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61" r:id="rId2"/>
    <p:sldId id="287" r:id="rId3"/>
    <p:sldId id="271" r:id="rId4"/>
    <p:sldId id="269" r:id="rId5"/>
    <p:sldId id="289" r:id="rId6"/>
    <p:sldId id="258" r:id="rId7"/>
    <p:sldId id="291" r:id="rId8"/>
    <p:sldId id="274" r:id="rId9"/>
    <p:sldId id="293" r:id="rId10"/>
    <p:sldId id="301" r:id="rId11"/>
    <p:sldId id="294" r:id="rId12"/>
    <p:sldId id="278" r:id="rId13"/>
    <p:sldId id="290" r:id="rId14"/>
    <p:sldId id="288" r:id="rId15"/>
    <p:sldId id="303" r:id="rId16"/>
    <p:sldId id="302" r:id="rId17"/>
    <p:sldId id="292" r:id="rId18"/>
    <p:sldId id="305" r:id="rId19"/>
    <p:sldId id="306" r:id="rId20"/>
    <p:sldId id="308" r:id="rId21"/>
    <p:sldId id="262" r:id="rId22"/>
    <p:sldId id="307" r:id="rId23"/>
    <p:sldId id="312" r:id="rId24"/>
    <p:sldId id="300" r:id="rId25"/>
  </p:sldIdLst>
  <p:sldSz cx="9144000" cy="5143500" type="screen16x9"/>
  <p:notesSz cx="6858000" cy="9144000"/>
  <p:embeddedFontLst>
    <p:embeddedFont>
      <p:font typeface="Titillium Web ExtraLight" panose="020B0604020202020204" charset="0"/>
      <p:regular r:id="rId27"/>
      <p:bold r:id="rId28"/>
      <p:italic r:id="rId29"/>
      <p:boldItalic r:id="rId30"/>
    </p:embeddedFont>
    <p:embeddedFont>
      <p:font typeface="Titillium Web" panose="020B0604020202020204" charset="0"/>
      <p:regular r:id="rId31"/>
      <p:bold r:id="rId32"/>
      <p:italic r:id="rId33"/>
      <p:boldItalic r:id="rId34"/>
    </p:embeddedFont>
    <p:embeddedFont>
      <p:font typeface="IBM Plex Sans Condensed SemiBold" panose="020B0604020202020204" charset="0"/>
      <p:regular r:id="rId35"/>
      <p:bold r:id="rId36"/>
      <p:italic r:id="rId37"/>
      <p:boldItalic r:id="rId38"/>
    </p:embeddedFont>
    <p:embeddedFont>
      <p:font typeface="IBM Plex Sans Condensed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9EF"/>
    <a:srgbClr val="3A81BA"/>
    <a:srgbClr val="775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931CD3-3C92-473F-9AB9-FF61E6388703}">
  <a:tblStyle styleId="{73931CD3-3C92-473F-9AB9-FF61E63887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PatientsFEV1P_ALL.csv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Book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PatientsGenetic_ALL.csv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PatientsNumberByYearAndGenger_ALL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PatientsAverageAge_ALL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PatientsAgeTree_ALL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PatientsAgeTree_ALL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PatientsByCenters_ALL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PatientsByCenters_ALL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PatientsFEV1P_ALL.csv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EAF-47B0-A4FF-F4360F39F91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EAF-47B0-A4FF-F4360F39F91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EAF-47B0-A4FF-F4360F39F91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8EAF-47B0-A4FF-F4360F39F919}"/>
              </c:ext>
            </c:extLst>
          </c:dPt>
          <c:dLbls>
            <c:dLbl>
              <c:idx val="0"/>
              <c:layout>
                <c:manualLayout>
                  <c:x val="-0.14881510370983003"/>
                  <c:y val="0.10038163333955673"/>
                </c:manualLayout>
              </c:layout>
              <c:tx>
                <c:rich>
                  <a:bodyPr/>
                  <a:lstStyle/>
                  <a:p>
                    <a:fld id="{4821D7C9-A455-4A3D-B248-70384B5A1DB2}" type="CATEGORYNAME">
                      <a:rPr lang="en-US" smtClean="0"/>
                      <a:pPr/>
                      <a:t>[CATEGORY NAME]</a:t>
                    </a:fld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r>
                      <a:rPr lang="en-US" dirty="0" smtClean="0"/>
                      <a:t>116</a:t>
                    </a:r>
                    <a:r>
                      <a:rPr lang="en-US" baseline="0" dirty="0"/>
                      <a:t>
</a:t>
                    </a:r>
                    <a:fld id="{3F7A5073-6579-4D3E-8429-30CC0BF1F11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AF-47B0-A4FF-F4360F39F919}"/>
                </c:ext>
              </c:extLst>
            </c:dLbl>
            <c:dLbl>
              <c:idx val="1"/>
              <c:layout>
                <c:manualLayout>
                  <c:x val="-0.19784426150459164"/>
                  <c:y val="-0.217332050302411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err="1" smtClean="0"/>
                      <a:t>Leány</a:t>
                    </a:r>
                    <a:r>
                      <a:rPr lang="en-US" baseline="0" dirty="0" smtClean="0"/>
                      <a:t/>
                    </a:r>
                    <a:br>
                      <a:rPr lang="en-US" baseline="0" dirty="0" smtClean="0"/>
                    </a:br>
                    <a:r>
                      <a:rPr lang="en-US" baseline="0" dirty="0" smtClean="0"/>
                      <a:t>133</a:t>
                    </a:r>
                    <a:r>
                      <a:rPr lang="en-US" baseline="0" dirty="0"/>
                      <a:t>
</a:t>
                    </a:r>
                    <a:fld id="{D2FB7406-69FD-46CA-B116-963B5B058E1B}" type="PERCENTAGE">
                      <a:rPr lang="en-US" baseline="0" smtClean="0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AF-47B0-A4FF-F4360F39F919}"/>
                </c:ext>
              </c:extLst>
            </c:dLbl>
            <c:dLbl>
              <c:idx val="2"/>
              <c:layout>
                <c:manualLayout>
                  <c:x val="0.18634359268474882"/>
                  <c:y val="-0.250046675443336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8E7A33-6AED-4438-84FA-9173C848BD5F}" type="CATEGORYNAME">
                      <a:rPr lang="en-US" smtClean="0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 dirty="0" smtClean="0"/>
                  </a:p>
                  <a:p>
                    <a:pPr>
                      <a:defRPr sz="1050" b="1">
                        <a:solidFill>
                          <a:schemeClr val="bg1"/>
                        </a:solidFill>
                      </a:defRPr>
                    </a:pPr>
                    <a:r>
                      <a:rPr lang="en-US" baseline="0" dirty="0" smtClean="0"/>
                      <a:t>133</a:t>
                    </a:r>
                    <a:r>
                      <a:rPr lang="en-US" baseline="0" dirty="0"/>
                      <a:t>
</a:t>
                    </a:r>
                    <a:fld id="{F7F7764A-97E7-45FF-A2DE-B2B3BC76211D}" type="PERCENTAGE">
                      <a:rPr lang="en-US" baseline="0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EAF-47B0-A4FF-F4360F39F919}"/>
                </c:ext>
              </c:extLst>
            </c:dLbl>
            <c:dLbl>
              <c:idx val="3"/>
              <c:layout>
                <c:manualLayout>
                  <c:x val="0.14196038350960194"/>
                  <c:y val="0.1032442163066554"/>
                </c:manualLayout>
              </c:layout>
              <c:tx>
                <c:rich>
                  <a:bodyPr/>
                  <a:lstStyle/>
                  <a:p>
                    <a:fld id="{E9394577-C6A7-42AF-8CC5-604A73C7F3A4}" type="CATEGORYNAME">
                      <a:rPr lang="en-US" smtClean="0"/>
                      <a:pPr/>
                      <a:t>[CATEGORY NAME]</a:t>
                    </a:fld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r>
                      <a:rPr lang="en-US" dirty="0" smtClean="0"/>
                      <a:t>141</a:t>
                    </a:r>
                    <a:r>
                      <a:rPr lang="en-US" baseline="0" dirty="0"/>
                      <a:t>
</a:t>
                    </a:r>
                    <a:fld id="{18BBEC3D-9108-488B-A33D-6D48BA41D257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AF-47B0-A4FF-F4360F39F9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Nő</c:v>
                </c:pt>
                <c:pt idx="1">
                  <c:v>Leány</c:v>
                </c:pt>
                <c:pt idx="2">
                  <c:v>Fiú</c:v>
                </c:pt>
                <c:pt idx="3">
                  <c:v>Férfi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116</c:v>
                </c:pt>
                <c:pt idx="1">
                  <c:v>133</c:v>
                </c:pt>
                <c:pt idx="2">
                  <c:v>133</c:v>
                </c:pt>
                <c:pt idx="3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AF-47B0-A4FF-F4360F39F91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PatientsFEV1P_ALL!$A$2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PatientsFEV1P_ALL!$B$10:$B$17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PatientsFEV1P_ALL!$C$2:$C$9</c:f>
              <c:numCache>
                <c:formatCode>0.00</c:formatCode>
                <c:ptCount val="8"/>
                <c:pt idx="0">
                  <c:v>106.5</c:v>
                </c:pt>
                <c:pt idx="1">
                  <c:v>88.486486486486399</c:v>
                </c:pt>
                <c:pt idx="2">
                  <c:v>94.746153846153803</c:v>
                </c:pt>
                <c:pt idx="3">
                  <c:v>74.386666666666599</c:v>
                </c:pt>
                <c:pt idx="4">
                  <c:v>70.766666666666595</c:v>
                </c:pt>
                <c:pt idx="5">
                  <c:v>52.0625</c:v>
                </c:pt>
                <c:pt idx="6">
                  <c:v>62.142857142857103</c:v>
                </c:pt>
                <c:pt idx="7">
                  <c:v>49.3333333333333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2-40F2-AFA5-C2BB851B5312}"/>
            </c:ext>
          </c:extLst>
        </c:ser>
        <c:ser>
          <c:idx val="1"/>
          <c:order val="1"/>
          <c:tx>
            <c:strRef>
              <c:f>PatientsFEV1P_ALL!$A$10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081045768135884E-2"/>
                  <c:y val="-3.9110236976214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E2-40F2-AFA5-C2BB851B5312}"/>
                </c:ext>
              </c:extLst>
            </c:dLbl>
            <c:dLbl>
              <c:idx val="2"/>
              <c:layout>
                <c:manualLayout>
                  <c:x val="3.39147310345765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E2-40F2-AFA5-C2BB851B5312}"/>
                </c:ext>
              </c:extLst>
            </c:dLbl>
            <c:dLbl>
              <c:idx val="4"/>
              <c:layout>
                <c:manualLayout>
                  <c:x val="2.4665258934237353E-2"/>
                  <c:y val="-5.97510606865308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E2-40F2-AFA5-C2BB851B5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PatientsFEV1P_ALL!$B$10:$B$17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PatientsFEV1P_ALL!$C$10:$C$17</c:f>
              <c:numCache>
                <c:formatCode>0.00</c:formatCode>
                <c:ptCount val="8"/>
                <c:pt idx="0">
                  <c:v>107.217391304347</c:v>
                </c:pt>
                <c:pt idx="1">
                  <c:v>97.555172413793102</c:v>
                </c:pt>
                <c:pt idx="2">
                  <c:v>91.743589743589695</c:v>
                </c:pt>
                <c:pt idx="3">
                  <c:v>63.392857142857103</c:v>
                </c:pt>
                <c:pt idx="4">
                  <c:v>68</c:v>
                </c:pt>
                <c:pt idx="5">
                  <c:v>60.181818181818102</c:v>
                </c:pt>
                <c:pt idx="6">
                  <c:v>41.5</c:v>
                </c:pt>
                <c:pt idx="7">
                  <c:v>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E2-40F2-AFA5-C2BB851B53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3848416"/>
        <c:axId val="403837184"/>
      </c:barChart>
      <c:catAx>
        <c:axId val="40384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837184"/>
        <c:crosses val="autoZero"/>
        <c:auto val="1"/>
        <c:lblAlgn val="ctr"/>
        <c:lblOffset val="100"/>
        <c:noMultiLvlLbl val="0"/>
      </c:catAx>
      <c:valAx>
        <c:axId val="40383718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0384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Sheet8!$A$2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223344556677889E-2"/>
                  <c:y val="-2.0065447063163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EE-477E-AF76-B52AD58A4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Sheet8!$B$10:$B$17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Sheet8!$C$2:$C$9</c:f>
              <c:numCache>
                <c:formatCode>0.00</c:formatCode>
                <c:ptCount val="8"/>
                <c:pt idx="0">
                  <c:v>88.820689655172401</c:v>
                </c:pt>
                <c:pt idx="1">
                  <c:v>85.308108108108101</c:v>
                </c:pt>
                <c:pt idx="2">
                  <c:v>89.784782608695593</c:v>
                </c:pt>
                <c:pt idx="3">
                  <c:v>71.271052631578897</c:v>
                </c:pt>
                <c:pt idx="4">
                  <c:v>63.487499999999997</c:v>
                </c:pt>
                <c:pt idx="5">
                  <c:v>62</c:v>
                </c:pt>
                <c:pt idx="6">
                  <c:v>52.412500000000001</c:v>
                </c:pt>
                <c:pt idx="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E-477E-AF76-B52AD58A4460}"/>
            </c:ext>
          </c:extLst>
        </c:ser>
        <c:ser>
          <c:idx val="1"/>
          <c:order val="1"/>
          <c:tx>
            <c:strRef>
              <c:f>Sheet8!$A$10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6116722783389446E-3"/>
                  <c:y val="-4.3475135303521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EE-477E-AF76-B52AD58A4460}"/>
                </c:ext>
              </c:extLst>
            </c:dLbl>
            <c:dLbl>
              <c:idx val="1"/>
              <c:layout>
                <c:manualLayout>
                  <c:x val="5.6116722783389446E-3"/>
                  <c:y val="-3.6786652949133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EE-477E-AF76-B52AD58A4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Sheet8!$B$10:$B$17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Sheet8!$C$10:$C$17</c:f>
              <c:numCache>
                <c:formatCode>0.00</c:formatCode>
                <c:ptCount val="8"/>
                <c:pt idx="0">
                  <c:v>89.961538461538396</c:v>
                </c:pt>
                <c:pt idx="1">
                  <c:v>89.5918367346938</c:v>
                </c:pt>
                <c:pt idx="2">
                  <c:v>84.422727272727201</c:v>
                </c:pt>
                <c:pt idx="3">
                  <c:v>75.827777777777698</c:v>
                </c:pt>
                <c:pt idx="4">
                  <c:v>55.957142857142799</c:v>
                </c:pt>
                <c:pt idx="5">
                  <c:v>49</c:v>
                </c:pt>
                <c:pt idx="6">
                  <c:v>64.38</c:v>
                </c:pt>
                <c:pt idx="7">
                  <c:v>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EE-477E-AF76-B52AD58A4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4070783"/>
        <c:axId val="2024057887"/>
      </c:barChart>
      <c:catAx>
        <c:axId val="202407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057887"/>
        <c:crosses val="autoZero"/>
        <c:auto val="1"/>
        <c:lblAlgn val="ctr"/>
        <c:lblOffset val="100"/>
        <c:noMultiLvlLbl val="0"/>
      </c:catAx>
      <c:valAx>
        <c:axId val="2024057887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024070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PatientsGenetic_ALL!$B$3:$B$7</c:f>
              <c:strCache>
                <c:ptCount val="5"/>
                <c:pt idx="0">
                  <c:v>0-2</c:v>
                </c:pt>
                <c:pt idx="1">
                  <c:v>2-6</c:v>
                </c:pt>
                <c:pt idx="2">
                  <c:v>6-12</c:v>
                </c:pt>
                <c:pt idx="3">
                  <c:v>12-18</c:v>
                </c:pt>
                <c:pt idx="4">
                  <c:v>18&lt;=</c:v>
                </c:pt>
              </c:strCache>
            </c:strRef>
          </c:cat>
          <c:val>
            <c:numRef>
              <c:f>PatientsGenetic_ALL!$C$3:$C$7</c:f>
              <c:numCache>
                <c:formatCode>General</c:formatCode>
                <c:ptCount val="5"/>
                <c:pt idx="0">
                  <c:v>8</c:v>
                </c:pt>
                <c:pt idx="1">
                  <c:v>25</c:v>
                </c:pt>
                <c:pt idx="2">
                  <c:v>36</c:v>
                </c:pt>
                <c:pt idx="3">
                  <c:v>44</c:v>
                </c:pt>
                <c:pt idx="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B-4725-891C-2771C0A9A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354880"/>
        <c:axId val="214355712"/>
        <c:axId val="0"/>
      </c:bar3DChart>
      <c:catAx>
        <c:axId val="21435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55712"/>
        <c:crosses val="autoZero"/>
        <c:auto val="1"/>
        <c:lblAlgn val="ctr"/>
        <c:lblOffset val="100"/>
        <c:noMultiLvlLbl val="0"/>
      </c:catAx>
      <c:valAx>
        <c:axId val="21435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35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PatientsNumberByYearAndGenger_A!$A$2</c:f>
              <c:strCache>
                <c:ptCount val="1"/>
                <c:pt idx="0">
                  <c:v>Férfi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PatientsNumberByYearAndGenger_A!$B$13:$B$23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PatientsNumberByYearAndGenger_A!$C$2:$C$12</c:f>
              <c:numCache>
                <c:formatCode>General</c:formatCode>
                <c:ptCount val="11"/>
                <c:pt idx="0">
                  <c:v>119</c:v>
                </c:pt>
                <c:pt idx="1">
                  <c:v>127</c:v>
                </c:pt>
                <c:pt idx="2">
                  <c:v>141</c:v>
                </c:pt>
                <c:pt idx="3">
                  <c:v>151</c:v>
                </c:pt>
                <c:pt idx="4">
                  <c:v>146</c:v>
                </c:pt>
                <c:pt idx="5">
                  <c:v>153</c:v>
                </c:pt>
                <c:pt idx="6">
                  <c:v>148</c:v>
                </c:pt>
                <c:pt idx="7">
                  <c:v>141</c:v>
                </c:pt>
                <c:pt idx="8">
                  <c:v>144</c:v>
                </c:pt>
                <c:pt idx="9">
                  <c:v>141</c:v>
                </c:pt>
                <c:pt idx="10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C4-4FC9-A3DE-A6E78C03F4B7}"/>
            </c:ext>
          </c:extLst>
        </c:ser>
        <c:ser>
          <c:idx val="1"/>
          <c:order val="1"/>
          <c:tx>
            <c:strRef>
              <c:f>PatientsNumberByYearAndGenger_A!$A$13</c:f>
              <c:strCache>
                <c:ptCount val="1"/>
                <c:pt idx="0">
                  <c:v>Fiú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PatientsNumberByYearAndGenger_A!$B$13:$B$23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PatientsNumberByYearAndGenger_A!$C$13:$C$23</c:f>
              <c:numCache>
                <c:formatCode>General</c:formatCode>
                <c:ptCount val="11"/>
                <c:pt idx="0">
                  <c:v>183</c:v>
                </c:pt>
                <c:pt idx="1">
                  <c:v>176</c:v>
                </c:pt>
                <c:pt idx="2">
                  <c:v>176</c:v>
                </c:pt>
                <c:pt idx="3">
                  <c:v>175</c:v>
                </c:pt>
                <c:pt idx="4">
                  <c:v>170</c:v>
                </c:pt>
                <c:pt idx="5">
                  <c:v>166</c:v>
                </c:pt>
                <c:pt idx="6">
                  <c:v>159</c:v>
                </c:pt>
                <c:pt idx="7">
                  <c:v>161</c:v>
                </c:pt>
                <c:pt idx="8">
                  <c:v>142</c:v>
                </c:pt>
                <c:pt idx="9">
                  <c:v>140</c:v>
                </c:pt>
                <c:pt idx="10">
                  <c:v>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C4-4FC9-A3DE-A6E78C03F4B7}"/>
            </c:ext>
          </c:extLst>
        </c:ser>
        <c:ser>
          <c:idx val="2"/>
          <c:order val="2"/>
          <c:tx>
            <c:strRef>
              <c:f>PatientsNumberByYearAndGenger_A!$A$24</c:f>
              <c:strCache>
                <c:ptCount val="1"/>
                <c:pt idx="0">
                  <c:v>Leány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PatientsNumberByYearAndGenger_A!$B$13:$B$23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PatientsNumberByYearAndGenger_A!$C$24:$C$34</c:f>
              <c:numCache>
                <c:formatCode>General</c:formatCode>
                <c:ptCount val="11"/>
                <c:pt idx="0">
                  <c:v>174</c:v>
                </c:pt>
                <c:pt idx="1">
                  <c:v>168</c:v>
                </c:pt>
                <c:pt idx="2">
                  <c:v>166</c:v>
                </c:pt>
                <c:pt idx="3">
                  <c:v>166</c:v>
                </c:pt>
                <c:pt idx="4">
                  <c:v>160</c:v>
                </c:pt>
                <c:pt idx="5">
                  <c:v>147</c:v>
                </c:pt>
                <c:pt idx="6">
                  <c:v>153</c:v>
                </c:pt>
                <c:pt idx="7">
                  <c:v>162</c:v>
                </c:pt>
                <c:pt idx="8">
                  <c:v>136</c:v>
                </c:pt>
                <c:pt idx="9">
                  <c:v>138</c:v>
                </c:pt>
                <c:pt idx="10">
                  <c:v>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C4-4FC9-A3DE-A6E78C03F4B7}"/>
            </c:ext>
          </c:extLst>
        </c:ser>
        <c:ser>
          <c:idx val="3"/>
          <c:order val="3"/>
          <c:tx>
            <c:strRef>
              <c:f>PatientsNumberByYearAndGenger_A!$A$35</c:f>
              <c:strCache>
                <c:ptCount val="1"/>
                <c:pt idx="0">
                  <c:v>Nő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PatientsNumberByYearAndGenger_A!$B$13:$B$23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PatientsNumberByYearAndGenger_A!$C$35:$C$45</c:f>
              <c:numCache>
                <c:formatCode>General</c:formatCode>
                <c:ptCount val="11"/>
                <c:pt idx="0">
                  <c:v>71</c:v>
                </c:pt>
                <c:pt idx="1">
                  <c:v>75</c:v>
                </c:pt>
                <c:pt idx="2">
                  <c:v>90</c:v>
                </c:pt>
                <c:pt idx="3">
                  <c:v>101</c:v>
                </c:pt>
                <c:pt idx="4">
                  <c:v>102</c:v>
                </c:pt>
                <c:pt idx="5">
                  <c:v>111</c:v>
                </c:pt>
                <c:pt idx="6">
                  <c:v>107</c:v>
                </c:pt>
                <c:pt idx="7">
                  <c:v>103</c:v>
                </c:pt>
                <c:pt idx="8">
                  <c:v>106</c:v>
                </c:pt>
                <c:pt idx="9">
                  <c:v>104</c:v>
                </c:pt>
                <c:pt idx="10">
                  <c:v>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C4-4FC9-A3DE-A6E78C03F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839680"/>
        <c:axId val="403840512"/>
      </c:lineChart>
      <c:catAx>
        <c:axId val="40383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840512"/>
        <c:crosses val="autoZero"/>
        <c:auto val="1"/>
        <c:lblAlgn val="ctr"/>
        <c:lblOffset val="100"/>
        <c:noMultiLvlLbl val="0"/>
      </c:catAx>
      <c:valAx>
        <c:axId val="4038405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0383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PatientsAverageAge_ALL!$A$2</c:f>
              <c:strCache>
                <c:ptCount val="1"/>
                <c:pt idx="0">
                  <c:v>Férfiak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PatientsAverageAge_ALL!$B$2:$B$12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PatientsAverageAge_ALL!$C$2:$C$12</c:f>
              <c:numCache>
                <c:formatCode>0.00</c:formatCode>
                <c:ptCount val="11"/>
                <c:pt idx="0">
                  <c:v>15.784768</c:v>
                </c:pt>
                <c:pt idx="1">
                  <c:v>16.079207</c:v>
                </c:pt>
                <c:pt idx="2">
                  <c:v>16.359621000000001</c:v>
                </c:pt>
                <c:pt idx="3">
                  <c:v>16.763802999999999</c:v>
                </c:pt>
                <c:pt idx="4">
                  <c:v>16.879746000000001</c:v>
                </c:pt>
                <c:pt idx="5">
                  <c:v>17.601880000000001</c:v>
                </c:pt>
                <c:pt idx="6">
                  <c:v>17.332246999999999</c:v>
                </c:pt>
                <c:pt idx="7">
                  <c:v>17.844370000000001</c:v>
                </c:pt>
                <c:pt idx="8">
                  <c:v>18.741257999999998</c:v>
                </c:pt>
                <c:pt idx="9">
                  <c:v>19.505337999999998</c:v>
                </c:pt>
                <c:pt idx="10">
                  <c:v>20.222626999999999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21-40DF-8B14-C9C75B60AA5D}"/>
            </c:ext>
          </c:extLst>
        </c:ser>
        <c:ser>
          <c:idx val="1"/>
          <c:order val="1"/>
          <c:tx>
            <c:strRef>
              <c:f>PatientsAverageAge_ALL!$D$2</c:f>
              <c:strCache>
                <c:ptCount val="1"/>
                <c:pt idx="0">
                  <c:v>Nők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PatientsAverageAge_ALL!$B$2:$B$12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PatientsAverageAge_ALL!$E$2:$E$12</c:f>
              <c:numCache>
                <c:formatCode>0.00</c:formatCode>
                <c:ptCount val="11"/>
                <c:pt idx="0">
                  <c:v>13.72653</c:v>
                </c:pt>
                <c:pt idx="1">
                  <c:v>14.345679000000001</c:v>
                </c:pt>
                <c:pt idx="2">
                  <c:v>15.226561999999999</c:v>
                </c:pt>
                <c:pt idx="3">
                  <c:v>15.737826999999999</c:v>
                </c:pt>
                <c:pt idx="4">
                  <c:v>16.171755000000001</c:v>
                </c:pt>
                <c:pt idx="5">
                  <c:v>17.027131000000001</c:v>
                </c:pt>
                <c:pt idx="6">
                  <c:v>16.653846000000001</c:v>
                </c:pt>
                <c:pt idx="7">
                  <c:v>16.415094</c:v>
                </c:pt>
                <c:pt idx="8">
                  <c:v>17.119834000000001</c:v>
                </c:pt>
                <c:pt idx="9">
                  <c:v>17.400825999999999</c:v>
                </c:pt>
                <c:pt idx="10">
                  <c:v>18.502008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21-40DF-8B14-C9C75B60AA5D}"/>
            </c:ext>
          </c:extLst>
        </c:ser>
        <c:ser>
          <c:idx val="2"/>
          <c:order val="2"/>
          <c:tx>
            <c:strRef>
              <c:f>PatientsAverageAge_ALL!$F$2</c:f>
              <c:strCache>
                <c:ptCount val="1"/>
                <c:pt idx="0">
                  <c:v>Minden beteg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PatientsAverageAge_ALL!$G$2:$G$12</c:f>
              <c:numCache>
                <c:formatCode>0.00</c:formatCode>
                <c:ptCount val="11"/>
                <c:pt idx="0">
                  <c:v>14.862888</c:v>
                </c:pt>
                <c:pt idx="1">
                  <c:v>15.307691999999999</c:v>
                </c:pt>
                <c:pt idx="2">
                  <c:v>15.853403</c:v>
                </c:pt>
                <c:pt idx="3">
                  <c:v>16.301853999999999</c:v>
                </c:pt>
                <c:pt idx="4">
                  <c:v>16.558823</c:v>
                </c:pt>
                <c:pt idx="5">
                  <c:v>17.344887</c:v>
                </c:pt>
                <c:pt idx="6">
                  <c:v>17.021163999999999</c:v>
                </c:pt>
                <c:pt idx="7">
                  <c:v>17.176366000000002</c:v>
                </c:pt>
                <c:pt idx="8">
                  <c:v>17.998106</c:v>
                </c:pt>
                <c:pt idx="9">
                  <c:v>18.531548000000001</c:v>
                </c:pt>
                <c:pt idx="10">
                  <c:v>19.403441000000001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21-40DF-8B14-C9C75B60A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3579600"/>
        <c:axId val="503579184"/>
      </c:lineChart>
      <c:catAx>
        <c:axId val="50357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579184"/>
        <c:crosses val="autoZero"/>
        <c:auto val="1"/>
        <c:lblAlgn val="ctr"/>
        <c:lblOffset val="100"/>
        <c:noMultiLvlLbl val="0"/>
      </c:catAx>
      <c:valAx>
        <c:axId val="503579184"/>
        <c:scaling>
          <c:orientation val="minMax"/>
          <c:max val="23"/>
          <c:min val="12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5035796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PatientsAgeTree_ALL!$A$1</c:f>
              <c:strCache>
                <c:ptCount val="1"/>
                <c:pt idx="0">
                  <c:v>Életkor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42-48C9-98C7-9C04AE8E754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42-48C9-98C7-9C04AE8E754D}"/>
              </c:ext>
            </c:extLst>
          </c:dPt>
          <c:dPt>
            <c:idx val="5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E42-48C9-98C7-9C04AE8E754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E42-48C9-98C7-9C04AE8E754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E42-48C9-98C7-9C04AE8E754D}"/>
                </c:ext>
              </c:extLst>
            </c:dLbl>
            <c:dLbl>
              <c:idx val="5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E42-48C9-98C7-9C04AE8E7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PatientsAgeTree_ALL!$A$2:$A$55</c:f>
              <c:numCache>
                <c:formatCode>General</c:formatCode>
                <c:ptCount val="5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51</c:v>
                </c:pt>
                <c:pt idx="50">
                  <c:v>52</c:v>
                </c:pt>
                <c:pt idx="51">
                  <c:v>55</c:v>
                </c:pt>
                <c:pt idx="52">
                  <c:v>65</c:v>
                </c:pt>
                <c:pt idx="53">
                  <c:v>69</c:v>
                </c:pt>
              </c:numCache>
            </c:numRef>
          </c:cat>
          <c:val>
            <c:numRef>
              <c:f>PatientsAgeTree_ALL!$B$2:$B$55</c:f>
              <c:numCache>
                <c:formatCode>General</c:formatCode>
                <c:ptCount val="54"/>
                <c:pt idx="0">
                  <c:v>6</c:v>
                </c:pt>
                <c:pt idx="1">
                  <c:v>6</c:v>
                </c:pt>
                <c:pt idx="2">
                  <c:v>18</c:v>
                </c:pt>
                <c:pt idx="3">
                  <c:v>10</c:v>
                </c:pt>
                <c:pt idx="4">
                  <c:v>16</c:v>
                </c:pt>
                <c:pt idx="5">
                  <c:v>13</c:v>
                </c:pt>
                <c:pt idx="6">
                  <c:v>20</c:v>
                </c:pt>
                <c:pt idx="7">
                  <c:v>17</c:v>
                </c:pt>
                <c:pt idx="8">
                  <c:v>8</c:v>
                </c:pt>
                <c:pt idx="9">
                  <c:v>9</c:v>
                </c:pt>
                <c:pt idx="10">
                  <c:v>23</c:v>
                </c:pt>
                <c:pt idx="11">
                  <c:v>10</c:v>
                </c:pt>
                <c:pt idx="12">
                  <c:v>9</c:v>
                </c:pt>
                <c:pt idx="13">
                  <c:v>21</c:v>
                </c:pt>
                <c:pt idx="14">
                  <c:v>22</c:v>
                </c:pt>
                <c:pt idx="15">
                  <c:v>14</c:v>
                </c:pt>
                <c:pt idx="16">
                  <c:v>17</c:v>
                </c:pt>
                <c:pt idx="17">
                  <c:v>27</c:v>
                </c:pt>
                <c:pt idx="18">
                  <c:v>16</c:v>
                </c:pt>
                <c:pt idx="19">
                  <c:v>15</c:v>
                </c:pt>
                <c:pt idx="20">
                  <c:v>12</c:v>
                </c:pt>
                <c:pt idx="21">
                  <c:v>8</c:v>
                </c:pt>
                <c:pt idx="22">
                  <c:v>7</c:v>
                </c:pt>
                <c:pt idx="23">
                  <c:v>10</c:v>
                </c:pt>
                <c:pt idx="24">
                  <c:v>16</c:v>
                </c:pt>
                <c:pt idx="25">
                  <c:v>13</c:v>
                </c:pt>
                <c:pt idx="26">
                  <c:v>17</c:v>
                </c:pt>
                <c:pt idx="27">
                  <c:v>12</c:v>
                </c:pt>
                <c:pt idx="28">
                  <c:v>11</c:v>
                </c:pt>
                <c:pt idx="29">
                  <c:v>13</c:v>
                </c:pt>
                <c:pt idx="30">
                  <c:v>11</c:v>
                </c:pt>
                <c:pt idx="31">
                  <c:v>11</c:v>
                </c:pt>
                <c:pt idx="32">
                  <c:v>6</c:v>
                </c:pt>
                <c:pt idx="33">
                  <c:v>5</c:v>
                </c:pt>
                <c:pt idx="34">
                  <c:v>9</c:v>
                </c:pt>
                <c:pt idx="35">
                  <c:v>6</c:v>
                </c:pt>
                <c:pt idx="36">
                  <c:v>9</c:v>
                </c:pt>
                <c:pt idx="37">
                  <c:v>2</c:v>
                </c:pt>
                <c:pt idx="38">
                  <c:v>6</c:v>
                </c:pt>
                <c:pt idx="39">
                  <c:v>4</c:v>
                </c:pt>
                <c:pt idx="40">
                  <c:v>4</c:v>
                </c:pt>
                <c:pt idx="41">
                  <c:v>7</c:v>
                </c:pt>
                <c:pt idx="42">
                  <c:v>4</c:v>
                </c:pt>
                <c:pt idx="43">
                  <c:v>3</c:v>
                </c:pt>
                <c:pt idx="44">
                  <c:v>2</c:v>
                </c:pt>
                <c:pt idx="45">
                  <c:v>3</c:v>
                </c:pt>
                <c:pt idx="46">
                  <c:v>3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3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42-48C9-98C7-9C04AE8E7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007440"/>
        <c:axId val="530007024"/>
      </c:barChart>
      <c:catAx>
        <c:axId val="53000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07024"/>
        <c:crosses val="autoZero"/>
        <c:auto val="1"/>
        <c:lblAlgn val="ctr"/>
        <c:lblOffset val="100"/>
        <c:noMultiLvlLbl val="0"/>
      </c:catAx>
      <c:valAx>
        <c:axId val="530007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0007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PatientsAgeTree_ALL!$A$1</c:f>
              <c:strCache>
                <c:ptCount val="1"/>
                <c:pt idx="0">
                  <c:v>Életkor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A81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4F-4145-AB10-445F8CF6C488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4F-4145-AB10-445F8CF6C488}"/>
              </c:ext>
            </c:extLst>
          </c:dPt>
          <c:dPt>
            <c:idx val="2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54F-4145-AB10-445F8CF6C488}"/>
              </c:ext>
            </c:extLst>
          </c:dPt>
          <c:dPt>
            <c:idx val="53"/>
            <c:invertIfNegative val="0"/>
            <c:bubble3D val="0"/>
            <c:spPr>
              <a:solidFill>
                <a:srgbClr val="3A81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4F-4145-AB10-445F8CF6C488}"/>
              </c:ext>
            </c:extLst>
          </c:dPt>
          <c:dLbls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54F-4145-AB10-445F8CF6C488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54F-4145-AB10-445F8CF6C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EDE9E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PatientsAgeTree_ALL!$A$2:$A$55</c:f>
              <c:numCache>
                <c:formatCode>General</c:formatCode>
                <c:ptCount val="5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51</c:v>
                </c:pt>
                <c:pt idx="50">
                  <c:v>52</c:v>
                </c:pt>
                <c:pt idx="51">
                  <c:v>55</c:v>
                </c:pt>
                <c:pt idx="52">
                  <c:v>65</c:v>
                </c:pt>
                <c:pt idx="53">
                  <c:v>69</c:v>
                </c:pt>
              </c:numCache>
            </c:numRef>
          </c:cat>
          <c:val>
            <c:numRef>
              <c:f>PatientsAgeTree_ALL!$B$2:$B$55</c:f>
              <c:numCache>
                <c:formatCode>General</c:formatCode>
                <c:ptCount val="54"/>
                <c:pt idx="0">
                  <c:v>6</c:v>
                </c:pt>
                <c:pt idx="1">
                  <c:v>6</c:v>
                </c:pt>
                <c:pt idx="2">
                  <c:v>18</c:v>
                </c:pt>
                <c:pt idx="3">
                  <c:v>10</c:v>
                </c:pt>
                <c:pt idx="4">
                  <c:v>16</c:v>
                </c:pt>
                <c:pt idx="5">
                  <c:v>13</c:v>
                </c:pt>
                <c:pt idx="6">
                  <c:v>20</c:v>
                </c:pt>
                <c:pt idx="7">
                  <c:v>17</c:v>
                </c:pt>
                <c:pt idx="8">
                  <c:v>8</c:v>
                </c:pt>
                <c:pt idx="9">
                  <c:v>9</c:v>
                </c:pt>
                <c:pt idx="10">
                  <c:v>23</c:v>
                </c:pt>
                <c:pt idx="11">
                  <c:v>10</c:v>
                </c:pt>
                <c:pt idx="12">
                  <c:v>9</c:v>
                </c:pt>
                <c:pt idx="13">
                  <c:v>21</c:v>
                </c:pt>
                <c:pt idx="14">
                  <c:v>22</c:v>
                </c:pt>
                <c:pt idx="15">
                  <c:v>14</c:v>
                </c:pt>
                <c:pt idx="16">
                  <c:v>17</c:v>
                </c:pt>
                <c:pt idx="17">
                  <c:v>27</c:v>
                </c:pt>
                <c:pt idx="18">
                  <c:v>16</c:v>
                </c:pt>
                <c:pt idx="19">
                  <c:v>15</c:v>
                </c:pt>
                <c:pt idx="20">
                  <c:v>12</c:v>
                </c:pt>
                <c:pt idx="21">
                  <c:v>8</c:v>
                </c:pt>
                <c:pt idx="22">
                  <c:v>7</c:v>
                </c:pt>
                <c:pt idx="23">
                  <c:v>10</c:v>
                </c:pt>
                <c:pt idx="24">
                  <c:v>16</c:v>
                </c:pt>
                <c:pt idx="25">
                  <c:v>13</c:v>
                </c:pt>
                <c:pt idx="26">
                  <c:v>17</c:v>
                </c:pt>
                <c:pt idx="27">
                  <c:v>12</c:v>
                </c:pt>
                <c:pt idx="28">
                  <c:v>11</c:v>
                </c:pt>
                <c:pt idx="29">
                  <c:v>13</c:v>
                </c:pt>
                <c:pt idx="30">
                  <c:v>11</c:v>
                </c:pt>
                <c:pt idx="31">
                  <c:v>11</c:v>
                </c:pt>
                <c:pt idx="32">
                  <c:v>6</c:v>
                </c:pt>
                <c:pt idx="33">
                  <c:v>5</c:v>
                </c:pt>
                <c:pt idx="34">
                  <c:v>9</c:v>
                </c:pt>
                <c:pt idx="35">
                  <c:v>6</c:v>
                </c:pt>
                <c:pt idx="36">
                  <c:v>9</c:v>
                </c:pt>
                <c:pt idx="37">
                  <c:v>2</c:v>
                </c:pt>
                <c:pt idx="38">
                  <c:v>6</c:v>
                </c:pt>
                <c:pt idx="39">
                  <c:v>4</c:v>
                </c:pt>
                <c:pt idx="40">
                  <c:v>4</c:v>
                </c:pt>
                <c:pt idx="41">
                  <c:v>7</c:v>
                </c:pt>
                <c:pt idx="42">
                  <c:v>4</c:v>
                </c:pt>
                <c:pt idx="43">
                  <c:v>3</c:v>
                </c:pt>
                <c:pt idx="44">
                  <c:v>2</c:v>
                </c:pt>
                <c:pt idx="45">
                  <c:v>3</c:v>
                </c:pt>
                <c:pt idx="46">
                  <c:v>3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3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4F-4145-AB10-445F8CF6C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007440"/>
        <c:axId val="530007024"/>
      </c:barChart>
      <c:catAx>
        <c:axId val="53000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07024"/>
        <c:crosses val="autoZero"/>
        <c:auto val="1"/>
        <c:lblAlgn val="ctr"/>
        <c:lblOffset val="100"/>
        <c:noMultiLvlLbl val="0"/>
      </c:catAx>
      <c:valAx>
        <c:axId val="530007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0007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"Eletkorok"</c:v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90-4104-9B7A-C1FFEF5818C0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90-4104-9B7A-C1FFEF5818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Sheet3!$D$2:$D$44</c:f>
              <c:numCache>
                <c:formatCode>General</c:formatCode>
                <c:ptCount val="4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41</c:v>
                </c:pt>
                <c:pt idx="40">
                  <c:v>42</c:v>
                </c:pt>
                <c:pt idx="41">
                  <c:v>47</c:v>
                </c:pt>
                <c:pt idx="42">
                  <c:v>59</c:v>
                </c:pt>
              </c:numCache>
            </c:numRef>
          </c:cat>
          <c:val>
            <c:numRef>
              <c:f>Sheet3!$E$2:$E$44</c:f>
              <c:numCache>
                <c:formatCode>General</c:formatCode>
                <c:ptCount val="43"/>
                <c:pt idx="0">
                  <c:v>8</c:v>
                </c:pt>
                <c:pt idx="1">
                  <c:v>7</c:v>
                </c:pt>
                <c:pt idx="2">
                  <c:v>10</c:v>
                </c:pt>
                <c:pt idx="3">
                  <c:v>20</c:v>
                </c:pt>
                <c:pt idx="4">
                  <c:v>24</c:v>
                </c:pt>
                <c:pt idx="5">
                  <c:v>17</c:v>
                </c:pt>
                <c:pt idx="6">
                  <c:v>18</c:v>
                </c:pt>
                <c:pt idx="7">
                  <c:v>27</c:v>
                </c:pt>
                <c:pt idx="8">
                  <c:v>18</c:v>
                </c:pt>
                <c:pt idx="9">
                  <c:v>20</c:v>
                </c:pt>
                <c:pt idx="10">
                  <c:v>20</c:v>
                </c:pt>
                <c:pt idx="11">
                  <c:v>16</c:v>
                </c:pt>
                <c:pt idx="12">
                  <c:v>18</c:v>
                </c:pt>
                <c:pt idx="13">
                  <c:v>26</c:v>
                </c:pt>
                <c:pt idx="14">
                  <c:v>29</c:v>
                </c:pt>
                <c:pt idx="15">
                  <c:v>22</c:v>
                </c:pt>
                <c:pt idx="16">
                  <c:v>33</c:v>
                </c:pt>
                <c:pt idx="17">
                  <c:v>24</c:v>
                </c:pt>
                <c:pt idx="18">
                  <c:v>25</c:v>
                </c:pt>
                <c:pt idx="19">
                  <c:v>22</c:v>
                </c:pt>
                <c:pt idx="20">
                  <c:v>18</c:v>
                </c:pt>
                <c:pt idx="21">
                  <c:v>17</c:v>
                </c:pt>
                <c:pt idx="22">
                  <c:v>15</c:v>
                </c:pt>
                <c:pt idx="23">
                  <c:v>12</c:v>
                </c:pt>
                <c:pt idx="24">
                  <c:v>11</c:v>
                </c:pt>
                <c:pt idx="25">
                  <c:v>7</c:v>
                </c:pt>
                <c:pt idx="26">
                  <c:v>11</c:v>
                </c:pt>
                <c:pt idx="27">
                  <c:v>5</c:v>
                </c:pt>
                <c:pt idx="28">
                  <c:v>5</c:v>
                </c:pt>
                <c:pt idx="29">
                  <c:v>4</c:v>
                </c:pt>
                <c:pt idx="30">
                  <c:v>6</c:v>
                </c:pt>
                <c:pt idx="31">
                  <c:v>7</c:v>
                </c:pt>
                <c:pt idx="32">
                  <c:v>2</c:v>
                </c:pt>
                <c:pt idx="33">
                  <c:v>5</c:v>
                </c:pt>
                <c:pt idx="34">
                  <c:v>4</c:v>
                </c:pt>
                <c:pt idx="35">
                  <c:v>2</c:v>
                </c:pt>
                <c:pt idx="36">
                  <c:v>1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3</c:v>
                </c:pt>
                <c:pt idx="41">
                  <c:v>1</c:v>
                </c:pt>
                <c:pt idx="4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90-4104-9B7A-C1FFEF581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9282847"/>
        <c:axId val="1559290335"/>
      </c:barChart>
      <c:catAx>
        <c:axId val="1559282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290335"/>
        <c:crosses val="autoZero"/>
        <c:auto val="1"/>
        <c:lblAlgn val="ctr"/>
        <c:lblOffset val="100"/>
        <c:noMultiLvlLbl val="0"/>
      </c:catAx>
      <c:valAx>
        <c:axId val="15592903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9282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20282186948854E-2"/>
          <c:y val="3.6036036036036036E-2"/>
          <c:w val="0.88205229901817828"/>
          <c:h val="0.687232486602565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PatientsByCenters_ALL!$B$1</c:f>
              <c:strCache>
                <c:ptCount val="1"/>
                <c:pt idx="0">
                  <c:v>Egy központban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PatientsByCenters_ALL!$A$2:$A$20</c:f>
              <c:strCache>
                <c:ptCount val="19"/>
                <c:pt idx="0">
                  <c:v>Ajka</c:v>
                </c:pt>
                <c:pt idx="1">
                  <c:v>BP - Heim Pál</c:v>
                </c:pt>
                <c:pt idx="2">
                  <c:v>BP - Korányi</c:v>
                </c:pt>
                <c:pt idx="3">
                  <c:v>BP - SOTE 1. GYK</c:v>
                </c:pt>
                <c:pt idx="4">
                  <c:v>BP - SOTE Tüdőklinika</c:v>
                </c:pt>
                <c:pt idx="5">
                  <c:v>Debrecen - AOK</c:v>
                </c:pt>
                <c:pt idx="6">
                  <c:v>Debrecen - Kenézy</c:v>
                </c:pt>
                <c:pt idx="7">
                  <c:v>Debrecen - OEC</c:v>
                </c:pt>
                <c:pt idx="8">
                  <c:v>Deszk</c:v>
                </c:pt>
                <c:pt idx="9">
                  <c:v>Győr</c:v>
                </c:pt>
                <c:pt idx="10">
                  <c:v>Miskolc</c:v>
                </c:pt>
                <c:pt idx="11">
                  <c:v>Mosdós</c:v>
                </c:pt>
                <c:pt idx="12">
                  <c:v>Nyíregyháza</c:v>
                </c:pt>
                <c:pt idx="13">
                  <c:v>Pécs PTE</c:v>
                </c:pt>
                <c:pt idx="14">
                  <c:v>Szeged </c:v>
                </c:pt>
                <c:pt idx="15">
                  <c:v>Szombathely</c:v>
                </c:pt>
                <c:pt idx="16">
                  <c:v>Törökbálint</c:v>
                </c:pt>
                <c:pt idx="17">
                  <c:v>Veszprém</c:v>
                </c:pt>
                <c:pt idx="18">
                  <c:v>Zalaegerszeg</c:v>
                </c:pt>
              </c:strCache>
            </c:strRef>
          </c:cat>
          <c:val>
            <c:numRef>
              <c:f>PatientsByCenters_ALL!$B$2:$B$20</c:f>
              <c:numCache>
                <c:formatCode>General</c:formatCode>
                <c:ptCount val="19"/>
                <c:pt idx="0">
                  <c:v>7</c:v>
                </c:pt>
                <c:pt idx="1">
                  <c:v>69</c:v>
                </c:pt>
                <c:pt idx="2">
                  <c:v>121</c:v>
                </c:pt>
                <c:pt idx="3">
                  <c:v>17</c:v>
                </c:pt>
                <c:pt idx="4">
                  <c:v>47</c:v>
                </c:pt>
                <c:pt idx="5">
                  <c:v>20</c:v>
                </c:pt>
                <c:pt idx="6">
                  <c:v>0</c:v>
                </c:pt>
                <c:pt idx="7">
                  <c:v>16</c:v>
                </c:pt>
                <c:pt idx="8">
                  <c:v>0</c:v>
                </c:pt>
                <c:pt idx="9">
                  <c:v>14</c:v>
                </c:pt>
                <c:pt idx="10">
                  <c:v>35</c:v>
                </c:pt>
                <c:pt idx="11">
                  <c:v>27</c:v>
                </c:pt>
                <c:pt idx="12">
                  <c:v>17</c:v>
                </c:pt>
                <c:pt idx="13">
                  <c:v>14</c:v>
                </c:pt>
                <c:pt idx="14">
                  <c:v>15</c:v>
                </c:pt>
                <c:pt idx="15">
                  <c:v>13</c:v>
                </c:pt>
                <c:pt idx="16">
                  <c:v>39</c:v>
                </c:pt>
                <c:pt idx="17">
                  <c:v>0</c:v>
                </c:pt>
                <c:pt idx="1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0-4D0D-A961-F6BA050F0C0F}"/>
            </c:ext>
          </c:extLst>
        </c:ser>
        <c:ser>
          <c:idx val="1"/>
          <c:order val="1"/>
          <c:tx>
            <c:strRef>
              <c:f>PatientsByCenters_ALL!$C$1</c:f>
              <c:strCache>
                <c:ptCount val="1"/>
                <c:pt idx="0">
                  <c:v>Több központban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PatientsByCenters_ALL!$A$2:$A$20</c:f>
              <c:strCache>
                <c:ptCount val="19"/>
                <c:pt idx="0">
                  <c:v>Ajka</c:v>
                </c:pt>
                <c:pt idx="1">
                  <c:v>BP - Heim Pál</c:v>
                </c:pt>
                <c:pt idx="2">
                  <c:v>BP - Korányi</c:v>
                </c:pt>
                <c:pt idx="3">
                  <c:v>BP - SOTE 1. GYK</c:v>
                </c:pt>
                <c:pt idx="4">
                  <c:v>BP - SOTE Tüdőklinika</c:v>
                </c:pt>
                <c:pt idx="5">
                  <c:v>Debrecen - AOK</c:v>
                </c:pt>
                <c:pt idx="6">
                  <c:v>Debrecen - Kenézy</c:v>
                </c:pt>
                <c:pt idx="7">
                  <c:v>Debrecen - OEC</c:v>
                </c:pt>
                <c:pt idx="8">
                  <c:v>Deszk</c:v>
                </c:pt>
                <c:pt idx="9">
                  <c:v>Győr</c:v>
                </c:pt>
                <c:pt idx="10">
                  <c:v>Miskolc</c:v>
                </c:pt>
                <c:pt idx="11">
                  <c:v>Mosdós</c:v>
                </c:pt>
                <c:pt idx="12">
                  <c:v>Nyíregyháza</c:v>
                </c:pt>
                <c:pt idx="13">
                  <c:v>Pécs PTE</c:v>
                </c:pt>
                <c:pt idx="14">
                  <c:v>Szeged </c:v>
                </c:pt>
                <c:pt idx="15">
                  <c:v>Szombathely</c:v>
                </c:pt>
                <c:pt idx="16">
                  <c:v>Törökbálint</c:v>
                </c:pt>
                <c:pt idx="17">
                  <c:v>Veszprém</c:v>
                </c:pt>
                <c:pt idx="18">
                  <c:v>Zalaegerszeg</c:v>
                </c:pt>
              </c:strCache>
            </c:strRef>
          </c:cat>
          <c:val>
            <c:numRef>
              <c:f>PatientsByCenters_ALL!$C$2:$C$20</c:f>
              <c:numCache>
                <c:formatCode>General</c:formatCode>
                <c:ptCount val="19"/>
                <c:pt idx="0">
                  <c:v>3</c:v>
                </c:pt>
                <c:pt idx="1">
                  <c:v>13</c:v>
                </c:pt>
                <c:pt idx="2">
                  <c:v>16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6</c:v>
                </c:pt>
                <c:pt idx="10">
                  <c:v>1</c:v>
                </c:pt>
                <c:pt idx="11">
                  <c:v>5</c:v>
                </c:pt>
                <c:pt idx="12">
                  <c:v>0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15</c:v>
                </c:pt>
                <c:pt idx="17">
                  <c:v>4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B0-4D0D-A961-F6BA050F0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18820320"/>
        <c:axId val="318816992"/>
      </c:barChart>
      <c:catAx>
        <c:axId val="31882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816992"/>
        <c:crosses val="autoZero"/>
        <c:auto val="1"/>
        <c:lblAlgn val="ctr"/>
        <c:lblOffset val="100"/>
        <c:noMultiLvlLbl val="0"/>
      </c:catAx>
      <c:valAx>
        <c:axId val="318816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882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Sheet1!$A$1:$A$6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2020</c:v>
                </c:pt>
              </c:numCache>
            </c:numRef>
          </c:cat>
          <c:val>
            <c:numRef>
              <c:f>Sheet1!$B$1:$B$6</c:f>
              <c:numCache>
                <c:formatCode>General</c:formatCode>
                <c:ptCount val="6"/>
                <c:pt idx="0">
                  <c:v>16</c:v>
                </c:pt>
                <c:pt idx="1">
                  <c:v>27</c:v>
                </c:pt>
                <c:pt idx="2">
                  <c:v>17</c:v>
                </c:pt>
                <c:pt idx="3">
                  <c:v>14</c:v>
                </c:pt>
                <c:pt idx="4">
                  <c:v>22</c:v>
                </c:pt>
                <c:pt idx="5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1-4DAF-996A-5A02486E3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144848"/>
        <c:axId val="215145264"/>
      </c:lineChart>
      <c:catAx>
        <c:axId val="21514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45264"/>
        <c:crosses val="autoZero"/>
        <c:auto val="1"/>
        <c:lblAlgn val="ctr"/>
        <c:lblOffset val="100"/>
        <c:noMultiLvlLbl val="0"/>
      </c:catAx>
      <c:valAx>
        <c:axId val="215145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514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PatientsFEV1P_ALL!$A$2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920328998557476E-2"/>
                  <c:y val="4.641263777850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27-4DE2-A8F7-01B4933216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PatientsFEV1P_ALL!$B$10:$B$17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PatientsFEV1P_ALL!$C$2:$C$9</c:f>
              <c:numCache>
                <c:formatCode>0.00</c:formatCode>
                <c:ptCount val="8"/>
                <c:pt idx="0">
                  <c:v>106.5</c:v>
                </c:pt>
                <c:pt idx="1">
                  <c:v>88.486486486486399</c:v>
                </c:pt>
                <c:pt idx="2">
                  <c:v>94.746153846153803</c:v>
                </c:pt>
                <c:pt idx="3">
                  <c:v>74.386666666666599</c:v>
                </c:pt>
                <c:pt idx="4">
                  <c:v>70.766666666666595</c:v>
                </c:pt>
                <c:pt idx="5">
                  <c:v>52.0625</c:v>
                </c:pt>
                <c:pt idx="6">
                  <c:v>62.142857142857103</c:v>
                </c:pt>
                <c:pt idx="7">
                  <c:v>49.3333333333333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7-4DE2-A8F7-01B4933216CF}"/>
            </c:ext>
          </c:extLst>
        </c:ser>
        <c:ser>
          <c:idx val="1"/>
          <c:order val="1"/>
          <c:tx>
            <c:strRef>
              <c:f>PatientsFEV1P_ALL!$A$10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PatientsFEV1P_ALL!$B$10:$B$17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PatientsFEV1P_ALL!$C$10:$C$17</c:f>
              <c:numCache>
                <c:formatCode>0.00</c:formatCode>
                <c:ptCount val="8"/>
                <c:pt idx="0">
                  <c:v>107.217391304347</c:v>
                </c:pt>
                <c:pt idx="1">
                  <c:v>97.555172413793102</c:v>
                </c:pt>
                <c:pt idx="2">
                  <c:v>91.743589743589695</c:v>
                </c:pt>
                <c:pt idx="3">
                  <c:v>63.392857142857103</c:v>
                </c:pt>
                <c:pt idx="4">
                  <c:v>68</c:v>
                </c:pt>
                <c:pt idx="5">
                  <c:v>60.181818181818102</c:v>
                </c:pt>
                <c:pt idx="6">
                  <c:v>41.5</c:v>
                </c:pt>
                <c:pt idx="7">
                  <c:v>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27-4DE2-A8F7-01B493321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3848416"/>
        <c:axId val="403837184"/>
        <c:axId val="0"/>
      </c:bar3DChart>
      <c:catAx>
        <c:axId val="40384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837184"/>
        <c:crosses val="autoZero"/>
        <c:auto val="1"/>
        <c:lblAlgn val="ctr"/>
        <c:lblOffset val="100"/>
        <c:noMultiLvlLbl val="0"/>
      </c:catAx>
      <c:valAx>
        <c:axId val="403837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403848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052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52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605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57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967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947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225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521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97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382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252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6872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339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23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54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416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92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2838400" y="-9200"/>
            <a:ext cx="63057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-9200" y="-9200"/>
            <a:ext cx="28476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3476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▫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2686000" y="-9200"/>
            <a:ext cx="64581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9200" y="-9200"/>
            <a:ext cx="26952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1952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172775" y="557250"/>
            <a:ext cx="26763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▫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010374" y="557250"/>
            <a:ext cx="26763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▫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 flipH="1">
            <a:off x="100" y="4078500"/>
            <a:ext cx="9144000" cy="10650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/>
          <p:nvPr/>
        </p:nvSpPr>
        <p:spPr>
          <a:xfrm rot="10800000" flipH="1">
            <a:off x="-9200" y="2208500"/>
            <a:ext cx="9144000" cy="18699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67" name="Google Shape;67;p1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4455737" y="-371788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57200" y="4078501"/>
            <a:ext cx="8229600" cy="106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ertical decoration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1328200" y="-9200"/>
            <a:ext cx="78159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-9200" y="-9200"/>
            <a:ext cx="13374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-1162539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ertical half">
  <p:cSld name="BLANK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2"/>
          <p:cNvSpPr/>
          <p:nvPr/>
        </p:nvSpPr>
        <p:spPr>
          <a:xfrm>
            <a:off x="4572000" y="-9200"/>
            <a:ext cx="45720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2"/>
          <p:cNvSpPr/>
          <p:nvPr/>
        </p:nvSpPr>
        <p:spPr>
          <a:xfrm>
            <a:off x="-9200" y="-9200"/>
            <a:ext cx="4572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2081250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orizontal decoration">
  <p:cSld name="BLANK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100" y="4078500"/>
            <a:ext cx="9144000" cy="10650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 rot="10800000" flipH="1">
            <a:off x="-9200" y="2208500"/>
            <a:ext cx="9144000" cy="18699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4455737" y="-371788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7588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6" r:id="rId3"/>
    <p:sldLayoutId id="2147483657" r:id="rId4"/>
    <p:sldLayoutId id="2147483658" r:id="rId5"/>
    <p:sldLayoutId id="214748365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184150" y="557250"/>
            <a:ext cx="2587155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 smtClean="0"/>
              <a:t>Magyar CF Regiszter</a:t>
            </a:r>
            <a:br>
              <a:rPr lang="hu-HU" sz="3600" dirty="0" smtClean="0"/>
            </a:br>
            <a:r>
              <a:rPr lang="hu-HU" sz="3600" dirty="0" smtClean="0"/>
              <a:t>2</a:t>
            </a:r>
            <a:r>
              <a:rPr lang="en-US" sz="3600" dirty="0" smtClean="0"/>
              <a:t>018</a:t>
            </a:r>
            <a:endParaRPr sz="3600" dirty="0"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2960913" y="4684771"/>
            <a:ext cx="6069875" cy="3584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" sz="1600" dirty="0" smtClean="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www.cisztasfibrozis.hu</a:t>
            </a:r>
            <a:endParaRPr sz="1600" dirty="0"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83859" y="-1"/>
            <a:ext cx="5560142" cy="4299155"/>
            <a:chOff x="11745673" y="2930132"/>
            <a:chExt cx="12635495" cy="9241574"/>
          </a:xfrm>
        </p:grpSpPr>
        <p:sp>
          <p:nvSpPr>
            <p:cNvPr id="6" name="Freeform 102"/>
            <p:cNvSpPr>
              <a:spLocks noEditPoints="1"/>
            </p:cNvSpPr>
            <p:nvPr/>
          </p:nvSpPr>
          <p:spPr bwMode="auto">
            <a:xfrm>
              <a:off x="17530894" y="2930132"/>
              <a:ext cx="6850274" cy="6705011"/>
            </a:xfrm>
            <a:custGeom>
              <a:avLst/>
              <a:gdLst>
                <a:gd name="T0" fmla="*/ 395 w 1479"/>
                <a:gd name="T1" fmla="*/ 1054 h 1493"/>
                <a:gd name="T2" fmla="*/ 339 w 1479"/>
                <a:gd name="T3" fmla="*/ 1061 h 1493"/>
                <a:gd name="T4" fmla="*/ 359 w 1479"/>
                <a:gd name="T5" fmla="*/ 1012 h 1493"/>
                <a:gd name="T6" fmla="*/ 298 w 1479"/>
                <a:gd name="T7" fmla="*/ 970 h 1493"/>
                <a:gd name="T8" fmla="*/ 266 w 1479"/>
                <a:gd name="T9" fmla="*/ 914 h 1493"/>
                <a:gd name="T10" fmla="*/ 197 w 1479"/>
                <a:gd name="T11" fmla="*/ 908 h 1493"/>
                <a:gd name="T12" fmla="*/ 159 w 1479"/>
                <a:gd name="T13" fmla="*/ 875 h 1493"/>
                <a:gd name="T14" fmla="*/ 149 w 1479"/>
                <a:gd name="T15" fmla="*/ 820 h 1493"/>
                <a:gd name="T16" fmla="*/ 130 w 1479"/>
                <a:gd name="T17" fmla="*/ 737 h 1493"/>
                <a:gd name="T18" fmla="*/ 185 w 1479"/>
                <a:gd name="T19" fmla="*/ 696 h 1493"/>
                <a:gd name="T20" fmla="*/ 122 w 1479"/>
                <a:gd name="T21" fmla="*/ 671 h 1493"/>
                <a:gd name="T22" fmla="*/ 160 w 1479"/>
                <a:gd name="T23" fmla="*/ 558 h 1493"/>
                <a:gd name="T24" fmla="*/ 101 w 1479"/>
                <a:gd name="T25" fmla="*/ 459 h 1493"/>
                <a:gd name="T26" fmla="*/ 76 w 1479"/>
                <a:gd name="T27" fmla="*/ 383 h 1493"/>
                <a:gd name="T28" fmla="*/ 12 w 1479"/>
                <a:gd name="T29" fmla="*/ 272 h 1493"/>
                <a:gd name="T30" fmla="*/ 0 w 1479"/>
                <a:gd name="T31" fmla="*/ 237 h 1493"/>
                <a:gd name="T32" fmla="*/ 0 w 1479"/>
                <a:gd name="T33" fmla="*/ 237 h 1493"/>
                <a:gd name="T34" fmla="*/ 1 w 1479"/>
                <a:gd name="T35" fmla="*/ 236 h 1493"/>
                <a:gd name="T36" fmla="*/ 3 w 1479"/>
                <a:gd name="T37" fmla="*/ 234 h 1493"/>
                <a:gd name="T38" fmla="*/ 8 w 1479"/>
                <a:gd name="T39" fmla="*/ 229 h 1493"/>
                <a:gd name="T40" fmla="*/ 47 w 1479"/>
                <a:gd name="T41" fmla="*/ 167 h 1493"/>
                <a:gd name="T42" fmla="*/ 56 w 1479"/>
                <a:gd name="T43" fmla="*/ 176 h 1493"/>
                <a:gd name="T44" fmla="*/ 92 w 1479"/>
                <a:gd name="T45" fmla="*/ 183 h 1493"/>
                <a:gd name="T46" fmla="*/ 196 w 1479"/>
                <a:gd name="T47" fmla="*/ 194 h 1493"/>
                <a:gd name="T48" fmla="*/ 258 w 1479"/>
                <a:gd name="T49" fmla="*/ 207 h 1493"/>
                <a:gd name="T50" fmla="*/ 281 w 1479"/>
                <a:gd name="T51" fmla="*/ 280 h 1493"/>
                <a:gd name="T52" fmla="*/ 161 w 1479"/>
                <a:gd name="T53" fmla="*/ 320 h 1493"/>
                <a:gd name="T54" fmla="*/ 109 w 1479"/>
                <a:gd name="T55" fmla="*/ 310 h 1493"/>
                <a:gd name="T56" fmla="*/ 150 w 1479"/>
                <a:gd name="T57" fmla="*/ 340 h 1493"/>
                <a:gd name="T58" fmla="*/ 189 w 1479"/>
                <a:gd name="T59" fmla="*/ 388 h 1493"/>
                <a:gd name="T60" fmla="*/ 232 w 1479"/>
                <a:gd name="T61" fmla="*/ 422 h 1493"/>
                <a:gd name="T62" fmla="*/ 288 w 1479"/>
                <a:gd name="T63" fmla="*/ 416 h 1493"/>
                <a:gd name="T64" fmla="*/ 239 w 1479"/>
                <a:gd name="T65" fmla="*/ 380 h 1493"/>
                <a:gd name="T66" fmla="*/ 322 w 1479"/>
                <a:gd name="T67" fmla="*/ 369 h 1493"/>
                <a:gd name="T68" fmla="*/ 315 w 1479"/>
                <a:gd name="T69" fmla="*/ 253 h 1493"/>
                <a:gd name="T70" fmla="*/ 350 w 1479"/>
                <a:gd name="T71" fmla="*/ 213 h 1493"/>
                <a:gd name="T72" fmla="*/ 283 w 1479"/>
                <a:gd name="T73" fmla="*/ 136 h 1493"/>
                <a:gd name="T74" fmla="*/ 351 w 1479"/>
                <a:gd name="T75" fmla="*/ 157 h 1493"/>
                <a:gd name="T76" fmla="*/ 407 w 1479"/>
                <a:gd name="T77" fmla="*/ 178 h 1493"/>
                <a:gd name="T78" fmla="*/ 420 w 1479"/>
                <a:gd name="T79" fmla="*/ 84 h 1493"/>
                <a:gd name="T80" fmla="*/ 447 w 1479"/>
                <a:gd name="T81" fmla="*/ 17 h 1493"/>
                <a:gd name="T82" fmla="*/ 1446 w 1479"/>
                <a:gd name="T83" fmla="*/ 837 h 1493"/>
                <a:gd name="T84" fmla="*/ 1247 w 1479"/>
                <a:gd name="T85" fmla="*/ 947 h 1493"/>
                <a:gd name="T86" fmla="*/ 1027 w 1479"/>
                <a:gd name="T87" fmla="*/ 1015 h 1493"/>
                <a:gd name="T88" fmla="*/ 1113 w 1479"/>
                <a:gd name="T89" fmla="*/ 1192 h 1493"/>
                <a:gd name="T90" fmla="*/ 1187 w 1479"/>
                <a:gd name="T91" fmla="*/ 1460 h 1493"/>
                <a:gd name="T92" fmla="*/ 1119 w 1479"/>
                <a:gd name="T93" fmla="*/ 1449 h 1493"/>
                <a:gd name="T94" fmla="*/ 1105 w 1479"/>
                <a:gd name="T95" fmla="*/ 1486 h 1493"/>
                <a:gd name="T96" fmla="*/ 1061 w 1479"/>
                <a:gd name="T97" fmla="*/ 1452 h 1493"/>
                <a:gd name="T98" fmla="*/ 988 w 1479"/>
                <a:gd name="T99" fmla="*/ 1445 h 1493"/>
                <a:gd name="T100" fmla="*/ 919 w 1479"/>
                <a:gd name="T101" fmla="*/ 1435 h 1493"/>
                <a:gd name="T102" fmla="*/ 899 w 1479"/>
                <a:gd name="T103" fmla="*/ 1437 h 1493"/>
                <a:gd name="T104" fmla="*/ 898 w 1479"/>
                <a:gd name="T105" fmla="*/ 1438 h 1493"/>
                <a:gd name="T106" fmla="*/ 883 w 1479"/>
                <a:gd name="T107" fmla="*/ 1439 h 1493"/>
                <a:gd name="T108" fmla="*/ 693 w 1479"/>
                <a:gd name="T109" fmla="*/ 1413 h 1493"/>
                <a:gd name="T110" fmla="*/ 650 w 1479"/>
                <a:gd name="T111" fmla="*/ 1303 h 1493"/>
                <a:gd name="T112" fmla="*/ 648 w 1479"/>
                <a:gd name="T113" fmla="*/ 1232 h 1493"/>
                <a:gd name="T114" fmla="*/ 664 w 1479"/>
                <a:gd name="T115" fmla="*/ 1146 h 1493"/>
                <a:gd name="T116" fmla="*/ 594 w 1479"/>
                <a:gd name="T117" fmla="*/ 1113 h 1493"/>
                <a:gd name="T118" fmla="*/ 521 w 1479"/>
                <a:gd name="T119" fmla="*/ 1124 h 1493"/>
                <a:gd name="T120" fmla="*/ 382 w 1479"/>
                <a:gd name="T121" fmla="*/ 7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9" h="1493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Open Sans Light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1745673" y="3477700"/>
              <a:ext cx="11889736" cy="8694006"/>
              <a:chOff x="11745673" y="3477700"/>
              <a:chExt cx="11889736" cy="8694006"/>
            </a:xfrm>
          </p:grpSpPr>
          <p:sp>
            <p:nvSpPr>
              <p:cNvPr id="8" name="Freeform 100"/>
              <p:cNvSpPr>
                <a:spLocks noEditPoints="1"/>
              </p:cNvSpPr>
              <p:nvPr/>
            </p:nvSpPr>
            <p:spPr bwMode="auto">
              <a:xfrm>
                <a:off x="17289749" y="7412403"/>
                <a:ext cx="482288" cy="242403"/>
              </a:xfrm>
              <a:custGeom>
                <a:avLst/>
                <a:gdLst>
                  <a:gd name="T0" fmla="*/ 44 w 104"/>
                  <a:gd name="T1" fmla="*/ 1 h 54"/>
                  <a:gd name="T2" fmla="*/ 48 w 104"/>
                  <a:gd name="T3" fmla="*/ 4 h 54"/>
                  <a:gd name="T4" fmla="*/ 51 w 104"/>
                  <a:gd name="T5" fmla="*/ 5 h 54"/>
                  <a:gd name="T6" fmla="*/ 57 w 104"/>
                  <a:gd name="T7" fmla="*/ 8 h 54"/>
                  <a:gd name="T8" fmla="*/ 69 w 104"/>
                  <a:gd name="T9" fmla="*/ 9 h 54"/>
                  <a:gd name="T10" fmla="*/ 71 w 104"/>
                  <a:gd name="T11" fmla="*/ 7 h 54"/>
                  <a:gd name="T12" fmla="*/ 75 w 104"/>
                  <a:gd name="T13" fmla="*/ 6 h 54"/>
                  <a:gd name="T14" fmla="*/ 82 w 104"/>
                  <a:gd name="T15" fmla="*/ 4 h 54"/>
                  <a:gd name="T16" fmla="*/ 85 w 104"/>
                  <a:gd name="T17" fmla="*/ 8 h 54"/>
                  <a:gd name="T18" fmla="*/ 87 w 104"/>
                  <a:gd name="T19" fmla="*/ 8 h 54"/>
                  <a:gd name="T20" fmla="*/ 91 w 104"/>
                  <a:gd name="T21" fmla="*/ 12 h 54"/>
                  <a:gd name="T22" fmla="*/ 94 w 104"/>
                  <a:gd name="T23" fmla="*/ 15 h 54"/>
                  <a:gd name="T24" fmla="*/ 92 w 104"/>
                  <a:gd name="T25" fmla="*/ 22 h 54"/>
                  <a:gd name="T26" fmla="*/ 92 w 104"/>
                  <a:gd name="T27" fmla="*/ 25 h 54"/>
                  <a:gd name="T28" fmla="*/ 92 w 104"/>
                  <a:gd name="T29" fmla="*/ 35 h 54"/>
                  <a:gd name="T30" fmla="*/ 95 w 104"/>
                  <a:gd name="T31" fmla="*/ 39 h 54"/>
                  <a:gd name="T32" fmla="*/ 95 w 104"/>
                  <a:gd name="T33" fmla="*/ 40 h 54"/>
                  <a:gd name="T34" fmla="*/ 99 w 104"/>
                  <a:gd name="T35" fmla="*/ 39 h 54"/>
                  <a:gd name="T36" fmla="*/ 100 w 104"/>
                  <a:gd name="T37" fmla="*/ 38 h 54"/>
                  <a:gd name="T38" fmla="*/ 99 w 104"/>
                  <a:gd name="T39" fmla="*/ 39 h 54"/>
                  <a:gd name="T40" fmla="*/ 90 w 104"/>
                  <a:gd name="T41" fmla="*/ 41 h 54"/>
                  <a:gd name="T42" fmla="*/ 82 w 104"/>
                  <a:gd name="T43" fmla="*/ 46 h 54"/>
                  <a:gd name="T44" fmla="*/ 61 w 104"/>
                  <a:gd name="T45" fmla="*/ 48 h 54"/>
                  <a:gd name="T46" fmla="*/ 46 w 104"/>
                  <a:gd name="T47" fmla="*/ 49 h 54"/>
                  <a:gd name="T48" fmla="*/ 37 w 104"/>
                  <a:gd name="T49" fmla="*/ 51 h 54"/>
                  <a:gd name="T50" fmla="*/ 24 w 104"/>
                  <a:gd name="T51" fmla="*/ 52 h 54"/>
                  <a:gd name="T52" fmla="*/ 17 w 104"/>
                  <a:gd name="T53" fmla="*/ 52 h 54"/>
                  <a:gd name="T54" fmla="*/ 4 w 104"/>
                  <a:gd name="T55" fmla="*/ 53 h 54"/>
                  <a:gd name="T56" fmla="*/ 5 w 104"/>
                  <a:gd name="T57" fmla="*/ 49 h 54"/>
                  <a:gd name="T58" fmla="*/ 13 w 104"/>
                  <a:gd name="T59" fmla="*/ 40 h 54"/>
                  <a:gd name="T60" fmla="*/ 8 w 104"/>
                  <a:gd name="T61" fmla="*/ 38 h 54"/>
                  <a:gd name="T62" fmla="*/ 4 w 104"/>
                  <a:gd name="T63" fmla="*/ 35 h 54"/>
                  <a:gd name="T64" fmla="*/ 9 w 104"/>
                  <a:gd name="T65" fmla="*/ 22 h 54"/>
                  <a:gd name="T66" fmla="*/ 25 w 104"/>
                  <a:gd name="T67" fmla="*/ 25 h 54"/>
                  <a:gd name="T68" fmla="*/ 38 w 104"/>
                  <a:gd name="T69" fmla="*/ 8 h 54"/>
                  <a:gd name="T70" fmla="*/ 40 w 104"/>
                  <a:gd name="T71" fmla="*/ 1 h 54"/>
                  <a:gd name="T72" fmla="*/ 44 w 104"/>
                  <a:gd name="T73" fmla="*/ 1 h 54"/>
                  <a:gd name="T74" fmla="*/ 102 w 104"/>
                  <a:gd name="T75" fmla="*/ 37 h 54"/>
                  <a:gd name="T76" fmla="*/ 102 w 104"/>
                  <a:gd name="T77" fmla="*/ 37 h 54"/>
                  <a:gd name="T78" fmla="*/ 102 w 104"/>
                  <a:gd name="T79" fmla="*/ 37 h 54"/>
                  <a:gd name="T80" fmla="*/ 102 w 104"/>
                  <a:gd name="T81" fmla="*/ 38 h 54"/>
                  <a:gd name="T82" fmla="*/ 102 w 104"/>
                  <a:gd name="T83" fmla="*/ 37 h 54"/>
                  <a:gd name="T84" fmla="*/ 102 w 104"/>
                  <a:gd name="T85" fmla="*/ 37 h 54"/>
                  <a:gd name="T86" fmla="*/ 102 w 104"/>
                  <a:gd name="T87" fmla="*/ 38 h 54"/>
                  <a:gd name="T88" fmla="*/ 102 w 104"/>
                  <a:gd name="T89" fmla="*/ 38 h 54"/>
                  <a:gd name="T90" fmla="*/ 104 w 104"/>
                  <a:gd name="T91" fmla="*/ 42 h 54"/>
                  <a:gd name="T92" fmla="*/ 104 w 104"/>
                  <a:gd name="T93" fmla="*/ 42 h 54"/>
                  <a:gd name="T94" fmla="*/ 102 w 104"/>
                  <a:gd name="T9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54">
                    <a:moveTo>
                      <a:pt x="44" y="1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9" y="10"/>
                      <a:pt x="91" y="12"/>
                    </a:cubicBezTo>
                    <a:cubicBezTo>
                      <a:pt x="92" y="14"/>
                      <a:pt x="94" y="15"/>
                      <a:pt x="94" y="15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39"/>
                      <a:pt x="100" y="39"/>
                      <a:pt x="100" y="38"/>
                    </a:cubicBezTo>
                    <a:cubicBezTo>
                      <a:pt x="100" y="39"/>
                      <a:pt x="99" y="39"/>
                      <a:pt x="99" y="39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2" y="46"/>
                      <a:pt x="82" y="46"/>
                      <a:pt x="82" y="46"/>
                    </a:cubicBezTo>
                    <a:cubicBezTo>
                      <a:pt x="82" y="46"/>
                      <a:pt x="63" y="48"/>
                      <a:pt x="61" y="48"/>
                    </a:cubicBezTo>
                    <a:cubicBezTo>
                      <a:pt x="60" y="48"/>
                      <a:pt x="48" y="49"/>
                      <a:pt x="46" y="49"/>
                    </a:cubicBezTo>
                    <a:cubicBezTo>
                      <a:pt x="45" y="50"/>
                      <a:pt x="39" y="51"/>
                      <a:pt x="37" y="51"/>
                    </a:cubicBezTo>
                    <a:cubicBezTo>
                      <a:pt x="35" y="51"/>
                      <a:pt x="26" y="52"/>
                      <a:pt x="24" y="52"/>
                    </a:cubicBezTo>
                    <a:cubicBezTo>
                      <a:pt x="22" y="52"/>
                      <a:pt x="17" y="52"/>
                      <a:pt x="17" y="52"/>
                    </a:cubicBezTo>
                    <a:cubicBezTo>
                      <a:pt x="17" y="52"/>
                      <a:pt x="7" y="53"/>
                      <a:pt x="4" y="53"/>
                    </a:cubicBezTo>
                    <a:cubicBezTo>
                      <a:pt x="1" y="54"/>
                      <a:pt x="5" y="49"/>
                      <a:pt x="5" y="49"/>
                    </a:cubicBezTo>
                    <a:cubicBezTo>
                      <a:pt x="5" y="49"/>
                      <a:pt x="17" y="39"/>
                      <a:pt x="13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0" y="26"/>
                      <a:pt x="5" y="22"/>
                      <a:pt x="9" y="22"/>
                    </a:cubicBezTo>
                    <a:cubicBezTo>
                      <a:pt x="12" y="22"/>
                      <a:pt x="20" y="25"/>
                      <a:pt x="25" y="25"/>
                    </a:cubicBezTo>
                    <a:cubicBezTo>
                      <a:pt x="43" y="25"/>
                      <a:pt x="39" y="19"/>
                      <a:pt x="38" y="8"/>
                    </a:cubicBezTo>
                    <a:cubicBezTo>
                      <a:pt x="38" y="5"/>
                      <a:pt x="39" y="2"/>
                      <a:pt x="40" y="1"/>
                    </a:cubicBezTo>
                    <a:cubicBezTo>
                      <a:pt x="41" y="0"/>
                      <a:pt x="43" y="2"/>
                      <a:pt x="44" y="1"/>
                    </a:cubicBezTo>
                    <a:close/>
                    <a:moveTo>
                      <a:pt x="102" y="37"/>
                    </a:move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lose/>
                    <a:moveTo>
                      <a:pt x="102" y="38"/>
                    </a:moveTo>
                    <a:cubicBezTo>
                      <a:pt x="102" y="38"/>
                      <a:pt x="102" y="38"/>
                      <a:pt x="102" y="38"/>
                    </a:cubicBezTo>
                    <a:cubicBezTo>
                      <a:pt x="103" y="39"/>
                      <a:pt x="104" y="41"/>
                      <a:pt x="104" y="42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4" y="41"/>
                      <a:pt x="103" y="39"/>
                      <a:pt x="102" y="3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9" name="Freeform 23"/>
              <p:cNvSpPr>
                <a:spLocks/>
              </p:cNvSpPr>
              <p:nvPr/>
            </p:nvSpPr>
            <p:spPr bwMode="auto">
              <a:xfrm>
                <a:off x="17780969" y="10295255"/>
                <a:ext cx="348319" cy="350619"/>
              </a:xfrm>
              <a:custGeom>
                <a:avLst/>
                <a:gdLst>
                  <a:gd name="T0" fmla="*/ 70 w 75"/>
                  <a:gd name="T1" fmla="*/ 49 h 78"/>
                  <a:gd name="T2" fmla="*/ 52 w 75"/>
                  <a:gd name="T3" fmla="*/ 56 h 78"/>
                  <a:gd name="T4" fmla="*/ 40 w 75"/>
                  <a:gd name="T5" fmla="*/ 65 h 78"/>
                  <a:gd name="T6" fmla="*/ 38 w 75"/>
                  <a:gd name="T7" fmla="*/ 77 h 78"/>
                  <a:gd name="T8" fmla="*/ 32 w 75"/>
                  <a:gd name="T9" fmla="*/ 76 h 78"/>
                  <a:gd name="T10" fmla="*/ 31 w 75"/>
                  <a:gd name="T11" fmla="*/ 70 h 78"/>
                  <a:gd name="T12" fmla="*/ 30 w 75"/>
                  <a:gd name="T13" fmla="*/ 66 h 78"/>
                  <a:gd name="T14" fmla="*/ 26 w 75"/>
                  <a:gd name="T15" fmla="*/ 60 h 78"/>
                  <a:gd name="T16" fmla="*/ 21 w 75"/>
                  <a:gd name="T17" fmla="*/ 57 h 78"/>
                  <a:gd name="T18" fmla="*/ 19 w 75"/>
                  <a:gd name="T19" fmla="*/ 57 h 78"/>
                  <a:gd name="T20" fmla="*/ 15 w 75"/>
                  <a:gd name="T21" fmla="*/ 55 h 78"/>
                  <a:gd name="T22" fmla="*/ 13 w 75"/>
                  <a:gd name="T23" fmla="*/ 49 h 78"/>
                  <a:gd name="T24" fmla="*/ 9 w 75"/>
                  <a:gd name="T25" fmla="*/ 46 h 78"/>
                  <a:gd name="T26" fmla="*/ 6 w 75"/>
                  <a:gd name="T27" fmla="*/ 44 h 78"/>
                  <a:gd name="T28" fmla="*/ 1 w 75"/>
                  <a:gd name="T29" fmla="*/ 34 h 78"/>
                  <a:gd name="T30" fmla="*/ 10 w 75"/>
                  <a:gd name="T31" fmla="*/ 29 h 78"/>
                  <a:gd name="T32" fmla="*/ 16 w 75"/>
                  <a:gd name="T33" fmla="*/ 27 h 78"/>
                  <a:gd name="T34" fmla="*/ 20 w 75"/>
                  <a:gd name="T35" fmla="*/ 24 h 78"/>
                  <a:gd name="T36" fmla="*/ 25 w 75"/>
                  <a:gd name="T37" fmla="*/ 15 h 78"/>
                  <a:gd name="T38" fmla="*/ 24 w 75"/>
                  <a:gd name="T39" fmla="*/ 8 h 78"/>
                  <a:gd name="T40" fmla="*/ 25 w 75"/>
                  <a:gd name="T41" fmla="*/ 4 h 78"/>
                  <a:gd name="T42" fmla="*/ 32 w 75"/>
                  <a:gd name="T43" fmla="*/ 2 h 78"/>
                  <a:gd name="T44" fmla="*/ 39 w 75"/>
                  <a:gd name="T45" fmla="*/ 7 h 78"/>
                  <a:gd name="T46" fmla="*/ 47 w 75"/>
                  <a:gd name="T47" fmla="*/ 11 h 78"/>
                  <a:gd name="T48" fmla="*/ 50 w 75"/>
                  <a:gd name="T49" fmla="*/ 17 h 78"/>
                  <a:gd name="T50" fmla="*/ 59 w 75"/>
                  <a:gd name="T51" fmla="*/ 23 h 78"/>
                  <a:gd name="T52" fmla="*/ 67 w 75"/>
                  <a:gd name="T53" fmla="*/ 26 h 78"/>
                  <a:gd name="T54" fmla="*/ 75 w 75"/>
                  <a:gd name="T55" fmla="*/ 26 h 78"/>
                  <a:gd name="T56" fmla="*/ 73 w 75"/>
                  <a:gd name="T57" fmla="*/ 31 h 78"/>
                  <a:gd name="T58" fmla="*/ 70 w 75"/>
                  <a:gd name="T59" fmla="*/ 37 h 78"/>
                  <a:gd name="T60" fmla="*/ 70 w 75"/>
                  <a:gd name="T61" fmla="*/ 43 h 78"/>
                  <a:gd name="T62" fmla="*/ 70 w 75"/>
                  <a:gd name="T63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" h="78">
                    <a:moveTo>
                      <a:pt x="71" y="48"/>
                    </a:moveTo>
                    <a:cubicBezTo>
                      <a:pt x="70" y="49"/>
                      <a:pt x="70" y="49"/>
                      <a:pt x="70" y="49"/>
                    </a:cubicBezTo>
                    <a:cubicBezTo>
                      <a:pt x="66" y="51"/>
                      <a:pt x="61" y="49"/>
                      <a:pt x="60" y="56"/>
                    </a:cubicBezTo>
                    <a:cubicBezTo>
                      <a:pt x="60" y="68"/>
                      <a:pt x="56" y="56"/>
                      <a:pt x="52" y="56"/>
                    </a:cubicBezTo>
                    <a:cubicBezTo>
                      <a:pt x="49" y="56"/>
                      <a:pt x="49" y="58"/>
                      <a:pt x="47" y="60"/>
                    </a:cubicBezTo>
                    <a:cubicBezTo>
                      <a:pt x="44" y="62"/>
                      <a:pt x="41" y="63"/>
                      <a:pt x="40" y="65"/>
                    </a:cubicBezTo>
                    <a:cubicBezTo>
                      <a:pt x="40" y="67"/>
                      <a:pt x="39" y="69"/>
                      <a:pt x="39" y="71"/>
                    </a:cubicBezTo>
                    <a:cubicBezTo>
                      <a:pt x="40" y="74"/>
                      <a:pt x="40" y="77"/>
                      <a:pt x="38" y="77"/>
                    </a:cubicBezTo>
                    <a:cubicBezTo>
                      <a:pt x="37" y="77"/>
                      <a:pt x="34" y="78"/>
                      <a:pt x="32" y="77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69"/>
                    </a:cubicBezTo>
                    <a:cubicBezTo>
                      <a:pt x="30" y="68"/>
                      <a:pt x="30" y="66"/>
                      <a:pt x="30" y="66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29" y="63"/>
                      <a:pt x="27" y="61"/>
                      <a:pt x="26" y="60"/>
                    </a:cubicBezTo>
                    <a:cubicBezTo>
                      <a:pt x="26" y="60"/>
                      <a:pt x="26" y="59"/>
                      <a:pt x="24" y="58"/>
                    </a:cubicBezTo>
                    <a:cubicBezTo>
                      <a:pt x="23" y="58"/>
                      <a:pt x="21" y="57"/>
                      <a:pt x="21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19" y="57"/>
                      <a:pt x="19" y="57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2"/>
                      <a:pt x="7" y="40"/>
                      <a:pt x="6" y="38"/>
                    </a:cubicBezTo>
                    <a:cubicBezTo>
                      <a:pt x="4" y="36"/>
                      <a:pt x="0" y="34"/>
                      <a:pt x="1" y="34"/>
                    </a:cubicBezTo>
                    <a:cubicBezTo>
                      <a:pt x="2" y="32"/>
                      <a:pt x="6" y="33"/>
                      <a:pt x="8" y="32"/>
                    </a:cubicBezTo>
                    <a:cubicBezTo>
                      <a:pt x="9" y="32"/>
                      <a:pt x="9" y="30"/>
                      <a:pt x="10" y="29"/>
                    </a:cubicBezTo>
                    <a:cubicBezTo>
                      <a:pt x="11" y="29"/>
                      <a:pt x="13" y="30"/>
                      <a:pt x="13" y="28"/>
                    </a:cubicBezTo>
                    <a:cubicBezTo>
                      <a:pt x="13" y="26"/>
                      <a:pt x="15" y="26"/>
                      <a:pt x="16" y="27"/>
                    </a:cubicBezTo>
                    <a:cubicBezTo>
                      <a:pt x="16" y="27"/>
                      <a:pt x="17" y="27"/>
                      <a:pt x="19" y="25"/>
                    </a:cubicBezTo>
                    <a:cubicBezTo>
                      <a:pt x="22" y="24"/>
                      <a:pt x="20" y="24"/>
                      <a:pt x="20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5" y="9"/>
                      <a:pt x="24" y="8"/>
                    </a:cubicBezTo>
                    <a:cubicBezTo>
                      <a:pt x="22" y="6"/>
                      <a:pt x="23" y="6"/>
                      <a:pt x="23" y="5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6" y="3"/>
                      <a:pt x="28" y="3"/>
                      <a:pt x="30" y="1"/>
                    </a:cubicBezTo>
                    <a:cubicBezTo>
                      <a:pt x="32" y="0"/>
                      <a:pt x="32" y="2"/>
                      <a:pt x="32" y="2"/>
                    </a:cubicBezTo>
                    <a:cubicBezTo>
                      <a:pt x="32" y="2"/>
                      <a:pt x="33" y="5"/>
                      <a:pt x="36" y="6"/>
                    </a:cubicBezTo>
                    <a:cubicBezTo>
                      <a:pt x="38" y="7"/>
                      <a:pt x="39" y="7"/>
                      <a:pt x="39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8" y="12"/>
                    </a:cubicBezTo>
                    <a:cubicBezTo>
                      <a:pt x="49" y="13"/>
                      <a:pt x="50" y="17"/>
                      <a:pt x="50" y="17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63" y="23"/>
                      <a:pt x="65" y="24"/>
                    </a:cubicBezTo>
                    <a:cubicBezTo>
                      <a:pt x="67" y="24"/>
                      <a:pt x="67" y="26"/>
                      <a:pt x="67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7"/>
                      <a:pt x="74" y="28"/>
                    </a:cubicBezTo>
                    <a:cubicBezTo>
                      <a:pt x="73" y="28"/>
                      <a:pt x="73" y="30"/>
                      <a:pt x="73" y="31"/>
                    </a:cubicBezTo>
                    <a:cubicBezTo>
                      <a:pt x="73" y="33"/>
                      <a:pt x="73" y="34"/>
                      <a:pt x="73" y="35"/>
                    </a:cubicBezTo>
                    <a:cubicBezTo>
                      <a:pt x="72" y="37"/>
                      <a:pt x="71" y="36"/>
                      <a:pt x="70" y="37"/>
                    </a:cubicBezTo>
                    <a:cubicBezTo>
                      <a:pt x="69" y="37"/>
                      <a:pt x="70" y="39"/>
                      <a:pt x="71" y="41"/>
                    </a:cubicBezTo>
                    <a:cubicBezTo>
                      <a:pt x="71" y="42"/>
                      <a:pt x="71" y="42"/>
                      <a:pt x="70" y="43"/>
                    </a:cubicBezTo>
                    <a:cubicBezTo>
                      <a:pt x="68" y="45"/>
                      <a:pt x="67" y="45"/>
                      <a:pt x="67" y="45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0" y="48"/>
                      <a:pt x="70" y="48"/>
                      <a:pt x="71" y="4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17676026" y="10474892"/>
                <a:ext cx="392976" cy="718549"/>
              </a:xfrm>
              <a:custGeom>
                <a:avLst/>
                <a:gdLst>
                  <a:gd name="T0" fmla="*/ 57 w 85"/>
                  <a:gd name="T1" fmla="*/ 158 h 160"/>
                  <a:gd name="T2" fmla="*/ 58 w 85"/>
                  <a:gd name="T3" fmla="*/ 151 h 160"/>
                  <a:gd name="T4" fmla="*/ 63 w 85"/>
                  <a:gd name="T5" fmla="*/ 149 h 160"/>
                  <a:gd name="T6" fmla="*/ 58 w 85"/>
                  <a:gd name="T7" fmla="*/ 142 h 160"/>
                  <a:gd name="T8" fmla="*/ 61 w 85"/>
                  <a:gd name="T9" fmla="*/ 137 h 160"/>
                  <a:gd name="T10" fmla="*/ 75 w 85"/>
                  <a:gd name="T11" fmla="*/ 124 h 160"/>
                  <a:gd name="T12" fmla="*/ 84 w 85"/>
                  <a:gd name="T13" fmla="*/ 96 h 160"/>
                  <a:gd name="T14" fmla="*/ 79 w 85"/>
                  <a:gd name="T15" fmla="*/ 91 h 160"/>
                  <a:gd name="T16" fmla="*/ 73 w 85"/>
                  <a:gd name="T17" fmla="*/ 88 h 160"/>
                  <a:gd name="T18" fmla="*/ 68 w 85"/>
                  <a:gd name="T19" fmla="*/ 90 h 160"/>
                  <a:gd name="T20" fmla="*/ 68 w 85"/>
                  <a:gd name="T21" fmla="*/ 90 h 160"/>
                  <a:gd name="T22" fmla="*/ 68 w 85"/>
                  <a:gd name="T23" fmla="*/ 90 h 160"/>
                  <a:gd name="T24" fmla="*/ 65 w 85"/>
                  <a:gd name="T25" fmla="*/ 81 h 160"/>
                  <a:gd name="T26" fmla="*/ 59 w 85"/>
                  <a:gd name="T27" fmla="*/ 76 h 160"/>
                  <a:gd name="T28" fmla="*/ 55 w 85"/>
                  <a:gd name="T29" fmla="*/ 68 h 160"/>
                  <a:gd name="T30" fmla="*/ 52 w 85"/>
                  <a:gd name="T31" fmla="*/ 59 h 160"/>
                  <a:gd name="T32" fmla="*/ 56 w 85"/>
                  <a:gd name="T33" fmla="*/ 53 h 160"/>
                  <a:gd name="T34" fmla="*/ 54 w 85"/>
                  <a:gd name="T35" fmla="*/ 43 h 160"/>
                  <a:gd name="T36" fmla="*/ 55 w 85"/>
                  <a:gd name="T37" fmla="*/ 36 h 160"/>
                  <a:gd name="T38" fmla="*/ 53 w 85"/>
                  <a:gd name="T39" fmla="*/ 26 h 160"/>
                  <a:gd name="T40" fmla="*/ 44 w 85"/>
                  <a:gd name="T41" fmla="*/ 17 h 160"/>
                  <a:gd name="T42" fmla="*/ 37 w 85"/>
                  <a:gd name="T43" fmla="*/ 12 h 160"/>
                  <a:gd name="T44" fmla="*/ 31 w 85"/>
                  <a:gd name="T45" fmla="*/ 5 h 160"/>
                  <a:gd name="T46" fmla="*/ 24 w 85"/>
                  <a:gd name="T47" fmla="*/ 7 h 160"/>
                  <a:gd name="T48" fmla="*/ 19 w 85"/>
                  <a:gd name="T49" fmla="*/ 9 h 160"/>
                  <a:gd name="T50" fmla="*/ 17 w 85"/>
                  <a:gd name="T51" fmla="*/ 3 h 160"/>
                  <a:gd name="T52" fmla="*/ 14 w 85"/>
                  <a:gd name="T53" fmla="*/ 0 h 160"/>
                  <a:gd name="T54" fmla="*/ 9 w 85"/>
                  <a:gd name="T55" fmla="*/ 9 h 160"/>
                  <a:gd name="T56" fmla="*/ 5 w 85"/>
                  <a:gd name="T57" fmla="*/ 15 h 160"/>
                  <a:gd name="T58" fmla="*/ 3 w 85"/>
                  <a:gd name="T59" fmla="*/ 21 h 160"/>
                  <a:gd name="T60" fmla="*/ 1 w 85"/>
                  <a:gd name="T61" fmla="*/ 28 h 160"/>
                  <a:gd name="T62" fmla="*/ 5 w 85"/>
                  <a:gd name="T63" fmla="*/ 33 h 160"/>
                  <a:gd name="T64" fmla="*/ 5 w 85"/>
                  <a:gd name="T65" fmla="*/ 39 h 160"/>
                  <a:gd name="T66" fmla="*/ 6 w 85"/>
                  <a:gd name="T67" fmla="*/ 45 h 160"/>
                  <a:gd name="T68" fmla="*/ 14 w 85"/>
                  <a:gd name="T69" fmla="*/ 45 h 160"/>
                  <a:gd name="T70" fmla="*/ 14 w 85"/>
                  <a:gd name="T71" fmla="*/ 54 h 160"/>
                  <a:gd name="T72" fmla="*/ 13 w 85"/>
                  <a:gd name="T73" fmla="*/ 59 h 160"/>
                  <a:gd name="T74" fmla="*/ 14 w 85"/>
                  <a:gd name="T75" fmla="*/ 61 h 160"/>
                  <a:gd name="T76" fmla="*/ 11 w 85"/>
                  <a:gd name="T77" fmla="*/ 67 h 160"/>
                  <a:gd name="T78" fmla="*/ 11 w 85"/>
                  <a:gd name="T79" fmla="*/ 71 h 160"/>
                  <a:gd name="T80" fmla="*/ 14 w 85"/>
                  <a:gd name="T81" fmla="*/ 77 h 160"/>
                  <a:gd name="T82" fmla="*/ 14 w 85"/>
                  <a:gd name="T83" fmla="*/ 87 h 160"/>
                  <a:gd name="T84" fmla="*/ 14 w 85"/>
                  <a:gd name="T85" fmla="*/ 93 h 160"/>
                  <a:gd name="T86" fmla="*/ 13 w 85"/>
                  <a:gd name="T87" fmla="*/ 97 h 160"/>
                  <a:gd name="T88" fmla="*/ 11 w 85"/>
                  <a:gd name="T89" fmla="*/ 101 h 160"/>
                  <a:gd name="T90" fmla="*/ 12 w 85"/>
                  <a:gd name="T91" fmla="*/ 111 h 160"/>
                  <a:gd name="T92" fmla="*/ 19 w 85"/>
                  <a:gd name="T93" fmla="*/ 119 h 160"/>
                  <a:gd name="T94" fmla="*/ 18 w 85"/>
                  <a:gd name="T95" fmla="*/ 126 h 160"/>
                  <a:gd name="T96" fmla="*/ 13 w 85"/>
                  <a:gd name="T97" fmla="*/ 120 h 160"/>
                  <a:gd name="T98" fmla="*/ 14 w 85"/>
                  <a:gd name="T99" fmla="*/ 124 h 160"/>
                  <a:gd name="T100" fmla="*/ 19 w 85"/>
                  <a:gd name="T101" fmla="*/ 131 h 160"/>
                  <a:gd name="T102" fmla="*/ 32 w 85"/>
                  <a:gd name="T103" fmla="*/ 138 h 160"/>
                  <a:gd name="T104" fmla="*/ 38 w 85"/>
                  <a:gd name="T105" fmla="*/ 139 h 160"/>
                  <a:gd name="T106" fmla="*/ 44 w 85"/>
                  <a:gd name="T107" fmla="*/ 151 h 160"/>
                  <a:gd name="T108" fmla="*/ 46 w 85"/>
                  <a:gd name="T109" fmla="*/ 15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5" h="160">
                    <a:moveTo>
                      <a:pt x="49" y="158"/>
                    </a:moveTo>
                    <a:cubicBezTo>
                      <a:pt x="52" y="160"/>
                      <a:pt x="52" y="160"/>
                      <a:pt x="52" y="160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7" y="158"/>
                      <a:pt x="59" y="156"/>
                      <a:pt x="59" y="156"/>
                    </a:cubicBezTo>
                    <a:cubicBezTo>
                      <a:pt x="59" y="156"/>
                      <a:pt x="59" y="154"/>
                      <a:pt x="59" y="154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8" y="153"/>
                      <a:pt x="57" y="151"/>
                      <a:pt x="58" y="151"/>
                    </a:cubicBezTo>
                    <a:cubicBezTo>
                      <a:pt x="59" y="151"/>
                      <a:pt x="60" y="150"/>
                      <a:pt x="60" y="151"/>
                    </a:cubicBezTo>
                    <a:cubicBezTo>
                      <a:pt x="61" y="151"/>
                      <a:pt x="60" y="151"/>
                      <a:pt x="61" y="151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2" y="148"/>
                      <a:pt x="59" y="146"/>
                      <a:pt x="58" y="146"/>
                    </a:cubicBezTo>
                    <a:cubicBezTo>
                      <a:pt x="58" y="145"/>
                      <a:pt x="57" y="144"/>
                      <a:pt x="57" y="144"/>
                    </a:cubicBezTo>
                    <a:cubicBezTo>
                      <a:pt x="57" y="143"/>
                      <a:pt x="58" y="142"/>
                      <a:pt x="58" y="142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7" y="141"/>
                      <a:pt x="58" y="140"/>
                      <a:pt x="59" y="140"/>
                    </a:cubicBezTo>
                    <a:cubicBezTo>
                      <a:pt x="59" y="140"/>
                      <a:pt x="60" y="140"/>
                      <a:pt x="60" y="140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7"/>
                      <a:pt x="61" y="136"/>
                      <a:pt x="62" y="136"/>
                    </a:cubicBezTo>
                    <a:cubicBezTo>
                      <a:pt x="62" y="136"/>
                      <a:pt x="63" y="136"/>
                      <a:pt x="63" y="136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80" y="107"/>
                      <a:pt x="84" y="103"/>
                      <a:pt x="84" y="104"/>
                    </a:cubicBezTo>
                    <a:cubicBezTo>
                      <a:pt x="85" y="105"/>
                      <a:pt x="84" y="96"/>
                      <a:pt x="84" y="96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1" y="91"/>
                      <a:pt x="80" y="91"/>
                      <a:pt x="80" y="91"/>
                    </a:cubicBezTo>
                    <a:cubicBezTo>
                      <a:pt x="80" y="91"/>
                      <a:pt x="80" y="91"/>
                      <a:pt x="79" y="91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7" y="88"/>
                      <a:pt x="76" y="89"/>
                      <a:pt x="75" y="89"/>
                    </a:cubicBezTo>
                    <a:cubicBezTo>
                      <a:pt x="74" y="89"/>
                      <a:pt x="74" y="88"/>
                      <a:pt x="73" y="88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73" y="88"/>
                      <a:pt x="72" y="88"/>
                      <a:pt x="71" y="88"/>
                    </a:cubicBezTo>
                    <a:cubicBezTo>
                      <a:pt x="70" y="88"/>
                      <a:pt x="69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8"/>
                      <a:pt x="68" y="88"/>
                      <a:pt x="67" y="87"/>
                    </a:cubicBezTo>
                    <a:cubicBezTo>
                      <a:pt x="67" y="86"/>
                      <a:pt x="67" y="84"/>
                      <a:pt x="66" y="83"/>
                    </a:cubicBezTo>
                    <a:cubicBezTo>
                      <a:pt x="65" y="82"/>
                      <a:pt x="65" y="81"/>
                      <a:pt x="65" y="81"/>
                    </a:cubicBezTo>
                    <a:cubicBezTo>
                      <a:pt x="65" y="81"/>
                      <a:pt x="63" y="81"/>
                      <a:pt x="62" y="81"/>
                    </a:cubicBezTo>
                    <a:cubicBezTo>
                      <a:pt x="62" y="81"/>
                      <a:pt x="61" y="81"/>
                      <a:pt x="61" y="81"/>
                    </a:cubicBezTo>
                    <a:cubicBezTo>
                      <a:pt x="61" y="81"/>
                      <a:pt x="60" y="79"/>
                      <a:pt x="61" y="79"/>
                    </a:cubicBezTo>
                    <a:cubicBezTo>
                      <a:pt x="61" y="78"/>
                      <a:pt x="60" y="77"/>
                      <a:pt x="59" y="76"/>
                    </a:cubicBezTo>
                    <a:cubicBezTo>
                      <a:pt x="59" y="76"/>
                      <a:pt x="57" y="73"/>
                      <a:pt x="57" y="73"/>
                    </a:cubicBezTo>
                    <a:cubicBezTo>
                      <a:pt x="57" y="73"/>
                      <a:pt x="56" y="73"/>
                      <a:pt x="56" y="72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7" y="67"/>
                      <a:pt x="57" y="66"/>
                    </a:cubicBezTo>
                    <a:cubicBezTo>
                      <a:pt x="57" y="66"/>
                      <a:pt x="58" y="65"/>
                      <a:pt x="57" y="64"/>
                    </a:cubicBezTo>
                    <a:cubicBezTo>
                      <a:pt x="57" y="63"/>
                      <a:pt x="55" y="62"/>
                      <a:pt x="55" y="62"/>
                    </a:cubicBezTo>
                    <a:cubicBezTo>
                      <a:pt x="54" y="61"/>
                      <a:pt x="53" y="60"/>
                      <a:pt x="52" y="59"/>
                    </a:cubicBezTo>
                    <a:cubicBezTo>
                      <a:pt x="52" y="58"/>
                      <a:pt x="52" y="57"/>
                      <a:pt x="52" y="57"/>
                    </a:cubicBezTo>
                    <a:cubicBezTo>
                      <a:pt x="52" y="57"/>
                      <a:pt x="52" y="56"/>
                      <a:pt x="53" y="56"/>
                    </a:cubicBezTo>
                    <a:cubicBezTo>
                      <a:pt x="54" y="55"/>
                      <a:pt x="55" y="55"/>
                      <a:pt x="55" y="54"/>
                    </a:cubicBezTo>
                    <a:cubicBezTo>
                      <a:pt x="55" y="54"/>
                      <a:pt x="56" y="54"/>
                      <a:pt x="56" y="53"/>
                    </a:cubicBezTo>
                    <a:cubicBezTo>
                      <a:pt x="55" y="52"/>
                      <a:pt x="54" y="51"/>
                      <a:pt x="54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5" y="40"/>
                      <a:pt x="55" y="40"/>
                    </a:cubicBezTo>
                    <a:cubicBezTo>
                      <a:pt x="55" y="39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29"/>
                    </a:cubicBezTo>
                    <a:cubicBezTo>
                      <a:pt x="53" y="28"/>
                      <a:pt x="53" y="26"/>
                      <a:pt x="53" y="26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0" y="21"/>
                      <a:pt x="49" y="20"/>
                    </a:cubicBezTo>
                    <a:cubicBezTo>
                      <a:pt x="49" y="20"/>
                      <a:pt x="49" y="19"/>
                      <a:pt x="47" y="18"/>
                    </a:cubicBezTo>
                    <a:cubicBezTo>
                      <a:pt x="46" y="18"/>
                      <a:pt x="44" y="17"/>
                      <a:pt x="44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6"/>
                      <a:pt x="27" y="6"/>
                    </a:cubicBezTo>
                    <a:cubicBezTo>
                      <a:pt x="27" y="6"/>
                      <a:pt x="24" y="7"/>
                      <a:pt x="24" y="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8" y="7"/>
                      <a:pt x="17" y="6"/>
                      <a:pt x="17" y="6"/>
                    </a:cubicBezTo>
                    <a:cubicBezTo>
                      <a:pt x="17" y="6"/>
                      <a:pt x="17" y="5"/>
                      <a:pt x="17" y="5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4" y="0"/>
                      <a:pt x="14" y="0"/>
                    </a:cubicBezTo>
                    <a:cubicBezTo>
                      <a:pt x="14" y="0"/>
                      <a:pt x="10" y="4"/>
                      <a:pt x="10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2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0"/>
                      <a:pt x="3" y="21"/>
                      <a:pt x="3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2"/>
                    </a:cubicBezTo>
                    <a:cubicBezTo>
                      <a:pt x="5" y="32"/>
                      <a:pt x="5" y="33"/>
                      <a:pt x="5" y="33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5" y="36"/>
                      <a:pt x="5" y="36"/>
                    </a:cubicBezTo>
                    <a:cubicBezTo>
                      <a:pt x="5" y="36"/>
                      <a:pt x="5" y="37"/>
                      <a:pt x="5" y="37"/>
                    </a:cubicBezTo>
                    <a:cubicBezTo>
                      <a:pt x="5" y="37"/>
                      <a:pt x="5" y="39"/>
                      <a:pt x="5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2"/>
                    </a:cubicBezTo>
                    <a:cubicBezTo>
                      <a:pt x="5" y="42"/>
                      <a:pt x="5" y="43"/>
                      <a:pt x="5" y="43"/>
                    </a:cubicBezTo>
                    <a:cubicBezTo>
                      <a:pt x="4" y="43"/>
                      <a:pt x="6" y="45"/>
                      <a:pt x="6" y="45"/>
                    </a:cubicBezTo>
                    <a:cubicBezTo>
                      <a:pt x="6" y="45"/>
                      <a:pt x="7" y="44"/>
                      <a:pt x="8" y="44"/>
                    </a:cubicBezTo>
                    <a:cubicBezTo>
                      <a:pt x="8" y="44"/>
                      <a:pt x="10" y="44"/>
                      <a:pt x="10" y="44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7"/>
                      <a:pt x="16" y="58"/>
                    </a:cubicBezTo>
                    <a:cubicBezTo>
                      <a:pt x="15" y="58"/>
                      <a:pt x="14" y="58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1"/>
                      <a:pt x="14" y="61"/>
                      <a:pt x="14" y="61"/>
                    </a:cubicBezTo>
                    <a:cubicBezTo>
                      <a:pt x="14" y="62"/>
                      <a:pt x="14" y="64"/>
                      <a:pt x="14" y="64"/>
                    </a:cubicBezTo>
                    <a:cubicBezTo>
                      <a:pt x="14" y="64"/>
                      <a:pt x="14" y="65"/>
                      <a:pt x="13" y="65"/>
                    </a:cubicBezTo>
                    <a:cubicBezTo>
                      <a:pt x="13" y="65"/>
                      <a:pt x="12" y="66"/>
                      <a:pt x="12" y="66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1"/>
                      <a:pt x="12" y="72"/>
                      <a:pt x="12" y="72"/>
                    </a:cubicBezTo>
                    <a:cubicBezTo>
                      <a:pt x="12" y="72"/>
                      <a:pt x="15" y="74"/>
                      <a:pt x="15" y="74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5"/>
                      <a:pt x="14" y="76"/>
                      <a:pt x="14" y="77"/>
                    </a:cubicBezTo>
                    <a:cubicBezTo>
                      <a:pt x="14" y="78"/>
                      <a:pt x="14" y="81"/>
                      <a:pt x="14" y="81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3"/>
                      <a:pt x="14" y="86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3"/>
                      <a:pt x="13" y="93"/>
                      <a:pt x="13" y="93"/>
                    </a:cubicBezTo>
                    <a:cubicBezTo>
                      <a:pt x="13" y="94"/>
                      <a:pt x="13" y="95"/>
                      <a:pt x="13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9"/>
                      <a:pt x="13" y="99"/>
                    </a:cubicBezTo>
                    <a:cubicBezTo>
                      <a:pt x="13" y="99"/>
                      <a:pt x="13" y="100"/>
                      <a:pt x="12" y="100"/>
                    </a:cubicBezTo>
                    <a:cubicBezTo>
                      <a:pt x="12" y="100"/>
                      <a:pt x="11" y="101"/>
                      <a:pt x="11" y="10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25"/>
                      <a:pt x="19" y="125"/>
                      <a:pt x="18" y="126"/>
                    </a:cubicBezTo>
                    <a:cubicBezTo>
                      <a:pt x="18" y="126"/>
                      <a:pt x="18" y="126"/>
                      <a:pt x="17" y="125"/>
                    </a:cubicBezTo>
                    <a:cubicBezTo>
                      <a:pt x="16" y="125"/>
                      <a:pt x="15" y="123"/>
                      <a:pt x="15" y="123"/>
                    </a:cubicBezTo>
                    <a:cubicBezTo>
                      <a:pt x="15" y="123"/>
                      <a:pt x="14" y="121"/>
                      <a:pt x="14" y="121"/>
                    </a:cubicBezTo>
                    <a:cubicBezTo>
                      <a:pt x="14" y="121"/>
                      <a:pt x="13" y="120"/>
                      <a:pt x="13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1" y="120"/>
                      <a:pt x="11" y="121"/>
                      <a:pt x="11" y="121"/>
                    </a:cubicBezTo>
                    <a:cubicBezTo>
                      <a:pt x="11" y="122"/>
                      <a:pt x="11" y="122"/>
                      <a:pt x="12" y="123"/>
                    </a:cubicBezTo>
                    <a:cubicBezTo>
                      <a:pt x="13" y="124"/>
                      <a:pt x="13" y="124"/>
                      <a:pt x="14" y="124"/>
                    </a:cubicBezTo>
                    <a:cubicBezTo>
                      <a:pt x="14" y="124"/>
                      <a:pt x="14" y="125"/>
                      <a:pt x="15" y="125"/>
                    </a:cubicBezTo>
                    <a:cubicBezTo>
                      <a:pt x="15" y="126"/>
                      <a:pt x="15" y="128"/>
                      <a:pt x="15" y="128"/>
                    </a:cubicBezTo>
                    <a:cubicBezTo>
                      <a:pt x="17" y="130"/>
                      <a:pt x="17" y="130"/>
                      <a:pt x="17" y="130"/>
                    </a:cubicBezTo>
                    <a:cubicBezTo>
                      <a:pt x="19" y="131"/>
                      <a:pt x="19" y="131"/>
                      <a:pt x="19" y="131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3" y="139"/>
                      <a:pt x="33" y="139"/>
                      <a:pt x="33" y="139"/>
                    </a:cubicBezTo>
                    <a:cubicBezTo>
                      <a:pt x="33" y="139"/>
                      <a:pt x="34" y="139"/>
                      <a:pt x="35" y="139"/>
                    </a:cubicBezTo>
                    <a:cubicBezTo>
                      <a:pt x="35" y="139"/>
                      <a:pt x="37" y="139"/>
                      <a:pt x="37" y="139"/>
                    </a:cubicBezTo>
                    <a:cubicBezTo>
                      <a:pt x="37" y="139"/>
                      <a:pt x="38" y="138"/>
                      <a:pt x="38" y="139"/>
                    </a:cubicBezTo>
                    <a:cubicBezTo>
                      <a:pt x="38" y="140"/>
                      <a:pt x="41" y="145"/>
                      <a:pt x="41" y="145"/>
                    </a:cubicBezTo>
                    <a:cubicBezTo>
                      <a:pt x="41" y="145"/>
                      <a:pt x="41" y="146"/>
                      <a:pt x="42" y="147"/>
                    </a:cubicBezTo>
                    <a:cubicBezTo>
                      <a:pt x="43" y="148"/>
                      <a:pt x="45" y="149"/>
                      <a:pt x="45" y="149"/>
                    </a:cubicBezTo>
                    <a:cubicBezTo>
                      <a:pt x="45" y="149"/>
                      <a:pt x="44" y="150"/>
                      <a:pt x="44" y="151"/>
                    </a:cubicBezTo>
                    <a:cubicBezTo>
                      <a:pt x="45" y="152"/>
                      <a:pt x="44" y="152"/>
                      <a:pt x="45" y="152"/>
                    </a:cubicBezTo>
                    <a:cubicBezTo>
                      <a:pt x="45" y="153"/>
                      <a:pt x="45" y="153"/>
                      <a:pt x="45" y="153"/>
                    </a:cubicBezTo>
                    <a:cubicBezTo>
                      <a:pt x="45" y="153"/>
                      <a:pt x="45" y="153"/>
                      <a:pt x="45" y="154"/>
                    </a:cubicBezTo>
                    <a:cubicBezTo>
                      <a:pt x="46" y="154"/>
                      <a:pt x="46" y="155"/>
                      <a:pt x="46" y="155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8" y="158"/>
                      <a:pt x="48" y="158"/>
                      <a:pt x="48" y="158"/>
                    </a:cubicBezTo>
                    <a:lnTo>
                      <a:pt x="49" y="1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17676026" y="10474892"/>
                <a:ext cx="392976" cy="718549"/>
              </a:xfrm>
              <a:custGeom>
                <a:avLst/>
                <a:gdLst>
                  <a:gd name="T0" fmla="*/ 45 w 85"/>
                  <a:gd name="T1" fmla="*/ 154 h 160"/>
                  <a:gd name="T2" fmla="*/ 41 w 85"/>
                  <a:gd name="T3" fmla="*/ 145 h 160"/>
                  <a:gd name="T4" fmla="*/ 15 w 85"/>
                  <a:gd name="T5" fmla="*/ 128 h 160"/>
                  <a:gd name="T6" fmla="*/ 14 w 85"/>
                  <a:gd name="T7" fmla="*/ 121 h 160"/>
                  <a:gd name="T8" fmla="*/ 18 w 85"/>
                  <a:gd name="T9" fmla="*/ 119 h 160"/>
                  <a:gd name="T10" fmla="*/ 12 w 85"/>
                  <a:gd name="T11" fmla="*/ 100 h 160"/>
                  <a:gd name="T12" fmla="*/ 14 w 85"/>
                  <a:gd name="T13" fmla="*/ 93 h 160"/>
                  <a:gd name="T14" fmla="*/ 14 w 85"/>
                  <a:gd name="T15" fmla="*/ 77 h 160"/>
                  <a:gd name="T16" fmla="*/ 11 w 85"/>
                  <a:gd name="T17" fmla="*/ 67 h 160"/>
                  <a:gd name="T18" fmla="*/ 13 w 85"/>
                  <a:gd name="T19" fmla="*/ 58 h 160"/>
                  <a:gd name="T20" fmla="*/ 14 w 85"/>
                  <a:gd name="T21" fmla="*/ 46 h 160"/>
                  <a:gd name="T22" fmla="*/ 4 w 85"/>
                  <a:gd name="T23" fmla="*/ 39 h 160"/>
                  <a:gd name="T24" fmla="*/ 0 w 85"/>
                  <a:gd name="T25" fmla="*/ 27 h 160"/>
                  <a:gd name="T26" fmla="*/ 4 w 85"/>
                  <a:gd name="T27" fmla="*/ 15 h 160"/>
                  <a:gd name="T28" fmla="*/ 16 w 85"/>
                  <a:gd name="T29" fmla="*/ 0 h 160"/>
                  <a:gd name="T30" fmla="*/ 19 w 85"/>
                  <a:gd name="T31" fmla="*/ 8 h 160"/>
                  <a:gd name="T32" fmla="*/ 31 w 85"/>
                  <a:gd name="T33" fmla="*/ 4 h 160"/>
                  <a:gd name="T34" fmla="*/ 42 w 85"/>
                  <a:gd name="T35" fmla="*/ 16 h 160"/>
                  <a:gd name="T36" fmla="*/ 54 w 85"/>
                  <a:gd name="T37" fmla="*/ 30 h 160"/>
                  <a:gd name="T38" fmla="*/ 55 w 85"/>
                  <a:gd name="T39" fmla="*/ 48 h 160"/>
                  <a:gd name="T40" fmla="*/ 52 w 85"/>
                  <a:gd name="T41" fmla="*/ 59 h 160"/>
                  <a:gd name="T42" fmla="*/ 57 w 85"/>
                  <a:gd name="T43" fmla="*/ 73 h 160"/>
                  <a:gd name="T44" fmla="*/ 68 w 85"/>
                  <a:gd name="T45" fmla="*/ 87 h 160"/>
                  <a:gd name="T46" fmla="*/ 77 w 85"/>
                  <a:gd name="T47" fmla="*/ 88 h 160"/>
                  <a:gd name="T48" fmla="*/ 80 w 85"/>
                  <a:gd name="T49" fmla="*/ 107 h 160"/>
                  <a:gd name="T50" fmla="*/ 60 w 85"/>
                  <a:gd name="T51" fmla="*/ 140 h 160"/>
                  <a:gd name="T52" fmla="*/ 61 w 85"/>
                  <a:gd name="T53" fmla="*/ 147 h 160"/>
                  <a:gd name="T54" fmla="*/ 59 w 85"/>
                  <a:gd name="T55" fmla="*/ 154 h 160"/>
                  <a:gd name="T56" fmla="*/ 49 w 85"/>
                  <a:gd name="T57" fmla="*/ 158 h 160"/>
                  <a:gd name="T58" fmla="*/ 57 w 85"/>
                  <a:gd name="T59" fmla="*/ 151 h 160"/>
                  <a:gd name="T60" fmla="*/ 63 w 85"/>
                  <a:gd name="T61" fmla="*/ 149 h 160"/>
                  <a:gd name="T62" fmla="*/ 59 w 85"/>
                  <a:gd name="T63" fmla="*/ 140 h 160"/>
                  <a:gd name="T64" fmla="*/ 75 w 85"/>
                  <a:gd name="T65" fmla="*/ 124 h 160"/>
                  <a:gd name="T66" fmla="*/ 80 w 85"/>
                  <a:gd name="T67" fmla="*/ 91 h 160"/>
                  <a:gd name="T68" fmla="*/ 69 w 85"/>
                  <a:gd name="T69" fmla="*/ 90 h 160"/>
                  <a:gd name="T70" fmla="*/ 65 w 85"/>
                  <a:gd name="T71" fmla="*/ 81 h 160"/>
                  <a:gd name="T72" fmla="*/ 55 w 85"/>
                  <a:gd name="T73" fmla="*/ 68 h 160"/>
                  <a:gd name="T74" fmla="*/ 54 w 85"/>
                  <a:gd name="T75" fmla="*/ 55 h 160"/>
                  <a:gd name="T76" fmla="*/ 54 w 85"/>
                  <a:gd name="T77" fmla="*/ 42 h 160"/>
                  <a:gd name="T78" fmla="*/ 52 w 85"/>
                  <a:gd name="T79" fmla="*/ 26 h 160"/>
                  <a:gd name="T80" fmla="*/ 40 w 85"/>
                  <a:gd name="T81" fmla="*/ 15 h 160"/>
                  <a:gd name="T82" fmla="*/ 24 w 85"/>
                  <a:gd name="T83" fmla="*/ 7 h 160"/>
                  <a:gd name="T84" fmla="*/ 17 w 85"/>
                  <a:gd name="T85" fmla="*/ 5 h 160"/>
                  <a:gd name="T86" fmla="*/ 9 w 85"/>
                  <a:gd name="T87" fmla="*/ 9 h 160"/>
                  <a:gd name="T88" fmla="*/ 4 w 85"/>
                  <a:gd name="T89" fmla="*/ 20 h 160"/>
                  <a:gd name="T90" fmla="*/ 6 w 85"/>
                  <a:gd name="T91" fmla="*/ 32 h 160"/>
                  <a:gd name="T92" fmla="*/ 5 w 85"/>
                  <a:gd name="T93" fmla="*/ 41 h 160"/>
                  <a:gd name="T94" fmla="*/ 15 w 85"/>
                  <a:gd name="T95" fmla="*/ 46 h 160"/>
                  <a:gd name="T96" fmla="*/ 13 w 85"/>
                  <a:gd name="T97" fmla="*/ 59 h 160"/>
                  <a:gd name="T98" fmla="*/ 12 w 85"/>
                  <a:gd name="T99" fmla="*/ 66 h 160"/>
                  <a:gd name="T100" fmla="*/ 15 w 85"/>
                  <a:gd name="T101" fmla="*/ 75 h 160"/>
                  <a:gd name="T102" fmla="*/ 17 w 85"/>
                  <a:gd name="T103" fmla="*/ 92 h 160"/>
                  <a:gd name="T104" fmla="*/ 13 w 85"/>
                  <a:gd name="T105" fmla="*/ 101 h 160"/>
                  <a:gd name="T106" fmla="*/ 18 w 85"/>
                  <a:gd name="T107" fmla="*/ 122 h 160"/>
                  <a:gd name="T108" fmla="*/ 13 w 85"/>
                  <a:gd name="T109" fmla="*/ 120 h 160"/>
                  <a:gd name="T110" fmla="*/ 27 w 85"/>
                  <a:gd name="T111" fmla="*/ 135 h 160"/>
                  <a:gd name="T112" fmla="*/ 38 w 85"/>
                  <a:gd name="T113" fmla="*/ 139 h 160"/>
                  <a:gd name="T114" fmla="*/ 47 w 85"/>
                  <a:gd name="T115" fmla="*/ 15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" h="160">
                    <a:moveTo>
                      <a:pt x="52" y="160"/>
                    </a:moveTo>
                    <a:cubicBezTo>
                      <a:pt x="52" y="160"/>
                      <a:pt x="52" y="160"/>
                      <a:pt x="52" y="160"/>
                    </a:cubicBezTo>
                    <a:cubicBezTo>
                      <a:pt x="49" y="158"/>
                      <a:pt x="49" y="158"/>
                      <a:pt x="49" y="158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6" y="155"/>
                      <a:pt x="46" y="155"/>
                      <a:pt x="46" y="155"/>
                    </a:cubicBezTo>
                    <a:cubicBezTo>
                      <a:pt x="46" y="155"/>
                      <a:pt x="45" y="155"/>
                      <a:pt x="45" y="154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4" y="153"/>
                      <a:pt x="44" y="153"/>
                      <a:pt x="44" y="153"/>
                    </a:cubicBezTo>
                    <a:cubicBezTo>
                      <a:pt x="44" y="152"/>
                      <a:pt x="44" y="152"/>
                      <a:pt x="44" y="152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4" y="150"/>
                      <a:pt x="44" y="149"/>
                      <a:pt x="45" y="149"/>
                    </a:cubicBezTo>
                    <a:cubicBezTo>
                      <a:pt x="44" y="149"/>
                      <a:pt x="42" y="148"/>
                      <a:pt x="42" y="147"/>
                    </a:cubicBezTo>
                    <a:cubicBezTo>
                      <a:pt x="41" y="147"/>
                      <a:pt x="41" y="145"/>
                      <a:pt x="41" y="145"/>
                    </a:cubicBezTo>
                    <a:cubicBezTo>
                      <a:pt x="40" y="145"/>
                      <a:pt x="38" y="141"/>
                      <a:pt x="38" y="139"/>
                    </a:cubicBezTo>
                    <a:cubicBezTo>
                      <a:pt x="36" y="139"/>
                      <a:pt x="35" y="139"/>
                      <a:pt x="35" y="139"/>
                    </a:cubicBezTo>
                    <a:cubicBezTo>
                      <a:pt x="34" y="139"/>
                      <a:pt x="33" y="139"/>
                      <a:pt x="33" y="139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1" y="137"/>
                      <a:pt x="31" y="137"/>
                      <a:pt x="31" y="137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28"/>
                      <a:pt x="14" y="126"/>
                      <a:pt x="14" y="125"/>
                    </a:cubicBezTo>
                    <a:cubicBezTo>
                      <a:pt x="14" y="125"/>
                      <a:pt x="14" y="125"/>
                      <a:pt x="14" y="124"/>
                    </a:cubicBezTo>
                    <a:cubicBezTo>
                      <a:pt x="13" y="124"/>
                      <a:pt x="12" y="124"/>
                      <a:pt x="12" y="123"/>
                    </a:cubicBezTo>
                    <a:cubicBezTo>
                      <a:pt x="11" y="123"/>
                      <a:pt x="11" y="122"/>
                      <a:pt x="10" y="121"/>
                    </a:cubicBezTo>
                    <a:cubicBezTo>
                      <a:pt x="10" y="121"/>
                      <a:pt x="10" y="120"/>
                      <a:pt x="10" y="120"/>
                    </a:cubicBezTo>
                    <a:cubicBezTo>
                      <a:pt x="13" y="120"/>
                      <a:pt x="13" y="120"/>
                      <a:pt x="13" y="120"/>
                    </a:cubicBezTo>
                    <a:cubicBezTo>
                      <a:pt x="13" y="120"/>
                      <a:pt x="14" y="121"/>
                      <a:pt x="14" y="121"/>
                    </a:cubicBezTo>
                    <a:cubicBezTo>
                      <a:pt x="15" y="121"/>
                      <a:pt x="15" y="123"/>
                      <a:pt x="15" y="123"/>
                    </a:cubicBezTo>
                    <a:cubicBezTo>
                      <a:pt x="15" y="123"/>
                      <a:pt x="16" y="125"/>
                      <a:pt x="17" y="125"/>
                    </a:cubicBezTo>
                    <a:cubicBezTo>
                      <a:pt x="17" y="125"/>
                      <a:pt x="18" y="125"/>
                      <a:pt x="18" y="125"/>
                    </a:cubicBezTo>
                    <a:cubicBezTo>
                      <a:pt x="18" y="125"/>
                      <a:pt x="18" y="125"/>
                      <a:pt x="18" y="125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8" y="119"/>
                      <a:pt x="18" y="119"/>
                      <a:pt x="18" y="119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2" y="100"/>
                      <a:pt x="12" y="100"/>
                    </a:cubicBezTo>
                    <a:cubicBezTo>
                      <a:pt x="12" y="100"/>
                      <a:pt x="13" y="99"/>
                      <a:pt x="13" y="99"/>
                    </a:cubicBezTo>
                    <a:cubicBezTo>
                      <a:pt x="13" y="99"/>
                      <a:pt x="13" y="98"/>
                      <a:pt x="13" y="98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2" y="94"/>
                      <a:pt x="13" y="93"/>
                      <a:pt x="13" y="93"/>
                    </a:cubicBezTo>
                    <a:cubicBezTo>
                      <a:pt x="13" y="93"/>
                      <a:pt x="13" y="93"/>
                      <a:pt x="14" y="93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3" y="85"/>
                      <a:pt x="12" y="83"/>
                      <a:pt x="12" y="83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1"/>
                      <a:pt x="14" y="78"/>
                      <a:pt x="14" y="77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3" y="73"/>
                      <a:pt x="12" y="72"/>
                      <a:pt x="12" y="72"/>
                    </a:cubicBezTo>
                    <a:cubicBezTo>
                      <a:pt x="12" y="72"/>
                      <a:pt x="11" y="72"/>
                      <a:pt x="11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2" y="65"/>
                      <a:pt x="13" y="65"/>
                      <a:pt x="13" y="65"/>
                    </a:cubicBezTo>
                    <a:cubicBezTo>
                      <a:pt x="13" y="65"/>
                      <a:pt x="14" y="64"/>
                      <a:pt x="14" y="64"/>
                    </a:cubicBezTo>
                    <a:cubicBezTo>
                      <a:pt x="14" y="63"/>
                      <a:pt x="14" y="62"/>
                      <a:pt x="14" y="61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2" y="59"/>
                      <a:pt x="13" y="58"/>
                    </a:cubicBezTo>
                    <a:cubicBezTo>
                      <a:pt x="14" y="58"/>
                      <a:pt x="15" y="57"/>
                      <a:pt x="15" y="57"/>
                    </a:cubicBezTo>
                    <a:cubicBezTo>
                      <a:pt x="16" y="57"/>
                      <a:pt x="16" y="56"/>
                      <a:pt x="16" y="5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7" y="45"/>
                      <a:pt x="7" y="45"/>
                    </a:cubicBezTo>
                    <a:cubicBezTo>
                      <a:pt x="4" y="44"/>
                      <a:pt x="4" y="43"/>
                      <a:pt x="4" y="43"/>
                    </a:cubicBezTo>
                    <a:cubicBezTo>
                      <a:pt x="5" y="43"/>
                      <a:pt x="5" y="42"/>
                      <a:pt x="5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5" y="37"/>
                      <a:pt x="5" y="37"/>
                    </a:cubicBezTo>
                    <a:cubicBezTo>
                      <a:pt x="4" y="36"/>
                      <a:pt x="4" y="35"/>
                      <a:pt x="4" y="35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5" y="30"/>
                      <a:pt x="5" y="30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19"/>
                    </a:cubicBezTo>
                    <a:cubicBezTo>
                      <a:pt x="3" y="19"/>
                      <a:pt x="4" y="18"/>
                      <a:pt x="4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3"/>
                      <a:pt x="7" y="13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7" y="4"/>
                      <a:pt x="17" y="5"/>
                    </a:cubicBezTo>
                    <a:cubicBezTo>
                      <a:pt x="18" y="5"/>
                      <a:pt x="17" y="6"/>
                      <a:pt x="17" y="6"/>
                    </a:cubicBezTo>
                    <a:cubicBezTo>
                      <a:pt x="18" y="6"/>
                      <a:pt x="18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6" y="6"/>
                      <a:pt x="27" y="6"/>
                    </a:cubicBezTo>
                    <a:cubicBezTo>
                      <a:pt x="27" y="6"/>
                      <a:pt x="27" y="5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7"/>
                      <a:pt x="46" y="17"/>
                      <a:pt x="48" y="18"/>
                    </a:cubicBezTo>
                    <a:cubicBezTo>
                      <a:pt x="49" y="18"/>
                      <a:pt x="49" y="19"/>
                      <a:pt x="49" y="19"/>
                    </a:cubicBezTo>
                    <a:cubicBezTo>
                      <a:pt x="50" y="21"/>
                      <a:pt x="52" y="23"/>
                      <a:pt x="52" y="23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4" y="28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40"/>
                      <a:pt x="55" y="40"/>
                    </a:cubicBezTo>
                    <a:cubicBezTo>
                      <a:pt x="55" y="40"/>
                      <a:pt x="55" y="42"/>
                      <a:pt x="55" y="42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51"/>
                      <a:pt x="56" y="52"/>
                      <a:pt x="56" y="53"/>
                    </a:cubicBezTo>
                    <a:cubicBezTo>
                      <a:pt x="57" y="53"/>
                      <a:pt x="56" y="54"/>
                      <a:pt x="56" y="54"/>
                    </a:cubicBezTo>
                    <a:cubicBezTo>
                      <a:pt x="55" y="55"/>
                      <a:pt x="55" y="55"/>
                      <a:pt x="54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8"/>
                      <a:pt x="52" y="59"/>
                    </a:cubicBezTo>
                    <a:cubicBezTo>
                      <a:pt x="53" y="60"/>
                      <a:pt x="55" y="61"/>
                      <a:pt x="55" y="61"/>
                    </a:cubicBezTo>
                    <a:cubicBezTo>
                      <a:pt x="55" y="61"/>
                      <a:pt x="57" y="63"/>
                      <a:pt x="57" y="64"/>
                    </a:cubicBezTo>
                    <a:cubicBezTo>
                      <a:pt x="58" y="64"/>
                      <a:pt x="57" y="65"/>
                      <a:pt x="57" y="66"/>
                    </a:cubicBezTo>
                    <a:cubicBezTo>
                      <a:pt x="57" y="66"/>
                      <a:pt x="57" y="67"/>
                      <a:pt x="55" y="68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7" y="72"/>
                      <a:pt x="57" y="73"/>
                      <a:pt x="57" y="73"/>
                    </a:cubicBezTo>
                    <a:cubicBezTo>
                      <a:pt x="58" y="74"/>
                      <a:pt x="59" y="76"/>
                      <a:pt x="60" y="76"/>
                    </a:cubicBezTo>
                    <a:cubicBezTo>
                      <a:pt x="60" y="76"/>
                      <a:pt x="61" y="78"/>
                      <a:pt x="61" y="79"/>
                    </a:cubicBezTo>
                    <a:cubicBezTo>
                      <a:pt x="61" y="79"/>
                      <a:pt x="61" y="80"/>
                      <a:pt x="61" y="80"/>
                    </a:cubicBezTo>
                    <a:cubicBezTo>
                      <a:pt x="61" y="80"/>
                      <a:pt x="62" y="80"/>
                      <a:pt x="62" y="80"/>
                    </a:cubicBezTo>
                    <a:cubicBezTo>
                      <a:pt x="63" y="81"/>
                      <a:pt x="65" y="81"/>
                      <a:pt x="65" y="81"/>
                    </a:cubicBezTo>
                    <a:cubicBezTo>
                      <a:pt x="65" y="81"/>
                      <a:pt x="66" y="82"/>
                      <a:pt x="66" y="83"/>
                    </a:cubicBezTo>
                    <a:cubicBezTo>
                      <a:pt x="67" y="84"/>
                      <a:pt x="68" y="86"/>
                      <a:pt x="68" y="87"/>
                    </a:cubicBezTo>
                    <a:cubicBezTo>
                      <a:pt x="68" y="87"/>
                      <a:pt x="68" y="88"/>
                      <a:pt x="68" y="88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90"/>
                      <a:pt x="69" y="89"/>
                      <a:pt x="69" y="89"/>
                    </a:cubicBezTo>
                    <a:cubicBezTo>
                      <a:pt x="69" y="89"/>
                      <a:pt x="70" y="88"/>
                      <a:pt x="70" y="88"/>
                    </a:cubicBezTo>
                    <a:cubicBezTo>
                      <a:pt x="71" y="88"/>
                      <a:pt x="72" y="88"/>
                      <a:pt x="73" y="8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6" y="88"/>
                      <a:pt x="76" y="88"/>
                      <a:pt x="77" y="88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1"/>
                      <a:pt x="81" y="91"/>
                      <a:pt x="81" y="91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3" y="104"/>
                      <a:pt x="81" y="106"/>
                      <a:pt x="80" y="107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2" y="136"/>
                      <a:pt x="62" y="136"/>
                      <a:pt x="62" y="136"/>
                    </a:cubicBezTo>
                    <a:cubicBezTo>
                      <a:pt x="62" y="136"/>
                      <a:pt x="61" y="137"/>
                      <a:pt x="61" y="137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59" y="141"/>
                      <a:pt x="59" y="141"/>
                      <a:pt x="59" y="141"/>
                    </a:cubicBezTo>
                    <a:cubicBezTo>
                      <a:pt x="58" y="141"/>
                      <a:pt x="58" y="141"/>
                      <a:pt x="58" y="141"/>
                    </a:cubicBezTo>
                    <a:cubicBezTo>
                      <a:pt x="58" y="142"/>
                      <a:pt x="58" y="142"/>
                      <a:pt x="58" y="142"/>
                    </a:cubicBezTo>
                    <a:cubicBezTo>
                      <a:pt x="58" y="143"/>
                      <a:pt x="58" y="143"/>
                      <a:pt x="58" y="144"/>
                    </a:cubicBezTo>
                    <a:cubicBezTo>
                      <a:pt x="58" y="144"/>
                      <a:pt x="58" y="144"/>
                      <a:pt x="58" y="145"/>
                    </a:cubicBezTo>
                    <a:cubicBezTo>
                      <a:pt x="58" y="145"/>
                      <a:pt x="59" y="145"/>
                      <a:pt x="59" y="146"/>
                    </a:cubicBezTo>
                    <a:cubicBezTo>
                      <a:pt x="59" y="146"/>
                      <a:pt x="60" y="147"/>
                      <a:pt x="61" y="147"/>
                    </a:cubicBezTo>
                    <a:cubicBezTo>
                      <a:pt x="62" y="148"/>
                      <a:pt x="63" y="148"/>
                      <a:pt x="63" y="148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3" y="151"/>
                      <a:pt x="62" y="151"/>
                      <a:pt x="61" y="151"/>
                    </a:cubicBezTo>
                    <a:cubicBezTo>
                      <a:pt x="61" y="151"/>
                      <a:pt x="60" y="151"/>
                      <a:pt x="60" y="151"/>
                    </a:cubicBezTo>
                    <a:cubicBezTo>
                      <a:pt x="59" y="151"/>
                      <a:pt x="59" y="151"/>
                      <a:pt x="58" y="151"/>
                    </a:cubicBezTo>
                    <a:cubicBezTo>
                      <a:pt x="58" y="151"/>
                      <a:pt x="58" y="152"/>
                      <a:pt x="58" y="153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59" y="154"/>
                      <a:pt x="59" y="156"/>
                      <a:pt x="59" y="156"/>
                    </a:cubicBezTo>
                    <a:cubicBezTo>
                      <a:pt x="59" y="156"/>
                      <a:pt x="59" y="157"/>
                      <a:pt x="57" y="158"/>
                    </a:cubicBezTo>
                    <a:cubicBezTo>
                      <a:pt x="56" y="160"/>
                      <a:pt x="56" y="160"/>
                      <a:pt x="56" y="160"/>
                    </a:cubicBezTo>
                    <a:cubicBezTo>
                      <a:pt x="52" y="160"/>
                      <a:pt x="52" y="160"/>
                      <a:pt x="52" y="160"/>
                    </a:cubicBezTo>
                    <a:cubicBezTo>
                      <a:pt x="52" y="160"/>
                      <a:pt x="52" y="160"/>
                      <a:pt x="52" y="160"/>
                    </a:cubicBezTo>
                    <a:close/>
                    <a:moveTo>
                      <a:pt x="49" y="158"/>
                    </a:moveTo>
                    <a:cubicBezTo>
                      <a:pt x="49" y="158"/>
                      <a:pt x="49" y="158"/>
                      <a:pt x="49" y="158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7"/>
                      <a:pt x="59" y="156"/>
                      <a:pt x="59" y="156"/>
                    </a:cubicBezTo>
                    <a:cubicBezTo>
                      <a:pt x="59" y="156"/>
                      <a:pt x="58" y="154"/>
                      <a:pt x="58" y="154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8" y="153"/>
                      <a:pt x="57" y="152"/>
                      <a:pt x="57" y="151"/>
                    </a:cubicBezTo>
                    <a:cubicBezTo>
                      <a:pt x="57" y="151"/>
                      <a:pt x="58" y="150"/>
                      <a:pt x="58" y="150"/>
                    </a:cubicBezTo>
                    <a:cubicBezTo>
                      <a:pt x="59" y="150"/>
                      <a:pt x="59" y="150"/>
                      <a:pt x="59" y="150"/>
                    </a:cubicBezTo>
                    <a:cubicBezTo>
                      <a:pt x="59" y="150"/>
                      <a:pt x="60" y="150"/>
                      <a:pt x="60" y="150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62" y="151"/>
                      <a:pt x="63" y="150"/>
                      <a:pt x="63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2" y="149"/>
                      <a:pt x="62" y="148"/>
                      <a:pt x="61" y="148"/>
                    </a:cubicBezTo>
                    <a:cubicBezTo>
                      <a:pt x="59" y="147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8" y="145"/>
                    </a:cubicBezTo>
                    <a:cubicBezTo>
                      <a:pt x="57" y="145"/>
                      <a:pt x="57" y="144"/>
                      <a:pt x="57" y="144"/>
                    </a:cubicBezTo>
                    <a:cubicBezTo>
                      <a:pt x="57" y="143"/>
                      <a:pt x="57" y="142"/>
                      <a:pt x="57" y="142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7" y="141"/>
                      <a:pt x="58" y="140"/>
                      <a:pt x="59" y="140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7"/>
                      <a:pt x="61" y="136"/>
                      <a:pt x="62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6" y="115"/>
                      <a:pt x="76" y="115"/>
                      <a:pt x="76" y="115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80" y="106"/>
                      <a:pt x="83" y="104"/>
                      <a:pt x="84" y="104"/>
                    </a:cubicBezTo>
                    <a:cubicBezTo>
                      <a:pt x="84" y="103"/>
                      <a:pt x="84" y="100"/>
                      <a:pt x="83" y="96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1" y="92"/>
                      <a:pt x="80" y="92"/>
                      <a:pt x="80" y="91"/>
                    </a:cubicBezTo>
                    <a:cubicBezTo>
                      <a:pt x="80" y="91"/>
                      <a:pt x="79" y="91"/>
                      <a:pt x="79" y="91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6" y="89"/>
                      <a:pt x="75" y="89"/>
                    </a:cubicBezTo>
                    <a:cubicBezTo>
                      <a:pt x="75" y="89"/>
                      <a:pt x="74" y="89"/>
                      <a:pt x="74" y="89"/>
                    </a:cubicBezTo>
                    <a:cubicBezTo>
                      <a:pt x="72" y="88"/>
                      <a:pt x="71" y="88"/>
                      <a:pt x="71" y="89"/>
                    </a:cubicBezTo>
                    <a:cubicBezTo>
                      <a:pt x="70" y="89"/>
                      <a:pt x="70" y="89"/>
                      <a:pt x="69" y="90"/>
                    </a:cubicBezTo>
                    <a:cubicBezTo>
                      <a:pt x="69" y="90"/>
                      <a:pt x="69" y="90"/>
                      <a:pt x="69" y="90"/>
                    </a:cubicBezTo>
                    <a:cubicBezTo>
                      <a:pt x="68" y="91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7" y="9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7" y="88"/>
                      <a:pt x="67" y="87"/>
                      <a:pt x="67" y="87"/>
                    </a:cubicBezTo>
                    <a:cubicBezTo>
                      <a:pt x="67" y="86"/>
                      <a:pt x="66" y="84"/>
                      <a:pt x="66" y="83"/>
                    </a:cubicBezTo>
                    <a:cubicBezTo>
                      <a:pt x="65" y="82"/>
                      <a:pt x="65" y="82"/>
                      <a:pt x="65" y="81"/>
                    </a:cubicBezTo>
                    <a:cubicBezTo>
                      <a:pt x="65" y="81"/>
                      <a:pt x="63" y="81"/>
                      <a:pt x="63" y="81"/>
                    </a:cubicBezTo>
                    <a:cubicBezTo>
                      <a:pt x="62" y="81"/>
                      <a:pt x="61" y="81"/>
                      <a:pt x="61" y="81"/>
                    </a:cubicBezTo>
                    <a:cubicBezTo>
                      <a:pt x="60" y="80"/>
                      <a:pt x="60" y="79"/>
                      <a:pt x="61" y="78"/>
                    </a:cubicBezTo>
                    <a:cubicBezTo>
                      <a:pt x="61" y="78"/>
                      <a:pt x="60" y="77"/>
                      <a:pt x="59" y="76"/>
                    </a:cubicBezTo>
                    <a:cubicBezTo>
                      <a:pt x="59" y="76"/>
                      <a:pt x="57" y="73"/>
                      <a:pt x="57" y="73"/>
                    </a:cubicBezTo>
                    <a:cubicBezTo>
                      <a:pt x="57" y="73"/>
                      <a:pt x="56" y="73"/>
                      <a:pt x="56" y="72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6"/>
                      <a:pt x="56" y="66"/>
                    </a:cubicBezTo>
                    <a:cubicBezTo>
                      <a:pt x="57" y="65"/>
                      <a:pt x="57" y="64"/>
                      <a:pt x="57" y="64"/>
                    </a:cubicBezTo>
                    <a:cubicBezTo>
                      <a:pt x="57" y="64"/>
                      <a:pt x="55" y="62"/>
                      <a:pt x="54" y="62"/>
                    </a:cubicBezTo>
                    <a:cubicBezTo>
                      <a:pt x="54" y="62"/>
                      <a:pt x="52" y="60"/>
                      <a:pt x="52" y="59"/>
                    </a:cubicBezTo>
                    <a:cubicBezTo>
                      <a:pt x="51" y="58"/>
                      <a:pt x="51" y="57"/>
                      <a:pt x="51" y="57"/>
                    </a:cubicBezTo>
                    <a:cubicBezTo>
                      <a:pt x="52" y="56"/>
                      <a:pt x="52" y="56"/>
                      <a:pt x="53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4" y="55"/>
                      <a:pt x="55" y="54"/>
                      <a:pt x="55" y="54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4" y="51"/>
                      <a:pt x="54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1"/>
                      <a:pt x="54" y="40"/>
                      <a:pt x="54" y="40"/>
                    </a:cubicBezTo>
                    <a:cubicBezTo>
                      <a:pt x="54" y="39"/>
                      <a:pt x="55" y="38"/>
                      <a:pt x="55" y="37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3" y="29"/>
                    </a:cubicBezTo>
                    <a:cubicBezTo>
                      <a:pt x="53" y="28"/>
                      <a:pt x="52" y="26"/>
                      <a:pt x="52" y="26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3"/>
                      <a:pt x="49" y="21"/>
                      <a:pt x="49" y="21"/>
                    </a:cubicBezTo>
                    <a:cubicBezTo>
                      <a:pt x="49" y="20"/>
                      <a:pt x="48" y="20"/>
                      <a:pt x="48" y="20"/>
                    </a:cubicBezTo>
                    <a:cubicBezTo>
                      <a:pt x="48" y="19"/>
                      <a:pt x="48" y="19"/>
                      <a:pt x="47" y="19"/>
                    </a:cubicBezTo>
                    <a:cubicBezTo>
                      <a:pt x="46" y="18"/>
                      <a:pt x="44" y="17"/>
                      <a:pt x="44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6"/>
                      <a:pt x="27" y="6"/>
                    </a:cubicBezTo>
                    <a:cubicBezTo>
                      <a:pt x="27" y="7"/>
                      <a:pt x="24" y="7"/>
                      <a:pt x="24" y="7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9" y="10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4" y="1"/>
                      <a:pt x="12" y="2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0"/>
                      <a:pt x="4" y="20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2"/>
                      <a:pt x="5" y="33"/>
                      <a:pt x="5" y="33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5" y="36"/>
                      <a:pt x="6" y="37"/>
                      <a:pt x="6" y="37"/>
                    </a:cubicBezTo>
                    <a:cubicBezTo>
                      <a:pt x="6" y="38"/>
                      <a:pt x="5" y="39"/>
                      <a:pt x="5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3"/>
                      <a:pt x="5" y="43"/>
                    </a:cubicBezTo>
                    <a:cubicBezTo>
                      <a:pt x="5" y="43"/>
                      <a:pt x="6" y="44"/>
                      <a:pt x="7" y="44"/>
                    </a:cubicBezTo>
                    <a:cubicBezTo>
                      <a:pt x="7" y="44"/>
                      <a:pt x="7" y="44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5"/>
                      <a:pt x="16" y="55"/>
                    </a:cubicBezTo>
                    <a:cubicBezTo>
                      <a:pt x="16" y="56"/>
                      <a:pt x="16" y="58"/>
                      <a:pt x="16" y="58"/>
                    </a:cubicBezTo>
                    <a:cubicBezTo>
                      <a:pt x="15" y="58"/>
                      <a:pt x="14" y="59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2"/>
                      <a:pt x="15" y="64"/>
                      <a:pt x="15" y="64"/>
                    </a:cubicBezTo>
                    <a:cubicBezTo>
                      <a:pt x="14" y="64"/>
                      <a:pt x="14" y="65"/>
                      <a:pt x="14" y="65"/>
                    </a:cubicBezTo>
                    <a:cubicBezTo>
                      <a:pt x="13" y="65"/>
                      <a:pt x="12" y="66"/>
                      <a:pt x="12" y="66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2"/>
                    </a:cubicBezTo>
                    <a:cubicBezTo>
                      <a:pt x="12" y="72"/>
                      <a:pt x="12" y="72"/>
                      <a:pt x="15" y="73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5"/>
                      <a:pt x="15" y="76"/>
                      <a:pt x="15" y="77"/>
                    </a:cubicBezTo>
                    <a:cubicBezTo>
                      <a:pt x="15" y="78"/>
                      <a:pt x="14" y="81"/>
                      <a:pt x="14" y="81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4" y="84"/>
                      <a:pt x="14" y="86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3"/>
                      <a:pt x="13" y="93"/>
                      <a:pt x="13" y="94"/>
                    </a:cubicBezTo>
                    <a:cubicBezTo>
                      <a:pt x="13" y="94"/>
                      <a:pt x="13" y="95"/>
                      <a:pt x="13" y="95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9"/>
                      <a:pt x="13" y="99"/>
                    </a:cubicBezTo>
                    <a:cubicBezTo>
                      <a:pt x="13" y="99"/>
                      <a:pt x="13" y="100"/>
                      <a:pt x="13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25"/>
                      <a:pt x="19" y="126"/>
                      <a:pt x="18" y="126"/>
                    </a:cubicBezTo>
                    <a:cubicBezTo>
                      <a:pt x="18" y="126"/>
                      <a:pt x="17" y="126"/>
                      <a:pt x="17" y="126"/>
                    </a:cubicBezTo>
                    <a:cubicBezTo>
                      <a:pt x="16" y="125"/>
                      <a:pt x="15" y="123"/>
                      <a:pt x="15" y="123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4" y="121"/>
                      <a:pt x="13" y="120"/>
                      <a:pt x="13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1" y="121"/>
                      <a:pt x="11" y="121"/>
                      <a:pt x="11" y="121"/>
                    </a:cubicBezTo>
                    <a:cubicBezTo>
                      <a:pt x="11" y="121"/>
                      <a:pt x="12" y="122"/>
                      <a:pt x="12" y="123"/>
                    </a:cubicBezTo>
                    <a:cubicBezTo>
                      <a:pt x="13" y="123"/>
                      <a:pt x="14" y="124"/>
                      <a:pt x="14" y="124"/>
                    </a:cubicBezTo>
                    <a:cubicBezTo>
                      <a:pt x="14" y="124"/>
                      <a:pt x="15" y="125"/>
                      <a:pt x="15" y="125"/>
                    </a:cubicBezTo>
                    <a:cubicBezTo>
                      <a:pt x="15" y="125"/>
                      <a:pt x="16" y="128"/>
                      <a:pt x="16" y="128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8"/>
                      <a:pt x="34" y="138"/>
                      <a:pt x="35" y="138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35" y="138"/>
                      <a:pt x="37" y="139"/>
                      <a:pt x="37" y="139"/>
                    </a:cubicBezTo>
                    <a:cubicBezTo>
                      <a:pt x="37" y="139"/>
                      <a:pt x="38" y="139"/>
                      <a:pt x="38" y="139"/>
                    </a:cubicBezTo>
                    <a:cubicBezTo>
                      <a:pt x="38" y="140"/>
                      <a:pt x="40" y="143"/>
                      <a:pt x="41" y="145"/>
                    </a:cubicBezTo>
                    <a:cubicBezTo>
                      <a:pt x="41" y="145"/>
                      <a:pt x="42" y="146"/>
                      <a:pt x="42" y="147"/>
                    </a:cubicBezTo>
                    <a:cubicBezTo>
                      <a:pt x="43" y="147"/>
                      <a:pt x="45" y="148"/>
                      <a:pt x="45" y="148"/>
                    </a:cubicBezTo>
                    <a:cubicBezTo>
                      <a:pt x="45" y="149"/>
                      <a:pt x="45" y="150"/>
                      <a:pt x="45" y="151"/>
                    </a:cubicBezTo>
                    <a:cubicBezTo>
                      <a:pt x="45" y="151"/>
                      <a:pt x="45" y="151"/>
                      <a:pt x="45" y="152"/>
                    </a:cubicBezTo>
                    <a:cubicBezTo>
                      <a:pt x="45" y="153"/>
                      <a:pt x="46" y="153"/>
                      <a:pt x="46" y="153"/>
                    </a:cubicBezTo>
                    <a:cubicBezTo>
                      <a:pt x="46" y="154"/>
                      <a:pt x="47" y="155"/>
                      <a:pt x="47" y="155"/>
                    </a:cubicBezTo>
                    <a:cubicBezTo>
                      <a:pt x="47" y="158"/>
                      <a:pt x="47" y="158"/>
                      <a:pt x="47" y="158"/>
                    </a:cubicBezTo>
                    <a:cubicBezTo>
                      <a:pt x="48" y="158"/>
                      <a:pt x="48" y="158"/>
                      <a:pt x="48" y="158"/>
                    </a:cubicBezTo>
                    <a:lnTo>
                      <a:pt x="49" y="1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12" name="Freeform 84"/>
              <p:cNvSpPr>
                <a:spLocks/>
              </p:cNvSpPr>
              <p:nvPr/>
            </p:nvSpPr>
            <p:spPr bwMode="auto">
              <a:xfrm>
                <a:off x="17495167" y="10277939"/>
                <a:ext cx="359482" cy="398232"/>
              </a:xfrm>
              <a:custGeom>
                <a:avLst/>
                <a:gdLst>
                  <a:gd name="T0" fmla="*/ 46 w 78"/>
                  <a:gd name="T1" fmla="*/ 88 h 89"/>
                  <a:gd name="T2" fmla="*/ 44 w 78"/>
                  <a:gd name="T3" fmla="*/ 86 h 89"/>
                  <a:gd name="T4" fmla="*/ 44 w 78"/>
                  <a:gd name="T5" fmla="*/ 81 h 89"/>
                  <a:gd name="T6" fmla="*/ 44 w 78"/>
                  <a:gd name="T7" fmla="*/ 77 h 89"/>
                  <a:gd name="T8" fmla="*/ 42 w 78"/>
                  <a:gd name="T9" fmla="*/ 73 h 89"/>
                  <a:gd name="T10" fmla="*/ 39 w 78"/>
                  <a:gd name="T11" fmla="*/ 69 h 89"/>
                  <a:gd name="T12" fmla="*/ 43 w 78"/>
                  <a:gd name="T13" fmla="*/ 64 h 89"/>
                  <a:gd name="T14" fmla="*/ 44 w 78"/>
                  <a:gd name="T15" fmla="*/ 59 h 89"/>
                  <a:gd name="T16" fmla="*/ 47 w 78"/>
                  <a:gd name="T17" fmla="*/ 55 h 89"/>
                  <a:gd name="T18" fmla="*/ 50 w 78"/>
                  <a:gd name="T19" fmla="*/ 49 h 89"/>
                  <a:gd name="T20" fmla="*/ 55 w 78"/>
                  <a:gd name="T21" fmla="*/ 44 h 89"/>
                  <a:gd name="T22" fmla="*/ 56 w 78"/>
                  <a:gd name="T23" fmla="*/ 47 h 89"/>
                  <a:gd name="T24" fmla="*/ 57 w 78"/>
                  <a:gd name="T25" fmla="*/ 51 h 89"/>
                  <a:gd name="T26" fmla="*/ 59 w 78"/>
                  <a:gd name="T27" fmla="*/ 54 h 89"/>
                  <a:gd name="T28" fmla="*/ 66 w 78"/>
                  <a:gd name="T29" fmla="*/ 50 h 89"/>
                  <a:gd name="T30" fmla="*/ 68 w 78"/>
                  <a:gd name="T31" fmla="*/ 48 h 89"/>
                  <a:gd name="T32" fmla="*/ 67 w 78"/>
                  <a:gd name="T33" fmla="*/ 41 h 89"/>
                  <a:gd name="T34" fmla="*/ 70 w 78"/>
                  <a:gd name="T35" fmla="*/ 36 h 89"/>
                  <a:gd name="T36" fmla="*/ 78 w 78"/>
                  <a:gd name="T37" fmla="*/ 31 h 89"/>
                  <a:gd name="T38" fmla="*/ 71 w 78"/>
                  <a:gd name="T39" fmla="*/ 25 h 89"/>
                  <a:gd name="T40" fmla="*/ 62 w 78"/>
                  <a:gd name="T41" fmla="*/ 20 h 89"/>
                  <a:gd name="T42" fmla="*/ 57 w 78"/>
                  <a:gd name="T43" fmla="*/ 17 h 89"/>
                  <a:gd name="T44" fmla="*/ 50 w 78"/>
                  <a:gd name="T45" fmla="*/ 19 h 89"/>
                  <a:gd name="T46" fmla="*/ 46 w 78"/>
                  <a:gd name="T47" fmla="*/ 17 h 89"/>
                  <a:gd name="T48" fmla="*/ 40 w 78"/>
                  <a:gd name="T49" fmla="*/ 14 h 89"/>
                  <a:gd name="T50" fmla="*/ 38 w 78"/>
                  <a:gd name="T51" fmla="*/ 10 h 89"/>
                  <a:gd name="T52" fmla="*/ 33 w 78"/>
                  <a:gd name="T53" fmla="*/ 7 h 89"/>
                  <a:gd name="T54" fmla="*/ 26 w 78"/>
                  <a:gd name="T55" fmla="*/ 5 h 89"/>
                  <a:gd name="T56" fmla="*/ 25 w 78"/>
                  <a:gd name="T57" fmla="*/ 0 h 89"/>
                  <a:gd name="T58" fmla="*/ 20 w 78"/>
                  <a:gd name="T59" fmla="*/ 2 h 89"/>
                  <a:gd name="T60" fmla="*/ 17 w 78"/>
                  <a:gd name="T61" fmla="*/ 0 h 89"/>
                  <a:gd name="T62" fmla="*/ 14 w 78"/>
                  <a:gd name="T63" fmla="*/ 4 h 89"/>
                  <a:gd name="T64" fmla="*/ 17 w 78"/>
                  <a:gd name="T65" fmla="*/ 6 h 89"/>
                  <a:gd name="T66" fmla="*/ 19 w 78"/>
                  <a:gd name="T67" fmla="*/ 10 h 89"/>
                  <a:gd name="T68" fmla="*/ 20 w 78"/>
                  <a:gd name="T69" fmla="*/ 14 h 89"/>
                  <a:gd name="T70" fmla="*/ 17 w 78"/>
                  <a:gd name="T71" fmla="*/ 14 h 89"/>
                  <a:gd name="T72" fmla="*/ 12 w 78"/>
                  <a:gd name="T73" fmla="*/ 12 h 89"/>
                  <a:gd name="T74" fmla="*/ 8 w 78"/>
                  <a:gd name="T75" fmla="*/ 20 h 89"/>
                  <a:gd name="T76" fmla="*/ 7 w 78"/>
                  <a:gd name="T77" fmla="*/ 28 h 89"/>
                  <a:gd name="T78" fmla="*/ 0 w 78"/>
                  <a:gd name="T79" fmla="*/ 32 h 89"/>
                  <a:gd name="T80" fmla="*/ 3 w 78"/>
                  <a:gd name="T81" fmla="*/ 40 h 89"/>
                  <a:gd name="T82" fmla="*/ 4 w 78"/>
                  <a:gd name="T83" fmla="*/ 46 h 89"/>
                  <a:gd name="T84" fmla="*/ 7 w 78"/>
                  <a:gd name="T85" fmla="*/ 49 h 89"/>
                  <a:gd name="T86" fmla="*/ 5 w 78"/>
                  <a:gd name="T87" fmla="*/ 54 h 89"/>
                  <a:gd name="T88" fmla="*/ 3 w 78"/>
                  <a:gd name="T89" fmla="*/ 57 h 89"/>
                  <a:gd name="T90" fmla="*/ 5 w 78"/>
                  <a:gd name="T91" fmla="*/ 61 h 89"/>
                  <a:gd name="T92" fmla="*/ 12 w 78"/>
                  <a:gd name="T93" fmla="*/ 60 h 89"/>
                  <a:gd name="T94" fmla="*/ 13 w 78"/>
                  <a:gd name="T95" fmla="*/ 57 h 89"/>
                  <a:gd name="T96" fmla="*/ 16 w 78"/>
                  <a:gd name="T97" fmla="*/ 60 h 89"/>
                  <a:gd name="T98" fmla="*/ 14 w 78"/>
                  <a:gd name="T99" fmla="*/ 61 h 89"/>
                  <a:gd name="T100" fmla="*/ 12 w 78"/>
                  <a:gd name="T101" fmla="*/ 63 h 89"/>
                  <a:gd name="T102" fmla="*/ 8 w 78"/>
                  <a:gd name="T103" fmla="*/ 65 h 89"/>
                  <a:gd name="T104" fmla="*/ 13 w 78"/>
                  <a:gd name="T105" fmla="*/ 65 h 89"/>
                  <a:gd name="T106" fmla="*/ 17 w 78"/>
                  <a:gd name="T107" fmla="*/ 69 h 89"/>
                  <a:gd name="T108" fmla="*/ 25 w 78"/>
                  <a:gd name="T109" fmla="*/ 71 h 89"/>
                  <a:gd name="T110" fmla="*/ 30 w 78"/>
                  <a:gd name="T111" fmla="*/ 75 h 89"/>
                  <a:gd name="T112" fmla="*/ 31 w 78"/>
                  <a:gd name="T113" fmla="*/ 77 h 89"/>
                  <a:gd name="T114" fmla="*/ 34 w 78"/>
                  <a:gd name="T115" fmla="*/ 80 h 89"/>
                  <a:gd name="T116" fmla="*/ 36 w 78"/>
                  <a:gd name="T117" fmla="*/ 84 h 89"/>
                  <a:gd name="T118" fmla="*/ 40 w 78"/>
                  <a:gd name="T119" fmla="*/ 8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" h="89">
                    <a:moveTo>
                      <a:pt x="42" y="87"/>
                    </a:moveTo>
                    <a:cubicBezTo>
                      <a:pt x="42" y="87"/>
                      <a:pt x="47" y="89"/>
                      <a:pt x="46" y="89"/>
                    </a:cubicBezTo>
                    <a:cubicBezTo>
                      <a:pt x="46" y="89"/>
                      <a:pt x="46" y="89"/>
                      <a:pt x="46" y="88"/>
                    </a:cubicBezTo>
                    <a:cubicBezTo>
                      <a:pt x="46" y="88"/>
                      <a:pt x="45" y="89"/>
                      <a:pt x="45" y="89"/>
                    </a:cubicBezTo>
                    <a:cubicBezTo>
                      <a:pt x="45" y="89"/>
                      <a:pt x="43" y="87"/>
                      <a:pt x="44" y="87"/>
                    </a:cubicBezTo>
                    <a:cubicBezTo>
                      <a:pt x="44" y="87"/>
                      <a:pt x="44" y="86"/>
                      <a:pt x="44" y="86"/>
                    </a:cubicBezTo>
                    <a:cubicBezTo>
                      <a:pt x="44" y="85"/>
                      <a:pt x="43" y="84"/>
                      <a:pt x="43" y="84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1"/>
                      <a:pt x="44" y="81"/>
                    </a:cubicBezTo>
                    <a:cubicBezTo>
                      <a:pt x="44" y="81"/>
                      <a:pt x="44" y="80"/>
                      <a:pt x="44" y="80"/>
                    </a:cubicBezTo>
                    <a:cubicBezTo>
                      <a:pt x="44" y="80"/>
                      <a:pt x="43" y="79"/>
                      <a:pt x="43" y="79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4" y="76"/>
                      <a:pt x="44" y="76"/>
                    </a:cubicBezTo>
                    <a:cubicBezTo>
                      <a:pt x="44" y="75"/>
                      <a:pt x="44" y="74"/>
                      <a:pt x="44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3" y="64"/>
                      <a:pt x="43" y="64"/>
                    </a:cubicBezTo>
                    <a:cubicBezTo>
                      <a:pt x="43" y="63"/>
                      <a:pt x="43" y="62"/>
                      <a:pt x="43" y="6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8"/>
                      <a:pt x="46" y="57"/>
                      <a:pt x="46" y="57"/>
                    </a:cubicBezTo>
                    <a:cubicBezTo>
                      <a:pt x="46" y="56"/>
                      <a:pt x="47" y="55"/>
                      <a:pt x="47" y="55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53" y="44"/>
                      <a:pt x="53" y="44"/>
                    </a:cubicBezTo>
                    <a:cubicBezTo>
                      <a:pt x="53" y="44"/>
                      <a:pt x="55" y="44"/>
                      <a:pt x="55" y="44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8"/>
                      <a:pt x="56" y="49"/>
                    </a:cubicBezTo>
                    <a:cubicBezTo>
                      <a:pt x="56" y="49"/>
                      <a:pt x="56" y="50"/>
                      <a:pt x="56" y="50"/>
                    </a:cubicBezTo>
                    <a:cubicBezTo>
                      <a:pt x="56" y="50"/>
                      <a:pt x="57" y="51"/>
                      <a:pt x="57" y="51"/>
                    </a:cubicBezTo>
                    <a:cubicBezTo>
                      <a:pt x="57" y="52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9" y="53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6" y="50"/>
                      <a:pt x="66" y="50"/>
                    </a:cubicBezTo>
                    <a:cubicBezTo>
                      <a:pt x="66" y="50"/>
                      <a:pt x="67" y="48"/>
                      <a:pt x="67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7" y="46"/>
                      <a:pt x="69" y="44"/>
                      <a:pt x="68" y="42"/>
                    </a:cubicBezTo>
                    <a:cubicBezTo>
                      <a:pt x="68" y="42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5" y="39"/>
                      <a:pt x="62" y="38"/>
                      <a:pt x="63" y="38"/>
                    </a:cubicBezTo>
                    <a:cubicBezTo>
                      <a:pt x="64" y="36"/>
                      <a:pt x="68" y="37"/>
                      <a:pt x="70" y="36"/>
                    </a:cubicBezTo>
                    <a:cubicBezTo>
                      <a:pt x="71" y="36"/>
                      <a:pt x="71" y="34"/>
                      <a:pt x="72" y="33"/>
                    </a:cubicBezTo>
                    <a:cubicBezTo>
                      <a:pt x="73" y="33"/>
                      <a:pt x="75" y="34"/>
                      <a:pt x="75" y="32"/>
                    </a:cubicBezTo>
                    <a:cubicBezTo>
                      <a:pt x="75" y="30"/>
                      <a:pt x="77" y="30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29"/>
                      <a:pt x="74" y="27"/>
                      <a:pt x="73" y="26"/>
                    </a:cubicBezTo>
                    <a:cubicBezTo>
                      <a:pt x="73" y="26"/>
                      <a:pt x="73" y="25"/>
                      <a:pt x="71" y="25"/>
                    </a:cubicBezTo>
                    <a:cubicBezTo>
                      <a:pt x="70" y="25"/>
                      <a:pt x="68" y="23"/>
                      <a:pt x="68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2" y="20"/>
                      <a:pt x="62" y="20"/>
                    </a:cubicBezTo>
                    <a:cubicBezTo>
                      <a:pt x="61" y="20"/>
                      <a:pt x="58" y="19"/>
                      <a:pt x="58" y="19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7"/>
                      <a:pt x="57" y="17"/>
                      <a:pt x="57" y="17"/>
                    </a:cubicBezTo>
                    <a:cubicBezTo>
                      <a:pt x="56" y="17"/>
                      <a:pt x="55" y="18"/>
                      <a:pt x="55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0" y="19"/>
                      <a:pt x="50" y="19"/>
                    </a:cubicBezTo>
                    <a:cubicBezTo>
                      <a:pt x="49" y="18"/>
                      <a:pt x="48" y="16"/>
                      <a:pt x="48" y="16"/>
                    </a:cubicBezTo>
                    <a:cubicBezTo>
                      <a:pt x="48" y="16"/>
                      <a:pt x="48" y="16"/>
                      <a:pt x="47" y="16"/>
                    </a:cubicBezTo>
                    <a:cubicBezTo>
                      <a:pt x="46" y="17"/>
                      <a:pt x="48" y="18"/>
                      <a:pt x="46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2"/>
                      <a:pt x="38" y="12"/>
                    </a:cubicBezTo>
                    <a:cubicBezTo>
                      <a:pt x="38" y="12"/>
                      <a:pt x="38" y="10"/>
                      <a:pt x="38" y="10"/>
                    </a:cubicBezTo>
                    <a:cubicBezTo>
                      <a:pt x="37" y="10"/>
                      <a:pt x="34" y="9"/>
                      <a:pt x="34" y="9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5" y="2"/>
                      <a:pt x="25" y="0"/>
                      <a:pt x="2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1" y="1"/>
                      <a:pt x="21" y="1"/>
                    </a:cubicBezTo>
                    <a:cubicBezTo>
                      <a:pt x="21" y="1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4"/>
                      <a:pt x="16" y="4"/>
                      <a:pt x="16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7" y="6"/>
                      <a:pt x="18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1" y="58"/>
                      <a:pt x="12" y="58"/>
                    </a:cubicBezTo>
                    <a:cubicBezTo>
                      <a:pt x="12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4" y="61"/>
                      <a:pt x="14" y="61"/>
                    </a:cubicBezTo>
                    <a:cubicBezTo>
                      <a:pt x="14" y="61"/>
                      <a:pt x="14" y="64"/>
                      <a:pt x="14" y="64"/>
                    </a:cubicBezTo>
                    <a:cubicBezTo>
                      <a:pt x="14" y="64"/>
                      <a:pt x="14" y="65"/>
                      <a:pt x="13" y="64"/>
                    </a:cubicBezTo>
                    <a:cubicBezTo>
                      <a:pt x="13" y="64"/>
                      <a:pt x="12" y="63"/>
                      <a:pt x="12" y="63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3"/>
                      <a:pt x="8" y="64"/>
                      <a:pt x="8" y="65"/>
                    </a:cubicBezTo>
                    <a:cubicBezTo>
                      <a:pt x="9" y="65"/>
                      <a:pt x="10" y="65"/>
                      <a:pt x="10" y="65"/>
                    </a:cubicBezTo>
                    <a:cubicBezTo>
                      <a:pt x="10" y="65"/>
                      <a:pt x="12" y="65"/>
                      <a:pt x="12" y="65"/>
                    </a:cubicBezTo>
                    <a:cubicBezTo>
                      <a:pt x="12" y="65"/>
                      <a:pt x="12" y="65"/>
                      <a:pt x="13" y="65"/>
                    </a:cubicBezTo>
                    <a:cubicBezTo>
                      <a:pt x="13" y="65"/>
                      <a:pt x="15" y="65"/>
                      <a:pt x="15" y="6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6" y="73"/>
                      <a:pt x="27" y="73"/>
                    </a:cubicBezTo>
                    <a:cubicBezTo>
                      <a:pt x="27" y="73"/>
                      <a:pt x="28" y="75"/>
                      <a:pt x="28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2" y="76"/>
                      <a:pt x="32" y="76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4" y="79"/>
                      <a:pt x="34" y="79"/>
                      <a:pt x="34" y="80"/>
                    </a:cubicBezTo>
                    <a:cubicBezTo>
                      <a:pt x="34" y="80"/>
                      <a:pt x="35" y="82"/>
                      <a:pt x="35" y="82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3"/>
                      <a:pt x="36" y="83"/>
                      <a:pt x="36" y="84"/>
                    </a:cubicBezTo>
                    <a:cubicBezTo>
                      <a:pt x="36" y="84"/>
                      <a:pt x="36" y="84"/>
                      <a:pt x="36" y="85"/>
                    </a:cubicBezTo>
                    <a:cubicBezTo>
                      <a:pt x="37" y="85"/>
                      <a:pt x="39" y="85"/>
                      <a:pt x="39" y="85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1" y="87"/>
                      <a:pt x="41" y="87"/>
                      <a:pt x="41" y="87"/>
                    </a:cubicBezTo>
                    <a:lnTo>
                      <a:pt x="42" y="8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13" name="Freeform 193"/>
              <p:cNvSpPr>
                <a:spLocks/>
              </p:cNvSpPr>
              <p:nvPr/>
            </p:nvSpPr>
            <p:spPr bwMode="auto">
              <a:xfrm>
                <a:off x="17914937" y="10466234"/>
                <a:ext cx="491220" cy="417711"/>
              </a:xfrm>
              <a:custGeom>
                <a:avLst/>
                <a:gdLst>
                  <a:gd name="T0" fmla="*/ 19 w 106"/>
                  <a:gd name="T1" fmla="*/ 90 h 93"/>
                  <a:gd name="T2" fmla="*/ 16 w 106"/>
                  <a:gd name="T3" fmla="*/ 91 h 93"/>
                  <a:gd name="T4" fmla="*/ 14 w 106"/>
                  <a:gd name="T5" fmla="*/ 85 h 93"/>
                  <a:gd name="T6" fmla="*/ 10 w 106"/>
                  <a:gd name="T7" fmla="*/ 83 h 93"/>
                  <a:gd name="T8" fmla="*/ 9 w 106"/>
                  <a:gd name="T9" fmla="*/ 81 h 93"/>
                  <a:gd name="T10" fmla="*/ 5 w 106"/>
                  <a:gd name="T11" fmla="*/ 75 h 93"/>
                  <a:gd name="T12" fmla="*/ 4 w 106"/>
                  <a:gd name="T13" fmla="*/ 72 h 93"/>
                  <a:gd name="T14" fmla="*/ 5 w 106"/>
                  <a:gd name="T15" fmla="*/ 68 h 93"/>
                  <a:gd name="T16" fmla="*/ 3 w 106"/>
                  <a:gd name="T17" fmla="*/ 64 h 93"/>
                  <a:gd name="T18" fmla="*/ 0 w 106"/>
                  <a:gd name="T19" fmla="*/ 59 h 93"/>
                  <a:gd name="T20" fmla="*/ 3 w 106"/>
                  <a:gd name="T21" fmla="*/ 56 h 93"/>
                  <a:gd name="T22" fmla="*/ 2 w 106"/>
                  <a:gd name="T23" fmla="*/ 53 h 93"/>
                  <a:gd name="T24" fmla="*/ 2 w 106"/>
                  <a:gd name="T25" fmla="*/ 49 h 93"/>
                  <a:gd name="T26" fmla="*/ 2 w 106"/>
                  <a:gd name="T27" fmla="*/ 44 h 93"/>
                  <a:gd name="T28" fmla="*/ 3 w 106"/>
                  <a:gd name="T29" fmla="*/ 39 h 93"/>
                  <a:gd name="T30" fmla="*/ 9 w 106"/>
                  <a:gd name="T31" fmla="*/ 39 h 93"/>
                  <a:gd name="T32" fmla="*/ 11 w 106"/>
                  <a:gd name="T33" fmla="*/ 27 h 93"/>
                  <a:gd name="T34" fmla="*/ 23 w 106"/>
                  <a:gd name="T35" fmla="*/ 18 h 93"/>
                  <a:gd name="T36" fmla="*/ 26 w 106"/>
                  <a:gd name="T37" fmla="*/ 21 h 93"/>
                  <a:gd name="T38" fmla="*/ 31 w 106"/>
                  <a:gd name="T39" fmla="*/ 18 h 93"/>
                  <a:gd name="T40" fmla="*/ 42 w 106"/>
                  <a:gd name="T41" fmla="*/ 10 h 93"/>
                  <a:gd name="T42" fmla="*/ 46 w 106"/>
                  <a:gd name="T43" fmla="*/ 11 h 93"/>
                  <a:gd name="T44" fmla="*/ 52 w 106"/>
                  <a:gd name="T45" fmla="*/ 6 h 93"/>
                  <a:gd name="T46" fmla="*/ 57 w 106"/>
                  <a:gd name="T47" fmla="*/ 4 h 93"/>
                  <a:gd name="T48" fmla="*/ 62 w 106"/>
                  <a:gd name="T49" fmla="*/ 3 h 93"/>
                  <a:gd name="T50" fmla="*/ 68 w 106"/>
                  <a:gd name="T51" fmla="*/ 1 h 93"/>
                  <a:gd name="T52" fmla="*/ 73 w 106"/>
                  <a:gd name="T53" fmla="*/ 0 h 93"/>
                  <a:gd name="T54" fmla="*/ 94 w 106"/>
                  <a:gd name="T55" fmla="*/ 15 h 93"/>
                  <a:gd name="T56" fmla="*/ 105 w 106"/>
                  <a:gd name="T57" fmla="*/ 30 h 93"/>
                  <a:gd name="T58" fmla="*/ 106 w 106"/>
                  <a:gd name="T59" fmla="*/ 48 h 93"/>
                  <a:gd name="T60" fmla="*/ 97 w 106"/>
                  <a:gd name="T61" fmla="*/ 51 h 93"/>
                  <a:gd name="T62" fmla="*/ 93 w 106"/>
                  <a:gd name="T63" fmla="*/ 64 h 93"/>
                  <a:gd name="T64" fmla="*/ 72 w 106"/>
                  <a:gd name="T65" fmla="*/ 68 h 93"/>
                  <a:gd name="T66" fmla="*/ 63 w 106"/>
                  <a:gd name="T67" fmla="*/ 76 h 93"/>
                  <a:gd name="T68" fmla="*/ 53 w 106"/>
                  <a:gd name="T69" fmla="*/ 85 h 93"/>
                  <a:gd name="T70" fmla="*/ 41 w 106"/>
                  <a:gd name="T71" fmla="*/ 87 h 93"/>
                  <a:gd name="T72" fmla="*/ 29 w 106"/>
                  <a:gd name="T73" fmla="*/ 90 h 93"/>
                  <a:gd name="T74" fmla="*/ 28 w 106"/>
                  <a:gd name="T75" fmla="*/ 93 h 93"/>
                  <a:gd name="T76" fmla="*/ 27 w 106"/>
                  <a:gd name="T77" fmla="*/ 92 h 93"/>
                  <a:gd name="T78" fmla="*/ 23 w 106"/>
                  <a:gd name="T79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6" h="93">
                    <a:moveTo>
                      <a:pt x="21" y="90"/>
                    </a:moveTo>
                    <a:cubicBezTo>
                      <a:pt x="21" y="90"/>
                      <a:pt x="20" y="90"/>
                      <a:pt x="19" y="90"/>
                    </a:cubicBezTo>
                    <a:cubicBezTo>
                      <a:pt x="18" y="90"/>
                      <a:pt x="17" y="92"/>
                      <a:pt x="16" y="92"/>
                    </a:cubicBezTo>
                    <a:cubicBezTo>
                      <a:pt x="16" y="92"/>
                      <a:pt x="16" y="92"/>
                      <a:pt x="16" y="91"/>
                    </a:cubicBezTo>
                    <a:cubicBezTo>
                      <a:pt x="16" y="90"/>
                      <a:pt x="16" y="90"/>
                      <a:pt x="15" y="89"/>
                    </a:cubicBezTo>
                    <a:cubicBezTo>
                      <a:pt x="15" y="88"/>
                      <a:pt x="15" y="86"/>
                      <a:pt x="14" y="85"/>
                    </a:cubicBezTo>
                    <a:cubicBezTo>
                      <a:pt x="13" y="84"/>
                      <a:pt x="13" y="83"/>
                      <a:pt x="13" y="83"/>
                    </a:cubicBezTo>
                    <a:cubicBezTo>
                      <a:pt x="13" y="83"/>
                      <a:pt x="11" y="83"/>
                      <a:pt x="10" y="83"/>
                    </a:cubicBezTo>
                    <a:cubicBezTo>
                      <a:pt x="10" y="83"/>
                      <a:pt x="9" y="83"/>
                      <a:pt x="9" y="83"/>
                    </a:cubicBezTo>
                    <a:cubicBezTo>
                      <a:pt x="9" y="83"/>
                      <a:pt x="8" y="81"/>
                      <a:pt x="9" y="81"/>
                    </a:cubicBezTo>
                    <a:cubicBezTo>
                      <a:pt x="9" y="80"/>
                      <a:pt x="8" y="79"/>
                      <a:pt x="7" y="78"/>
                    </a:cubicBezTo>
                    <a:cubicBezTo>
                      <a:pt x="7" y="78"/>
                      <a:pt x="5" y="75"/>
                      <a:pt x="5" y="75"/>
                    </a:cubicBezTo>
                    <a:cubicBezTo>
                      <a:pt x="5" y="75"/>
                      <a:pt x="4" y="75"/>
                      <a:pt x="4" y="74"/>
                    </a:cubicBezTo>
                    <a:cubicBezTo>
                      <a:pt x="4" y="73"/>
                      <a:pt x="4" y="72"/>
                      <a:pt x="4" y="72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5" y="69"/>
                      <a:pt x="5" y="68"/>
                    </a:cubicBezTo>
                    <a:cubicBezTo>
                      <a:pt x="5" y="68"/>
                      <a:pt x="6" y="67"/>
                      <a:pt x="5" y="66"/>
                    </a:cubicBezTo>
                    <a:cubicBezTo>
                      <a:pt x="5" y="65"/>
                      <a:pt x="3" y="64"/>
                      <a:pt x="3" y="64"/>
                    </a:cubicBezTo>
                    <a:cubicBezTo>
                      <a:pt x="2" y="63"/>
                      <a:pt x="1" y="62"/>
                      <a:pt x="0" y="61"/>
                    </a:cubicBezTo>
                    <a:cubicBezTo>
                      <a:pt x="0" y="60"/>
                      <a:pt x="0" y="59"/>
                      <a:pt x="0" y="59"/>
                    </a:cubicBezTo>
                    <a:cubicBezTo>
                      <a:pt x="0" y="59"/>
                      <a:pt x="0" y="58"/>
                      <a:pt x="1" y="58"/>
                    </a:cubicBezTo>
                    <a:cubicBezTo>
                      <a:pt x="2" y="57"/>
                      <a:pt x="3" y="57"/>
                      <a:pt x="3" y="56"/>
                    </a:cubicBezTo>
                    <a:cubicBezTo>
                      <a:pt x="3" y="56"/>
                      <a:pt x="4" y="56"/>
                      <a:pt x="4" y="55"/>
                    </a:cubicBezTo>
                    <a:cubicBezTo>
                      <a:pt x="3" y="54"/>
                      <a:pt x="2" y="53"/>
                      <a:pt x="2" y="53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3" y="42"/>
                      <a:pt x="3" y="42"/>
                    </a:cubicBezTo>
                    <a:cubicBezTo>
                      <a:pt x="3" y="41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5" y="40"/>
                      <a:pt x="8" y="39"/>
                      <a:pt x="9" y="39"/>
                    </a:cubicBezTo>
                    <a:cubicBezTo>
                      <a:pt x="11" y="39"/>
                      <a:pt x="11" y="36"/>
                      <a:pt x="10" y="33"/>
                    </a:cubicBezTo>
                    <a:cubicBezTo>
                      <a:pt x="10" y="31"/>
                      <a:pt x="11" y="29"/>
                      <a:pt x="11" y="27"/>
                    </a:cubicBezTo>
                    <a:cubicBezTo>
                      <a:pt x="12" y="25"/>
                      <a:pt x="15" y="24"/>
                      <a:pt x="18" y="22"/>
                    </a:cubicBezTo>
                    <a:cubicBezTo>
                      <a:pt x="20" y="20"/>
                      <a:pt x="20" y="18"/>
                      <a:pt x="23" y="18"/>
                    </a:cubicBezTo>
                    <a:cubicBezTo>
                      <a:pt x="23" y="18"/>
                      <a:pt x="24" y="18"/>
                      <a:pt x="25" y="19"/>
                    </a:cubicBezTo>
                    <a:cubicBezTo>
                      <a:pt x="25" y="19"/>
                      <a:pt x="25" y="20"/>
                      <a:pt x="26" y="21"/>
                    </a:cubicBezTo>
                    <a:cubicBezTo>
                      <a:pt x="26" y="21"/>
                      <a:pt x="26" y="21"/>
                      <a:pt x="27" y="21"/>
                    </a:cubicBezTo>
                    <a:cubicBezTo>
                      <a:pt x="29" y="24"/>
                      <a:pt x="31" y="26"/>
                      <a:pt x="31" y="18"/>
                    </a:cubicBezTo>
                    <a:cubicBezTo>
                      <a:pt x="32" y="11"/>
                      <a:pt x="37" y="13"/>
                      <a:pt x="41" y="11"/>
                    </a:cubicBezTo>
                    <a:cubicBezTo>
                      <a:pt x="41" y="11"/>
                      <a:pt x="41" y="11"/>
                      <a:pt x="42" y="10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9" y="7"/>
                      <a:pt x="49" y="7"/>
                    </a:cubicBezTo>
                    <a:cubicBezTo>
                      <a:pt x="50" y="7"/>
                      <a:pt x="52" y="6"/>
                      <a:pt x="52" y="6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6" y="4"/>
                      <a:pt x="57" y="4"/>
                    </a:cubicBezTo>
                    <a:cubicBezTo>
                      <a:pt x="58" y="4"/>
                      <a:pt x="59" y="4"/>
                      <a:pt x="61" y="4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4" y="1"/>
                      <a:pt x="66" y="1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71" y="1"/>
                      <a:pt x="73" y="1"/>
                    </a:cubicBezTo>
                    <a:cubicBezTo>
                      <a:pt x="73" y="1"/>
                      <a:pt x="73" y="0"/>
                      <a:pt x="73" y="0"/>
                    </a:cubicBezTo>
                    <a:cubicBezTo>
                      <a:pt x="76" y="2"/>
                      <a:pt x="76" y="5"/>
                      <a:pt x="79" y="8"/>
                    </a:cubicBezTo>
                    <a:cubicBezTo>
                      <a:pt x="83" y="12"/>
                      <a:pt x="87" y="11"/>
                      <a:pt x="94" y="15"/>
                    </a:cubicBezTo>
                    <a:cubicBezTo>
                      <a:pt x="94" y="16"/>
                      <a:pt x="98" y="19"/>
                      <a:pt x="99" y="22"/>
                    </a:cubicBezTo>
                    <a:cubicBezTo>
                      <a:pt x="100" y="26"/>
                      <a:pt x="104" y="26"/>
                      <a:pt x="105" y="30"/>
                    </a:cubicBezTo>
                    <a:cubicBezTo>
                      <a:pt x="105" y="33"/>
                      <a:pt x="103" y="34"/>
                      <a:pt x="103" y="37"/>
                    </a:cubicBezTo>
                    <a:cubicBezTo>
                      <a:pt x="103" y="40"/>
                      <a:pt x="105" y="47"/>
                      <a:pt x="106" y="48"/>
                    </a:cubicBezTo>
                    <a:cubicBezTo>
                      <a:pt x="106" y="48"/>
                      <a:pt x="106" y="49"/>
                      <a:pt x="106" y="4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3" y="64"/>
                      <a:pt x="81" y="66"/>
                      <a:pt x="80" y="66"/>
                    </a:cubicBezTo>
                    <a:cubicBezTo>
                      <a:pt x="79" y="66"/>
                      <a:pt x="74" y="67"/>
                      <a:pt x="72" y="68"/>
                    </a:cubicBezTo>
                    <a:cubicBezTo>
                      <a:pt x="70" y="68"/>
                      <a:pt x="67" y="70"/>
                      <a:pt x="66" y="70"/>
                    </a:cubicBezTo>
                    <a:cubicBezTo>
                      <a:pt x="64" y="71"/>
                      <a:pt x="63" y="76"/>
                      <a:pt x="63" y="76"/>
                    </a:cubicBezTo>
                    <a:cubicBezTo>
                      <a:pt x="63" y="76"/>
                      <a:pt x="60" y="80"/>
                      <a:pt x="59" y="81"/>
                    </a:cubicBezTo>
                    <a:cubicBezTo>
                      <a:pt x="58" y="82"/>
                      <a:pt x="53" y="85"/>
                      <a:pt x="53" y="85"/>
                    </a:cubicBezTo>
                    <a:cubicBezTo>
                      <a:pt x="53" y="85"/>
                      <a:pt x="48" y="85"/>
                      <a:pt x="47" y="85"/>
                    </a:cubicBezTo>
                    <a:cubicBezTo>
                      <a:pt x="45" y="85"/>
                      <a:pt x="43" y="87"/>
                      <a:pt x="41" y="87"/>
                    </a:cubicBezTo>
                    <a:cubicBezTo>
                      <a:pt x="38" y="88"/>
                      <a:pt x="36" y="89"/>
                      <a:pt x="35" y="89"/>
                    </a:cubicBezTo>
                    <a:cubicBezTo>
                      <a:pt x="34" y="89"/>
                      <a:pt x="29" y="90"/>
                      <a:pt x="29" y="90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93"/>
                      <a:pt x="28" y="93"/>
                      <a:pt x="28" y="93"/>
                    </a:cubicBezTo>
                    <a:cubicBezTo>
                      <a:pt x="28" y="93"/>
                      <a:pt x="28" y="93"/>
                      <a:pt x="27" y="93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4" y="91"/>
                      <a:pt x="23" y="91"/>
                    </a:cubicBezTo>
                    <a:cubicBezTo>
                      <a:pt x="22" y="91"/>
                      <a:pt x="22" y="90"/>
                      <a:pt x="21" y="9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14" name="Freeform 47"/>
              <p:cNvSpPr>
                <a:spLocks/>
              </p:cNvSpPr>
              <p:nvPr/>
            </p:nvSpPr>
            <p:spPr bwMode="auto">
              <a:xfrm>
                <a:off x="17044139" y="8791065"/>
                <a:ext cx="904290" cy="489135"/>
              </a:xfrm>
              <a:custGeom>
                <a:avLst/>
                <a:gdLst>
                  <a:gd name="T0" fmla="*/ 32 w 195"/>
                  <a:gd name="T1" fmla="*/ 49 h 109"/>
                  <a:gd name="T2" fmla="*/ 40 w 195"/>
                  <a:gd name="T3" fmla="*/ 37 h 109"/>
                  <a:gd name="T4" fmla="*/ 47 w 195"/>
                  <a:gd name="T5" fmla="*/ 25 h 109"/>
                  <a:gd name="T6" fmla="*/ 53 w 195"/>
                  <a:gd name="T7" fmla="*/ 15 h 109"/>
                  <a:gd name="T8" fmla="*/ 64 w 195"/>
                  <a:gd name="T9" fmla="*/ 13 h 109"/>
                  <a:gd name="T10" fmla="*/ 71 w 195"/>
                  <a:gd name="T11" fmla="*/ 17 h 109"/>
                  <a:gd name="T12" fmla="*/ 78 w 195"/>
                  <a:gd name="T13" fmla="*/ 8 h 109"/>
                  <a:gd name="T14" fmla="*/ 87 w 195"/>
                  <a:gd name="T15" fmla="*/ 10 h 109"/>
                  <a:gd name="T16" fmla="*/ 96 w 195"/>
                  <a:gd name="T17" fmla="*/ 14 h 109"/>
                  <a:gd name="T18" fmla="*/ 97 w 195"/>
                  <a:gd name="T19" fmla="*/ 22 h 109"/>
                  <a:gd name="T20" fmla="*/ 102 w 195"/>
                  <a:gd name="T21" fmla="*/ 23 h 109"/>
                  <a:gd name="T22" fmla="*/ 106 w 195"/>
                  <a:gd name="T23" fmla="*/ 23 h 109"/>
                  <a:gd name="T24" fmla="*/ 108 w 195"/>
                  <a:gd name="T25" fmla="*/ 20 h 109"/>
                  <a:gd name="T26" fmla="*/ 111 w 195"/>
                  <a:gd name="T27" fmla="*/ 15 h 109"/>
                  <a:gd name="T28" fmla="*/ 114 w 195"/>
                  <a:gd name="T29" fmla="*/ 12 h 109"/>
                  <a:gd name="T30" fmla="*/ 118 w 195"/>
                  <a:gd name="T31" fmla="*/ 9 h 109"/>
                  <a:gd name="T32" fmla="*/ 123 w 195"/>
                  <a:gd name="T33" fmla="*/ 9 h 109"/>
                  <a:gd name="T34" fmla="*/ 126 w 195"/>
                  <a:gd name="T35" fmla="*/ 8 h 109"/>
                  <a:gd name="T36" fmla="*/ 131 w 195"/>
                  <a:gd name="T37" fmla="*/ 9 h 109"/>
                  <a:gd name="T38" fmla="*/ 135 w 195"/>
                  <a:gd name="T39" fmla="*/ 11 h 109"/>
                  <a:gd name="T40" fmla="*/ 142 w 195"/>
                  <a:gd name="T41" fmla="*/ 7 h 109"/>
                  <a:gd name="T42" fmla="*/ 145 w 195"/>
                  <a:gd name="T43" fmla="*/ 4 h 109"/>
                  <a:gd name="T44" fmla="*/ 148 w 195"/>
                  <a:gd name="T45" fmla="*/ 1 h 109"/>
                  <a:gd name="T46" fmla="*/ 154 w 195"/>
                  <a:gd name="T47" fmla="*/ 2 h 109"/>
                  <a:gd name="T48" fmla="*/ 162 w 195"/>
                  <a:gd name="T49" fmla="*/ 1 h 109"/>
                  <a:gd name="T50" fmla="*/ 168 w 195"/>
                  <a:gd name="T51" fmla="*/ 1 h 109"/>
                  <a:gd name="T52" fmla="*/ 173 w 195"/>
                  <a:gd name="T53" fmla="*/ 4 h 109"/>
                  <a:gd name="T54" fmla="*/ 175 w 195"/>
                  <a:gd name="T55" fmla="*/ 9 h 109"/>
                  <a:gd name="T56" fmla="*/ 183 w 195"/>
                  <a:gd name="T57" fmla="*/ 10 h 109"/>
                  <a:gd name="T58" fmla="*/ 187 w 195"/>
                  <a:gd name="T59" fmla="*/ 11 h 109"/>
                  <a:gd name="T60" fmla="*/ 195 w 195"/>
                  <a:gd name="T61" fmla="*/ 12 h 109"/>
                  <a:gd name="T62" fmla="*/ 193 w 195"/>
                  <a:gd name="T63" fmla="*/ 20 h 109"/>
                  <a:gd name="T64" fmla="*/ 192 w 195"/>
                  <a:gd name="T65" fmla="*/ 27 h 109"/>
                  <a:gd name="T66" fmla="*/ 191 w 195"/>
                  <a:gd name="T67" fmla="*/ 33 h 109"/>
                  <a:gd name="T68" fmla="*/ 188 w 195"/>
                  <a:gd name="T69" fmla="*/ 39 h 109"/>
                  <a:gd name="T70" fmla="*/ 188 w 195"/>
                  <a:gd name="T71" fmla="*/ 47 h 109"/>
                  <a:gd name="T72" fmla="*/ 186 w 195"/>
                  <a:gd name="T73" fmla="*/ 52 h 109"/>
                  <a:gd name="T74" fmla="*/ 169 w 195"/>
                  <a:gd name="T75" fmla="*/ 49 h 109"/>
                  <a:gd name="T76" fmla="*/ 146 w 195"/>
                  <a:gd name="T77" fmla="*/ 50 h 109"/>
                  <a:gd name="T78" fmla="*/ 126 w 195"/>
                  <a:gd name="T79" fmla="*/ 70 h 109"/>
                  <a:gd name="T80" fmla="*/ 110 w 195"/>
                  <a:gd name="T81" fmla="*/ 78 h 109"/>
                  <a:gd name="T82" fmla="*/ 94 w 195"/>
                  <a:gd name="T83" fmla="*/ 85 h 109"/>
                  <a:gd name="T84" fmla="*/ 73 w 195"/>
                  <a:gd name="T85" fmla="*/ 96 h 109"/>
                  <a:gd name="T86" fmla="*/ 47 w 195"/>
                  <a:gd name="T87" fmla="*/ 107 h 109"/>
                  <a:gd name="T88" fmla="*/ 22 w 195"/>
                  <a:gd name="T89" fmla="*/ 98 h 109"/>
                  <a:gd name="T90" fmla="*/ 14 w 195"/>
                  <a:gd name="T91" fmla="*/ 102 h 109"/>
                  <a:gd name="T92" fmla="*/ 4 w 195"/>
                  <a:gd name="T93" fmla="*/ 88 h 109"/>
                  <a:gd name="T94" fmla="*/ 0 w 195"/>
                  <a:gd name="T95" fmla="*/ 84 h 109"/>
                  <a:gd name="T96" fmla="*/ 2 w 195"/>
                  <a:gd name="T97" fmla="*/ 75 h 109"/>
                  <a:gd name="T98" fmla="*/ 3 w 195"/>
                  <a:gd name="T99" fmla="*/ 68 h 109"/>
                  <a:gd name="T100" fmla="*/ 5 w 195"/>
                  <a:gd name="T101" fmla="*/ 60 h 109"/>
                  <a:gd name="T102" fmla="*/ 9 w 195"/>
                  <a:gd name="T103" fmla="*/ 55 h 109"/>
                  <a:gd name="T104" fmla="*/ 16 w 195"/>
                  <a:gd name="T105" fmla="*/ 57 h 109"/>
                  <a:gd name="T106" fmla="*/ 22 w 195"/>
                  <a:gd name="T107" fmla="*/ 5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5" h="109">
                    <a:moveTo>
                      <a:pt x="26" y="54"/>
                    </a:move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29" y="49"/>
                      <a:pt x="30" y="50"/>
                    </a:cubicBezTo>
                    <a:cubicBezTo>
                      <a:pt x="30" y="50"/>
                      <a:pt x="32" y="49"/>
                      <a:pt x="32" y="49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39" y="30"/>
                      <a:pt x="40" y="30"/>
                    </a:cubicBezTo>
                    <a:cubicBezTo>
                      <a:pt x="41" y="30"/>
                      <a:pt x="44" y="28"/>
                      <a:pt x="44" y="28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4"/>
                      <a:pt x="57" y="14"/>
                      <a:pt x="58" y="14"/>
                    </a:cubicBezTo>
                    <a:cubicBezTo>
                      <a:pt x="59" y="14"/>
                      <a:pt x="60" y="13"/>
                      <a:pt x="60" y="13"/>
                    </a:cubicBezTo>
                    <a:cubicBezTo>
                      <a:pt x="61" y="13"/>
                      <a:pt x="64" y="13"/>
                      <a:pt x="64" y="13"/>
                    </a:cubicBezTo>
                    <a:cubicBezTo>
                      <a:pt x="64" y="13"/>
                      <a:pt x="66" y="11"/>
                      <a:pt x="66" y="12"/>
                    </a:cubicBezTo>
                    <a:cubicBezTo>
                      <a:pt x="66" y="14"/>
                      <a:pt x="66" y="15"/>
                      <a:pt x="66" y="15"/>
                    </a:cubicBezTo>
                    <a:cubicBezTo>
                      <a:pt x="67" y="16"/>
                      <a:pt x="68" y="18"/>
                      <a:pt x="68" y="18"/>
                    </a:cubicBezTo>
                    <a:cubicBezTo>
                      <a:pt x="68" y="18"/>
                      <a:pt x="70" y="18"/>
                      <a:pt x="71" y="17"/>
                    </a:cubicBezTo>
                    <a:cubicBezTo>
                      <a:pt x="72" y="16"/>
                      <a:pt x="74" y="15"/>
                      <a:pt x="74" y="15"/>
                    </a:cubicBezTo>
                    <a:cubicBezTo>
                      <a:pt x="74" y="15"/>
                      <a:pt x="76" y="17"/>
                      <a:pt x="76" y="16"/>
                    </a:cubicBezTo>
                    <a:cubicBezTo>
                      <a:pt x="76" y="15"/>
                      <a:pt x="76" y="11"/>
                      <a:pt x="76" y="11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80" y="8"/>
                      <a:pt x="80" y="7"/>
                    </a:cubicBezTo>
                    <a:cubicBezTo>
                      <a:pt x="80" y="6"/>
                      <a:pt x="82" y="4"/>
                      <a:pt x="82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101" y="23"/>
                      <a:pt x="102" y="23"/>
                    </a:cubicBezTo>
                    <a:cubicBezTo>
                      <a:pt x="102" y="23"/>
                      <a:pt x="102" y="22"/>
                      <a:pt x="102" y="22"/>
                    </a:cubicBezTo>
                    <a:cubicBezTo>
                      <a:pt x="102" y="22"/>
                      <a:pt x="104" y="21"/>
                      <a:pt x="104" y="21"/>
                    </a:cubicBezTo>
                    <a:cubicBezTo>
                      <a:pt x="104" y="21"/>
                      <a:pt x="105" y="21"/>
                      <a:pt x="105" y="21"/>
                    </a:cubicBezTo>
                    <a:cubicBezTo>
                      <a:pt x="105" y="22"/>
                      <a:pt x="106" y="23"/>
                      <a:pt x="106" y="23"/>
                    </a:cubicBezTo>
                    <a:cubicBezTo>
                      <a:pt x="106" y="23"/>
                      <a:pt x="107" y="22"/>
                      <a:pt x="107" y="23"/>
                    </a:cubicBezTo>
                    <a:cubicBezTo>
                      <a:pt x="107" y="23"/>
                      <a:pt x="108" y="23"/>
                      <a:pt x="108" y="23"/>
                    </a:cubicBezTo>
                    <a:cubicBezTo>
                      <a:pt x="108" y="23"/>
                      <a:pt x="108" y="23"/>
                      <a:pt x="108" y="22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8" y="19"/>
                      <a:pt x="108" y="18"/>
                      <a:pt x="108" y="18"/>
                    </a:cubicBezTo>
                    <a:cubicBezTo>
                      <a:pt x="109" y="17"/>
                      <a:pt x="109" y="17"/>
                      <a:pt x="109" y="16"/>
                    </a:cubicBezTo>
                    <a:cubicBezTo>
                      <a:pt x="109" y="16"/>
                      <a:pt x="108" y="15"/>
                      <a:pt x="109" y="15"/>
                    </a:cubicBezTo>
                    <a:cubicBezTo>
                      <a:pt x="110" y="15"/>
                      <a:pt x="111" y="15"/>
                      <a:pt x="111" y="15"/>
                    </a:cubicBezTo>
                    <a:cubicBezTo>
                      <a:pt x="111" y="15"/>
                      <a:pt x="111" y="14"/>
                      <a:pt x="111" y="14"/>
                    </a:cubicBezTo>
                    <a:cubicBezTo>
                      <a:pt x="111" y="14"/>
                      <a:pt x="112" y="13"/>
                      <a:pt x="113" y="13"/>
                    </a:cubicBezTo>
                    <a:cubicBezTo>
                      <a:pt x="113" y="13"/>
                      <a:pt x="113" y="14"/>
                      <a:pt x="114" y="13"/>
                    </a:cubicBezTo>
                    <a:cubicBezTo>
                      <a:pt x="115" y="12"/>
                      <a:pt x="114" y="12"/>
                      <a:pt x="114" y="12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5" y="10"/>
                      <a:pt x="114" y="11"/>
                      <a:pt x="116" y="11"/>
                    </a:cubicBezTo>
                    <a:cubicBezTo>
                      <a:pt x="117" y="10"/>
                      <a:pt x="118" y="10"/>
                      <a:pt x="118" y="10"/>
                    </a:cubicBezTo>
                    <a:cubicBezTo>
                      <a:pt x="118" y="10"/>
                      <a:pt x="118" y="9"/>
                      <a:pt x="118" y="9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9"/>
                      <a:pt x="120" y="9"/>
                    </a:cubicBezTo>
                    <a:cubicBezTo>
                      <a:pt x="120" y="9"/>
                      <a:pt x="121" y="9"/>
                      <a:pt x="122" y="9"/>
                    </a:cubicBezTo>
                    <a:cubicBezTo>
                      <a:pt x="122" y="9"/>
                      <a:pt x="123" y="10"/>
                      <a:pt x="123" y="9"/>
                    </a:cubicBezTo>
                    <a:cubicBezTo>
                      <a:pt x="123" y="9"/>
                      <a:pt x="124" y="9"/>
                      <a:pt x="124" y="8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8"/>
                      <a:pt x="124" y="7"/>
                      <a:pt x="125" y="7"/>
                    </a:cubicBezTo>
                    <a:cubicBezTo>
                      <a:pt x="126" y="8"/>
                      <a:pt x="125" y="8"/>
                      <a:pt x="126" y="8"/>
                    </a:cubicBezTo>
                    <a:cubicBezTo>
                      <a:pt x="126" y="7"/>
                      <a:pt x="128" y="6"/>
                      <a:pt x="128" y="6"/>
                    </a:cubicBezTo>
                    <a:cubicBezTo>
                      <a:pt x="128" y="6"/>
                      <a:pt x="128" y="6"/>
                      <a:pt x="129" y="8"/>
                    </a:cubicBezTo>
                    <a:cubicBezTo>
                      <a:pt x="129" y="9"/>
                      <a:pt x="130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10"/>
                      <a:pt x="132" y="11"/>
                      <a:pt x="132" y="11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4" y="10"/>
                      <a:pt x="134" y="10"/>
                      <a:pt x="134" y="10"/>
                    </a:cubicBezTo>
                    <a:cubicBezTo>
                      <a:pt x="134" y="10"/>
                      <a:pt x="134" y="11"/>
                      <a:pt x="135" y="11"/>
                    </a:cubicBezTo>
                    <a:cubicBezTo>
                      <a:pt x="136" y="11"/>
                      <a:pt x="137" y="12"/>
                      <a:pt x="137" y="12"/>
                    </a:cubicBezTo>
                    <a:cubicBezTo>
                      <a:pt x="137" y="11"/>
                      <a:pt x="138" y="10"/>
                      <a:pt x="138" y="10"/>
                    </a:cubicBezTo>
                    <a:cubicBezTo>
                      <a:pt x="138" y="9"/>
                      <a:pt x="138" y="9"/>
                      <a:pt x="139" y="8"/>
                    </a:cubicBezTo>
                    <a:cubicBezTo>
                      <a:pt x="139" y="8"/>
                      <a:pt x="142" y="7"/>
                      <a:pt x="142" y="7"/>
                    </a:cubicBezTo>
                    <a:cubicBezTo>
                      <a:pt x="142" y="7"/>
                      <a:pt x="141" y="5"/>
                      <a:pt x="140" y="5"/>
                    </a:cubicBezTo>
                    <a:cubicBezTo>
                      <a:pt x="140" y="5"/>
                      <a:pt x="139" y="4"/>
                      <a:pt x="141" y="3"/>
                    </a:cubicBezTo>
                    <a:cubicBezTo>
                      <a:pt x="142" y="3"/>
                      <a:pt x="143" y="3"/>
                      <a:pt x="143" y="3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6" y="2"/>
                      <a:pt x="147" y="1"/>
                      <a:pt x="147" y="1"/>
                    </a:cubicBezTo>
                    <a:cubicBezTo>
                      <a:pt x="147" y="1"/>
                      <a:pt x="148" y="1"/>
                      <a:pt x="148" y="1"/>
                    </a:cubicBezTo>
                    <a:cubicBezTo>
                      <a:pt x="149" y="1"/>
                      <a:pt x="150" y="1"/>
                      <a:pt x="150" y="1"/>
                    </a:cubicBezTo>
                    <a:cubicBezTo>
                      <a:pt x="150" y="1"/>
                      <a:pt x="151" y="2"/>
                      <a:pt x="151" y="2"/>
                    </a:cubicBezTo>
                    <a:cubicBezTo>
                      <a:pt x="152" y="2"/>
                      <a:pt x="153" y="2"/>
                      <a:pt x="153" y="2"/>
                    </a:cubicBezTo>
                    <a:cubicBezTo>
                      <a:pt x="153" y="2"/>
                      <a:pt x="154" y="3"/>
                      <a:pt x="154" y="2"/>
                    </a:cubicBezTo>
                    <a:cubicBezTo>
                      <a:pt x="155" y="2"/>
                      <a:pt x="155" y="1"/>
                      <a:pt x="155" y="1"/>
                    </a:cubicBezTo>
                    <a:cubicBezTo>
                      <a:pt x="155" y="1"/>
                      <a:pt x="159" y="0"/>
                      <a:pt x="159" y="0"/>
                    </a:cubicBezTo>
                    <a:cubicBezTo>
                      <a:pt x="159" y="0"/>
                      <a:pt x="160" y="0"/>
                      <a:pt x="160" y="0"/>
                    </a:cubicBezTo>
                    <a:cubicBezTo>
                      <a:pt x="161" y="1"/>
                      <a:pt x="162" y="1"/>
                      <a:pt x="162" y="1"/>
                    </a:cubicBezTo>
                    <a:cubicBezTo>
                      <a:pt x="163" y="1"/>
                      <a:pt x="164" y="2"/>
                      <a:pt x="164" y="2"/>
                    </a:cubicBezTo>
                    <a:cubicBezTo>
                      <a:pt x="165" y="3"/>
                      <a:pt x="166" y="3"/>
                      <a:pt x="166" y="3"/>
                    </a:cubicBezTo>
                    <a:cubicBezTo>
                      <a:pt x="166" y="3"/>
                      <a:pt x="166" y="1"/>
                      <a:pt x="166" y="1"/>
                    </a:cubicBezTo>
                    <a:cubicBezTo>
                      <a:pt x="167" y="1"/>
                      <a:pt x="168" y="1"/>
                      <a:pt x="168" y="1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9" y="2"/>
                      <a:pt x="170" y="3"/>
                      <a:pt x="171" y="3"/>
                    </a:cubicBezTo>
                    <a:cubicBezTo>
                      <a:pt x="171" y="3"/>
                      <a:pt x="172" y="2"/>
                      <a:pt x="172" y="2"/>
                    </a:cubicBezTo>
                    <a:cubicBezTo>
                      <a:pt x="172" y="3"/>
                      <a:pt x="173" y="3"/>
                      <a:pt x="173" y="4"/>
                    </a:cubicBezTo>
                    <a:cubicBezTo>
                      <a:pt x="173" y="4"/>
                      <a:pt x="174" y="5"/>
                      <a:pt x="174" y="5"/>
                    </a:cubicBezTo>
                    <a:cubicBezTo>
                      <a:pt x="174" y="6"/>
                      <a:pt x="175" y="6"/>
                      <a:pt x="175" y="6"/>
                    </a:cubicBezTo>
                    <a:cubicBezTo>
                      <a:pt x="175" y="7"/>
                      <a:pt x="175" y="8"/>
                      <a:pt x="175" y="8"/>
                    </a:cubicBezTo>
                    <a:cubicBezTo>
                      <a:pt x="175" y="8"/>
                      <a:pt x="175" y="8"/>
                      <a:pt x="175" y="9"/>
                    </a:cubicBezTo>
                    <a:cubicBezTo>
                      <a:pt x="176" y="9"/>
                      <a:pt x="179" y="9"/>
                      <a:pt x="179" y="9"/>
                    </a:cubicBezTo>
                    <a:cubicBezTo>
                      <a:pt x="179" y="9"/>
                      <a:pt x="180" y="9"/>
                      <a:pt x="180" y="10"/>
                    </a:cubicBezTo>
                    <a:cubicBezTo>
                      <a:pt x="180" y="10"/>
                      <a:pt x="182" y="10"/>
                      <a:pt x="182" y="10"/>
                    </a:cubicBezTo>
                    <a:cubicBezTo>
                      <a:pt x="182" y="10"/>
                      <a:pt x="183" y="9"/>
                      <a:pt x="183" y="10"/>
                    </a:cubicBezTo>
                    <a:cubicBezTo>
                      <a:pt x="183" y="10"/>
                      <a:pt x="183" y="11"/>
                      <a:pt x="183" y="11"/>
                    </a:cubicBezTo>
                    <a:cubicBezTo>
                      <a:pt x="185" y="11"/>
                      <a:pt x="185" y="11"/>
                      <a:pt x="185" y="11"/>
                    </a:cubicBezTo>
                    <a:cubicBezTo>
                      <a:pt x="186" y="11"/>
                      <a:pt x="186" y="11"/>
                      <a:pt x="186" y="11"/>
                    </a:cubicBezTo>
                    <a:cubicBezTo>
                      <a:pt x="186" y="11"/>
                      <a:pt x="187" y="10"/>
                      <a:pt x="187" y="11"/>
                    </a:cubicBezTo>
                    <a:cubicBezTo>
                      <a:pt x="187" y="11"/>
                      <a:pt x="188" y="11"/>
                      <a:pt x="188" y="11"/>
                    </a:cubicBezTo>
                    <a:cubicBezTo>
                      <a:pt x="188" y="11"/>
                      <a:pt x="190" y="12"/>
                      <a:pt x="190" y="12"/>
                    </a:cubicBezTo>
                    <a:cubicBezTo>
                      <a:pt x="190" y="12"/>
                      <a:pt x="191" y="12"/>
                      <a:pt x="192" y="12"/>
                    </a:cubicBezTo>
                    <a:cubicBezTo>
                      <a:pt x="192" y="12"/>
                      <a:pt x="195" y="12"/>
                      <a:pt x="195" y="12"/>
                    </a:cubicBezTo>
                    <a:cubicBezTo>
                      <a:pt x="195" y="12"/>
                      <a:pt x="195" y="13"/>
                      <a:pt x="195" y="14"/>
                    </a:cubicBezTo>
                    <a:cubicBezTo>
                      <a:pt x="195" y="14"/>
                      <a:pt x="195" y="16"/>
                      <a:pt x="195" y="16"/>
                    </a:cubicBezTo>
                    <a:cubicBezTo>
                      <a:pt x="195" y="16"/>
                      <a:pt x="194" y="17"/>
                      <a:pt x="194" y="18"/>
                    </a:cubicBezTo>
                    <a:cubicBezTo>
                      <a:pt x="193" y="18"/>
                      <a:pt x="193" y="20"/>
                      <a:pt x="193" y="20"/>
                    </a:cubicBezTo>
                    <a:cubicBezTo>
                      <a:pt x="193" y="20"/>
                      <a:pt x="193" y="21"/>
                      <a:pt x="193" y="21"/>
                    </a:cubicBezTo>
                    <a:cubicBezTo>
                      <a:pt x="193" y="21"/>
                      <a:pt x="193" y="23"/>
                      <a:pt x="193" y="23"/>
                    </a:cubicBezTo>
                    <a:cubicBezTo>
                      <a:pt x="192" y="25"/>
                      <a:pt x="192" y="25"/>
                      <a:pt x="192" y="25"/>
                    </a:cubicBezTo>
                    <a:cubicBezTo>
                      <a:pt x="192" y="25"/>
                      <a:pt x="191" y="26"/>
                      <a:pt x="192" y="27"/>
                    </a:cubicBezTo>
                    <a:cubicBezTo>
                      <a:pt x="192" y="27"/>
                      <a:pt x="192" y="28"/>
                      <a:pt x="192" y="28"/>
                    </a:cubicBezTo>
                    <a:cubicBezTo>
                      <a:pt x="193" y="29"/>
                      <a:pt x="193" y="29"/>
                      <a:pt x="193" y="29"/>
                    </a:cubicBezTo>
                    <a:cubicBezTo>
                      <a:pt x="191" y="31"/>
                      <a:pt x="191" y="31"/>
                      <a:pt x="191" y="31"/>
                    </a:cubicBezTo>
                    <a:cubicBezTo>
                      <a:pt x="191" y="33"/>
                      <a:pt x="191" y="33"/>
                      <a:pt x="191" y="33"/>
                    </a:cubicBezTo>
                    <a:cubicBezTo>
                      <a:pt x="191" y="33"/>
                      <a:pt x="192" y="34"/>
                      <a:pt x="191" y="35"/>
                    </a:cubicBezTo>
                    <a:cubicBezTo>
                      <a:pt x="191" y="35"/>
                      <a:pt x="190" y="36"/>
                      <a:pt x="190" y="36"/>
                    </a:cubicBezTo>
                    <a:cubicBezTo>
                      <a:pt x="190" y="36"/>
                      <a:pt x="188" y="38"/>
                      <a:pt x="188" y="38"/>
                    </a:cubicBezTo>
                    <a:cubicBezTo>
                      <a:pt x="188" y="38"/>
                      <a:pt x="188" y="39"/>
                      <a:pt x="188" y="39"/>
                    </a:cubicBezTo>
                    <a:cubicBezTo>
                      <a:pt x="188" y="39"/>
                      <a:pt x="187" y="41"/>
                      <a:pt x="187" y="41"/>
                    </a:cubicBezTo>
                    <a:cubicBezTo>
                      <a:pt x="187" y="41"/>
                      <a:pt x="187" y="44"/>
                      <a:pt x="187" y="44"/>
                    </a:cubicBezTo>
                    <a:cubicBezTo>
                      <a:pt x="187" y="44"/>
                      <a:pt x="188" y="45"/>
                      <a:pt x="188" y="45"/>
                    </a:cubicBezTo>
                    <a:cubicBezTo>
                      <a:pt x="188" y="45"/>
                      <a:pt x="188" y="46"/>
                      <a:pt x="188" y="47"/>
                    </a:cubicBezTo>
                    <a:cubicBezTo>
                      <a:pt x="187" y="47"/>
                      <a:pt x="188" y="48"/>
                      <a:pt x="188" y="49"/>
                    </a:cubicBezTo>
                    <a:cubicBezTo>
                      <a:pt x="188" y="49"/>
                      <a:pt x="188" y="50"/>
                      <a:pt x="188" y="50"/>
                    </a:cubicBezTo>
                    <a:cubicBezTo>
                      <a:pt x="187" y="52"/>
                      <a:pt x="187" y="52"/>
                      <a:pt x="187" y="52"/>
                    </a:cubicBezTo>
                    <a:cubicBezTo>
                      <a:pt x="186" y="52"/>
                      <a:pt x="186" y="52"/>
                      <a:pt x="186" y="52"/>
                    </a:cubicBezTo>
                    <a:cubicBezTo>
                      <a:pt x="187" y="55"/>
                      <a:pt x="187" y="55"/>
                      <a:pt x="187" y="55"/>
                    </a:cubicBezTo>
                    <a:cubicBezTo>
                      <a:pt x="185" y="57"/>
                      <a:pt x="185" y="57"/>
                      <a:pt x="185" y="57"/>
                    </a:cubicBezTo>
                    <a:cubicBezTo>
                      <a:pt x="177" y="57"/>
                      <a:pt x="177" y="57"/>
                      <a:pt x="177" y="57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58" y="52"/>
                      <a:pt x="158" y="52"/>
                      <a:pt x="158" y="52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32" y="54"/>
                      <a:pt x="132" y="54"/>
                      <a:pt x="132" y="54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2" y="72"/>
                      <a:pt x="122" y="72"/>
                      <a:pt x="122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6"/>
                      <a:pt x="77" y="99"/>
                      <a:pt x="79" y="100"/>
                    </a:cubicBezTo>
                    <a:cubicBezTo>
                      <a:pt x="81" y="102"/>
                      <a:pt x="75" y="103"/>
                      <a:pt x="74" y="104"/>
                    </a:cubicBezTo>
                    <a:cubicBezTo>
                      <a:pt x="73" y="105"/>
                      <a:pt x="64" y="106"/>
                      <a:pt x="64" y="106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38" y="109"/>
                      <a:pt x="38" y="109"/>
                      <a:pt x="38" y="109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3"/>
                      <a:pt x="8" y="98"/>
                      <a:pt x="6" y="93"/>
                    </a:cubicBezTo>
                    <a:cubicBezTo>
                      <a:pt x="6" y="93"/>
                      <a:pt x="6" y="92"/>
                      <a:pt x="5" y="91"/>
                    </a:cubicBezTo>
                    <a:cubicBezTo>
                      <a:pt x="5" y="90"/>
                      <a:pt x="4" y="88"/>
                      <a:pt x="4" y="88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3" y="87"/>
                      <a:pt x="2" y="86"/>
                      <a:pt x="2" y="86"/>
                    </a:cubicBezTo>
                    <a:cubicBezTo>
                      <a:pt x="2" y="86"/>
                      <a:pt x="2" y="85"/>
                      <a:pt x="2" y="85"/>
                    </a:cubicBezTo>
                    <a:cubicBezTo>
                      <a:pt x="1" y="85"/>
                      <a:pt x="0" y="84"/>
                      <a:pt x="0" y="84"/>
                    </a:cubicBezTo>
                    <a:cubicBezTo>
                      <a:pt x="0" y="84"/>
                      <a:pt x="0" y="81"/>
                      <a:pt x="0" y="8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5"/>
                      <a:pt x="2" y="75"/>
                    </a:cubicBezTo>
                    <a:cubicBezTo>
                      <a:pt x="2" y="75"/>
                      <a:pt x="3" y="73"/>
                      <a:pt x="3" y="73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5"/>
                      <a:pt x="3" y="65"/>
                    </a:cubicBezTo>
                    <a:cubicBezTo>
                      <a:pt x="4" y="65"/>
                      <a:pt x="4" y="62"/>
                      <a:pt x="4" y="62"/>
                    </a:cubicBezTo>
                    <a:cubicBezTo>
                      <a:pt x="4" y="62"/>
                      <a:pt x="5" y="60"/>
                      <a:pt x="5" y="60"/>
                    </a:cubicBezTo>
                    <a:cubicBezTo>
                      <a:pt x="6" y="60"/>
                      <a:pt x="6" y="59"/>
                      <a:pt x="6" y="59"/>
                    </a:cubicBezTo>
                    <a:cubicBezTo>
                      <a:pt x="6" y="58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9" y="55"/>
                      <a:pt x="9" y="55"/>
                    </a:cubicBezTo>
                    <a:cubicBezTo>
                      <a:pt x="9" y="55"/>
                      <a:pt x="10" y="55"/>
                      <a:pt x="11" y="55"/>
                    </a:cubicBezTo>
                    <a:cubicBezTo>
                      <a:pt x="11" y="55"/>
                      <a:pt x="12" y="55"/>
                      <a:pt x="13" y="55"/>
                    </a:cubicBezTo>
                    <a:cubicBezTo>
                      <a:pt x="13" y="55"/>
                      <a:pt x="13" y="56"/>
                      <a:pt x="14" y="56"/>
                    </a:cubicBezTo>
                    <a:cubicBezTo>
                      <a:pt x="15" y="56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8" y="56"/>
                      <a:pt x="18" y="55"/>
                      <a:pt x="18" y="55"/>
                    </a:cubicBezTo>
                    <a:cubicBezTo>
                      <a:pt x="19" y="55"/>
                      <a:pt x="21" y="56"/>
                      <a:pt x="21" y="56"/>
                    </a:cubicBezTo>
                    <a:cubicBezTo>
                      <a:pt x="21" y="56"/>
                      <a:pt x="22" y="57"/>
                      <a:pt x="22" y="56"/>
                    </a:cubicBezTo>
                    <a:cubicBezTo>
                      <a:pt x="23" y="56"/>
                      <a:pt x="24" y="55"/>
                      <a:pt x="24" y="55"/>
                    </a:cubicBezTo>
                    <a:cubicBezTo>
                      <a:pt x="26" y="54"/>
                      <a:pt x="26" y="54"/>
                      <a:pt x="26" y="5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15" name="Freeform 88"/>
              <p:cNvSpPr>
                <a:spLocks/>
              </p:cNvSpPr>
              <p:nvPr/>
            </p:nvSpPr>
            <p:spPr bwMode="auto">
              <a:xfrm>
                <a:off x="16499333" y="9522598"/>
                <a:ext cx="540341" cy="396069"/>
              </a:xfrm>
              <a:custGeom>
                <a:avLst/>
                <a:gdLst>
                  <a:gd name="T0" fmla="*/ 5 w 117"/>
                  <a:gd name="T1" fmla="*/ 46 h 88"/>
                  <a:gd name="T2" fmla="*/ 1 w 117"/>
                  <a:gd name="T3" fmla="*/ 42 h 88"/>
                  <a:gd name="T4" fmla="*/ 6 w 117"/>
                  <a:gd name="T5" fmla="*/ 36 h 88"/>
                  <a:gd name="T6" fmla="*/ 10 w 117"/>
                  <a:gd name="T7" fmla="*/ 33 h 88"/>
                  <a:gd name="T8" fmla="*/ 13 w 117"/>
                  <a:gd name="T9" fmla="*/ 27 h 88"/>
                  <a:gd name="T10" fmla="*/ 41 w 117"/>
                  <a:gd name="T11" fmla="*/ 31 h 88"/>
                  <a:gd name="T12" fmla="*/ 48 w 117"/>
                  <a:gd name="T13" fmla="*/ 26 h 88"/>
                  <a:gd name="T14" fmla="*/ 55 w 117"/>
                  <a:gd name="T15" fmla="*/ 19 h 88"/>
                  <a:gd name="T16" fmla="*/ 71 w 117"/>
                  <a:gd name="T17" fmla="*/ 15 h 88"/>
                  <a:gd name="T18" fmla="*/ 85 w 117"/>
                  <a:gd name="T19" fmla="*/ 12 h 88"/>
                  <a:gd name="T20" fmla="*/ 95 w 117"/>
                  <a:gd name="T21" fmla="*/ 8 h 88"/>
                  <a:gd name="T22" fmla="*/ 101 w 117"/>
                  <a:gd name="T23" fmla="*/ 2 h 88"/>
                  <a:gd name="T24" fmla="*/ 107 w 117"/>
                  <a:gd name="T25" fmla="*/ 2 h 88"/>
                  <a:gd name="T26" fmla="*/ 108 w 117"/>
                  <a:gd name="T27" fmla="*/ 5 h 88"/>
                  <a:gd name="T28" fmla="*/ 109 w 117"/>
                  <a:gd name="T29" fmla="*/ 7 h 88"/>
                  <a:gd name="T30" fmla="*/ 111 w 117"/>
                  <a:gd name="T31" fmla="*/ 10 h 88"/>
                  <a:gd name="T32" fmla="*/ 115 w 117"/>
                  <a:gd name="T33" fmla="*/ 19 h 88"/>
                  <a:gd name="T34" fmla="*/ 109 w 117"/>
                  <a:gd name="T35" fmla="*/ 22 h 88"/>
                  <a:gd name="T36" fmla="*/ 107 w 117"/>
                  <a:gd name="T37" fmla="*/ 27 h 88"/>
                  <a:gd name="T38" fmla="*/ 102 w 117"/>
                  <a:gd name="T39" fmla="*/ 28 h 88"/>
                  <a:gd name="T40" fmla="*/ 101 w 117"/>
                  <a:gd name="T41" fmla="*/ 32 h 88"/>
                  <a:gd name="T42" fmla="*/ 96 w 117"/>
                  <a:gd name="T43" fmla="*/ 35 h 88"/>
                  <a:gd name="T44" fmla="*/ 91 w 117"/>
                  <a:gd name="T45" fmla="*/ 38 h 88"/>
                  <a:gd name="T46" fmla="*/ 86 w 117"/>
                  <a:gd name="T47" fmla="*/ 41 h 88"/>
                  <a:gd name="T48" fmla="*/ 87 w 117"/>
                  <a:gd name="T49" fmla="*/ 46 h 88"/>
                  <a:gd name="T50" fmla="*/ 90 w 117"/>
                  <a:gd name="T51" fmla="*/ 49 h 88"/>
                  <a:gd name="T52" fmla="*/ 89 w 117"/>
                  <a:gd name="T53" fmla="*/ 56 h 88"/>
                  <a:gd name="T54" fmla="*/ 88 w 117"/>
                  <a:gd name="T55" fmla="*/ 60 h 88"/>
                  <a:gd name="T56" fmla="*/ 83 w 117"/>
                  <a:gd name="T57" fmla="*/ 62 h 88"/>
                  <a:gd name="T58" fmla="*/ 78 w 117"/>
                  <a:gd name="T59" fmla="*/ 64 h 88"/>
                  <a:gd name="T60" fmla="*/ 76 w 117"/>
                  <a:gd name="T61" fmla="*/ 68 h 88"/>
                  <a:gd name="T62" fmla="*/ 79 w 117"/>
                  <a:gd name="T63" fmla="*/ 69 h 88"/>
                  <a:gd name="T64" fmla="*/ 77 w 117"/>
                  <a:gd name="T65" fmla="*/ 72 h 88"/>
                  <a:gd name="T66" fmla="*/ 76 w 117"/>
                  <a:gd name="T67" fmla="*/ 76 h 88"/>
                  <a:gd name="T68" fmla="*/ 79 w 117"/>
                  <a:gd name="T69" fmla="*/ 80 h 88"/>
                  <a:gd name="T70" fmla="*/ 74 w 117"/>
                  <a:gd name="T71" fmla="*/ 83 h 88"/>
                  <a:gd name="T72" fmla="*/ 69 w 117"/>
                  <a:gd name="T73" fmla="*/ 81 h 88"/>
                  <a:gd name="T74" fmla="*/ 64 w 117"/>
                  <a:gd name="T75" fmla="*/ 80 h 88"/>
                  <a:gd name="T76" fmla="*/ 61 w 117"/>
                  <a:gd name="T77" fmla="*/ 82 h 88"/>
                  <a:gd name="T78" fmla="*/ 55 w 117"/>
                  <a:gd name="T79" fmla="*/ 80 h 88"/>
                  <a:gd name="T80" fmla="*/ 53 w 117"/>
                  <a:gd name="T81" fmla="*/ 77 h 88"/>
                  <a:gd name="T82" fmla="*/ 49 w 117"/>
                  <a:gd name="T83" fmla="*/ 72 h 88"/>
                  <a:gd name="T84" fmla="*/ 46 w 117"/>
                  <a:gd name="T85" fmla="*/ 76 h 88"/>
                  <a:gd name="T86" fmla="*/ 45 w 117"/>
                  <a:gd name="T87" fmla="*/ 80 h 88"/>
                  <a:gd name="T88" fmla="*/ 39 w 117"/>
                  <a:gd name="T89" fmla="*/ 83 h 88"/>
                  <a:gd name="T90" fmla="*/ 33 w 117"/>
                  <a:gd name="T91" fmla="*/ 84 h 88"/>
                  <a:gd name="T92" fmla="*/ 28 w 117"/>
                  <a:gd name="T93" fmla="*/ 83 h 88"/>
                  <a:gd name="T94" fmla="*/ 27 w 117"/>
                  <a:gd name="T95" fmla="*/ 84 h 88"/>
                  <a:gd name="T96" fmla="*/ 24 w 117"/>
                  <a:gd name="T97" fmla="*/ 87 h 88"/>
                  <a:gd name="T98" fmla="*/ 21 w 117"/>
                  <a:gd name="T99" fmla="*/ 88 h 88"/>
                  <a:gd name="T100" fmla="*/ 15 w 117"/>
                  <a:gd name="T101" fmla="*/ 87 h 88"/>
                  <a:gd name="T102" fmla="*/ 11 w 117"/>
                  <a:gd name="T103" fmla="*/ 84 h 88"/>
                  <a:gd name="T104" fmla="*/ 15 w 117"/>
                  <a:gd name="T105" fmla="*/ 82 h 88"/>
                  <a:gd name="T106" fmla="*/ 17 w 117"/>
                  <a:gd name="T107" fmla="*/ 81 h 88"/>
                  <a:gd name="T108" fmla="*/ 19 w 117"/>
                  <a:gd name="T109" fmla="*/ 79 h 88"/>
                  <a:gd name="T110" fmla="*/ 17 w 117"/>
                  <a:gd name="T111" fmla="*/ 77 h 88"/>
                  <a:gd name="T112" fmla="*/ 9 w 117"/>
                  <a:gd name="T113" fmla="*/ 67 h 88"/>
                  <a:gd name="T114" fmla="*/ 11 w 117"/>
                  <a:gd name="T115" fmla="*/ 61 h 88"/>
                  <a:gd name="T116" fmla="*/ 9 w 117"/>
                  <a:gd name="T117" fmla="*/ 58 h 88"/>
                  <a:gd name="T118" fmla="*/ 6 w 117"/>
                  <a:gd name="T119" fmla="*/ 58 h 88"/>
                  <a:gd name="T120" fmla="*/ 5 w 117"/>
                  <a:gd name="T121" fmla="*/ 55 h 88"/>
                  <a:gd name="T122" fmla="*/ 11 w 117"/>
                  <a:gd name="T123" fmla="*/ 4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7" h="88">
                    <a:moveTo>
                      <a:pt x="9" y="48"/>
                    </a:moveTo>
                    <a:cubicBezTo>
                      <a:pt x="7" y="47"/>
                      <a:pt x="7" y="47"/>
                      <a:pt x="7" y="47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3" y="38"/>
                      <a:pt x="3" y="38"/>
                    </a:cubicBezTo>
                    <a:cubicBezTo>
                      <a:pt x="4" y="37"/>
                      <a:pt x="6" y="36"/>
                      <a:pt x="6" y="3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8" y="33"/>
                      <a:pt x="9" y="33"/>
                    </a:cubicBezTo>
                    <a:cubicBezTo>
                      <a:pt x="10" y="33"/>
                      <a:pt x="10" y="34"/>
                      <a:pt x="10" y="33"/>
                    </a:cubicBezTo>
                    <a:cubicBezTo>
                      <a:pt x="11" y="33"/>
                      <a:pt x="11" y="29"/>
                      <a:pt x="11" y="29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5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5" y="19"/>
                      <a:pt x="115" y="19"/>
                    </a:cubicBezTo>
                    <a:cubicBezTo>
                      <a:pt x="114" y="19"/>
                      <a:pt x="112" y="19"/>
                      <a:pt x="112" y="19"/>
                    </a:cubicBezTo>
                    <a:cubicBezTo>
                      <a:pt x="112" y="19"/>
                      <a:pt x="111" y="20"/>
                      <a:pt x="110" y="20"/>
                    </a:cubicBezTo>
                    <a:cubicBezTo>
                      <a:pt x="110" y="20"/>
                      <a:pt x="109" y="22"/>
                      <a:pt x="109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8"/>
                      <a:pt x="112" y="28"/>
                      <a:pt x="107" y="27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30"/>
                      <a:pt x="102" y="30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1" y="38"/>
                      <a:pt x="89" y="38"/>
                      <a:pt x="89" y="38"/>
                    </a:cubicBezTo>
                    <a:cubicBezTo>
                      <a:pt x="89" y="38"/>
                      <a:pt x="86" y="39"/>
                      <a:pt x="86" y="39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5" y="42"/>
                      <a:pt x="85" y="42"/>
                    </a:cubicBezTo>
                    <a:cubicBezTo>
                      <a:pt x="85" y="42"/>
                      <a:pt x="85" y="45"/>
                      <a:pt x="85" y="45"/>
                    </a:cubicBezTo>
                    <a:cubicBezTo>
                      <a:pt x="85" y="45"/>
                      <a:pt x="87" y="46"/>
                      <a:pt x="87" y="4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89" y="49"/>
                      <a:pt x="89" y="52"/>
                      <a:pt x="89" y="52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0" y="58"/>
                      <a:pt x="91" y="58"/>
                      <a:pt x="90" y="59"/>
                    </a:cubicBezTo>
                    <a:cubicBezTo>
                      <a:pt x="89" y="59"/>
                      <a:pt x="88" y="60"/>
                      <a:pt x="88" y="60"/>
                    </a:cubicBezTo>
                    <a:cubicBezTo>
                      <a:pt x="88" y="60"/>
                      <a:pt x="86" y="60"/>
                      <a:pt x="86" y="60"/>
                    </a:cubicBezTo>
                    <a:cubicBezTo>
                      <a:pt x="86" y="60"/>
                      <a:pt x="84" y="60"/>
                      <a:pt x="84" y="60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7" y="69"/>
                      <a:pt x="77" y="68"/>
                    </a:cubicBezTo>
                    <a:cubicBezTo>
                      <a:pt x="77" y="68"/>
                      <a:pt x="77" y="67"/>
                      <a:pt x="77" y="67"/>
                    </a:cubicBezTo>
                    <a:cubicBezTo>
                      <a:pt x="78" y="68"/>
                      <a:pt x="79" y="69"/>
                      <a:pt x="79" y="69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78" y="71"/>
                      <a:pt x="78" y="71"/>
                    </a:cubicBezTo>
                    <a:cubicBezTo>
                      <a:pt x="78" y="71"/>
                      <a:pt x="77" y="72"/>
                      <a:pt x="77" y="72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74"/>
                      <a:pt x="76" y="74"/>
                      <a:pt x="76" y="75"/>
                    </a:cubicBezTo>
                    <a:cubicBezTo>
                      <a:pt x="76" y="75"/>
                      <a:pt x="76" y="76"/>
                      <a:pt x="76" y="76"/>
                    </a:cubicBezTo>
                    <a:cubicBezTo>
                      <a:pt x="77" y="76"/>
                      <a:pt x="78" y="78"/>
                      <a:pt x="78" y="78"/>
                    </a:cubicBezTo>
                    <a:cubicBezTo>
                      <a:pt x="78" y="78"/>
                      <a:pt x="79" y="79"/>
                      <a:pt x="79" y="79"/>
                    </a:cubicBezTo>
                    <a:cubicBezTo>
                      <a:pt x="79" y="79"/>
                      <a:pt x="79" y="80"/>
                      <a:pt x="79" y="80"/>
                    </a:cubicBezTo>
                    <a:cubicBezTo>
                      <a:pt x="79" y="80"/>
                      <a:pt x="78" y="81"/>
                      <a:pt x="77" y="81"/>
                    </a:cubicBezTo>
                    <a:cubicBezTo>
                      <a:pt x="77" y="81"/>
                      <a:pt x="75" y="81"/>
                      <a:pt x="75" y="81"/>
                    </a:cubicBezTo>
                    <a:cubicBezTo>
                      <a:pt x="75" y="81"/>
                      <a:pt x="74" y="83"/>
                      <a:pt x="74" y="83"/>
                    </a:cubicBezTo>
                    <a:cubicBezTo>
                      <a:pt x="74" y="83"/>
                      <a:pt x="73" y="83"/>
                      <a:pt x="72" y="83"/>
                    </a:cubicBezTo>
                    <a:cubicBezTo>
                      <a:pt x="72" y="83"/>
                      <a:pt x="74" y="84"/>
                      <a:pt x="72" y="83"/>
                    </a:cubicBezTo>
                    <a:cubicBezTo>
                      <a:pt x="69" y="82"/>
                      <a:pt x="69" y="81"/>
                      <a:pt x="69" y="81"/>
                    </a:cubicBezTo>
                    <a:cubicBezTo>
                      <a:pt x="69" y="81"/>
                      <a:pt x="68" y="80"/>
                      <a:pt x="68" y="80"/>
                    </a:cubicBezTo>
                    <a:cubicBezTo>
                      <a:pt x="67" y="80"/>
                      <a:pt x="66" y="80"/>
                      <a:pt x="66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2" y="81"/>
                      <a:pt x="62" y="82"/>
                      <a:pt x="61" y="82"/>
                    </a:cubicBezTo>
                    <a:cubicBezTo>
                      <a:pt x="60" y="83"/>
                      <a:pt x="61" y="83"/>
                      <a:pt x="60" y="83"/>
                    </a:cubicBezTo>
                    <a:cubicBezTo>
                      <a:pt x="58" y="83"/>
                      <a:pt x="57" y="81"/>
                      <a:pt x="57" y="81"/>
                    </a:cubicBezTo>
                    <a:cubicBezTo>
                      <a:pt x="57" y="81"/>
                      <a:pt x="55" y="80"/>
                      <a:pt x="55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3" y="79"/>
                      <a:pt x="53" y="80"/>
                      <a:pt x="53" y="78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52" y="76"/>
                      <a:pt x="52" y="77"/>
                      <a:pt x="51" y="76"/>
                    </a:cubicBezTo>
                    <a:cubicBezTo>
                      <a:pt x="51" y="75"/>
                      <a:pt x="50" y="74"/>
                      <a:pt x="50" y="7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3"/>
                    </a:cubicBezTo>
                    <a:cubicBezTo>
                      <a:pt x="48" y="74"/>
                      <a:pt x="47" y="74"/>
                      <a:pt x="47" y="74"/>
                    </a:cubicBezTo>
                    <a:cubicBezTo>
                      <a:pt x="47" y="75"/>
                      <a:pt x="46" y="76"/>
                      <a:pt x="46" y="76"/>
                    </a:cubicBezTo>
                    <a:cubicBezTo>
                      <a:pt x="46" y="76"/>
                      <a:pt x="45" y="77"/>
                      <a:pt x="45" y="78"/>
                    </a:cubicBezTo>
                    <a:cubicBezTo>
                      <a:pt x="46" y="78"/>
                      <a:pt x="46" y="78"/>
                      <a:pt x="46" y="79"/>
                    </a:cubicBezTo>
                    <a:cubicBezTo>
                      <a:pt x="46" y="79"/>
                      <a:pt x="45" y="80"/>
                      <a:pt x="45" y="80"/>
                    </a:cubicBezTo>
                    <a:cubicBezTo>
                      <a:pt x="44" y="81"/>
                      <a:pt x="44" y="81"/>
                      <a:pt x="43" y="81"/>
                    </a:cubicBezTo>
                    <a:cubicBezTo>
                      <a:pt x="43" y="82"/>
                      <a:pt x="41" y="83"/>
                      <a:pt x="41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4" y="84"/>
                      <a:pt x="33" y="84"/>
                      <a:pt x="33" y="84"/>
                    </a:cubicBezTo>
                    <a:cubicBezTo>
                      <a:pt x="32" y="84"/>
                      <a:pt x="31" y="84"/>
                      <a:pt x="31" y="84"/>
                    </a:cubicBezTo>
                    <a:cubicBezTo>
                      <a:pt x="31" y="84"/>
                      <a:pt x="30" y="83"/>
                      <a:pt x="29" y="83"/>
                    </a:cubicBezTo>
                    <a:cubicBezTo>
                      <a:pt x="29" y="83"/>
                      <a:pt x="28" y="83"/>
                      <a:pt x="28" y="83"/>
                    </a:cubicBezTo>
                    <a:cubicBezTo>
                      <a:pt x="27" y="83"/>
                      <a:pt x="26" y="83"/>
                      <a:pt x="26" y="83"/>
                    </a:cubicBezTo>
                    <a:cubicBezTo>
                      <a:pt x="26" y="84"/>
                      <a:pt x="26" y="84"/>
                      <a:pt x="26" y="84"/>
                    </a:cubicBezTo>
                    <a:cubicBezTo>
                      <a:pt x="26" y="84"/>
                      <a:pt x="27" y="84"/>
                      <a:pt x="27" y="84"/>
                    </a:cubicBezTo>
                    <a:cubicBezTo>
                      <a:pt x="27" y="85"/>
                      <a:pt x="27" y="86"/>
                      <a:pt x="27" y="86"/>
                    </a:cubicBezTo>
                    <a:cubicBezTo>
                      <a:pt x="27" y="86"/>
                      <a:pt x="26" y="86"/>
                      <a:pt x="26" y="86"/>
                    </a:cubicBezTo>
                    <a:cubicBezTo>
                      <a:pt x="26" y="87"/>
                      <a:pt x="24" y="87"/>
                      <a:pt x="24" y="87"/>
                    </a:cubicBezTo>
                    <a:cubicBezTo>
                      <a:pt x="24" y="87"/>
                      <a:pt x="24" y="88"/>
                      <a:pt x="24" y="88"/>
                    </a:cubicBezTo>
                    <a:cubicBezTo>
                      <a:pt x="24" y="88"/>
                      <a:pt x="24" y="88"/>
                      <a:pt x="23" y="88"/>
                    </a:cubicBezTo>
                    <a:cubicBezTo>
                      <a:pt x="22" y="88"/>
                      <a:pt x="22" y="88"/>
                      <a:pt x="21" y="88"/>
                    </a:cubicBezTo>
                    <a:cubicBezTo>
                      <a:pt x="21" y="87"/>
                      <a:pt x="20" y="87"/>
                      <a:pt x="19" y="87"/>
                    </a:cubicBezTo>
                    <a:cubicBezTo>
                      <a:pt x="19" y="87"/>
                      <a:pt x="16" y="86"/>
                      <a:pt x="16" y="86"/>
                    </a:cubicBezTo>
                    <a:cubicBezTo>
                      <a:pt x="16" y="86"/>
                      <a:pt x="15" y="87"/>
                      <a:pt x="15" y="87"/>
                    </a:cubicBezTo>
                    <a:cubicBezTo>
                      <a:pt x="14" y="87"/>
                      <a:pt x="13" y="87"/>
                      <a:pt x="12" y="86"/>
                    </a:cubicBezTo>
                    <a:cubicBezTo>
                      <a:pt x="12" y="86"/>
                      <a:pt x="11" y="86"/>
                      <a:pt x="11" y="86"/>
                    </a:cubicBezTo>
                    <a:cubicBezTo>
                      <a:pt x="11" y="85"/>
                      <a:pt x="11" y="84"/>
                      <a:pt x="11" y="84"/>
                    </a:cubicBezTo>
                    <a:cubicBezTo>
                      <a:pt x="11" y="84"/>
                      <a:pt x="10" y="83"/>
                      <a:pt x="11" y="83"/>
                    </a:cubicBezTo>
                    <a:cubicBezTo>
                      <a:pt x="11" y="83"/>
                      <a:pt x="12" y="83"/>
                      <a:pt x="13" y="83"/>
                    </a:cubicBezTo>
                    <a:cubicBezTo>
                      <a:pt x="14" y="83"/>
                      <a:pt x="15" y="83"/>
                      <a:pt x="15" y="82"/>
                    </a:cubicBezTo>
                    <a:cubicBezTo>
                      <a:pt x="15" y="82"/>
                      <a:pt x="15" y="82"/>
                      <a:pt x="16" y="82"/>
                    </a:cubicBezTo>
                    <a:cubicBezTo>
                      <a:pt x="16" y="82"/>
                      <a:pt x="17" y="83"/>
                      <a:pt x="17" y="82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7" y="79"/>
                      <a:pt x="17" y="79"/>
                    </a:cubicBezTo>
                    <a:cubicBezTo>
                      <a:pt x="18" y="79"/>
                      <a:pt x="19" y="79"/>
                      <a:pt x="19" y="79"/>
                    </a:cubicBezTo>
                    <a:cubicBezTo>
                      <a:pt x="20" y="79"/>
                      <a:pt x="21" y="79"/>
                      <a:pt x="21" y="79"/>
                    </a:cubicBezTo>
                    <a:cubicBezTo>
                      <a:pt x="21" y="79"/>
                      <a:pt x="21" y="79"/>
                      <a:pt x="22" y="78"/>
                    </a:cubicBezTo>
                    <a:cubicBezTo>
                      <a:pt x="22" y="78"/>
                      <a:pt x="18" y="78"/>
                      <a:pt x="17" y="77"/>
                    </a:cubicBezTo>
                    <a:cubicBezTo>
                      <a:pt x="15" y="75"/>
                      <a:pt x="13" y="74"/>
                      <a:pt x="13" y="70"/>
                    </a:cubicBezTo>
                    <a:cubicBezTo>
                      <a:pt x="12" y="70"/>
                      <a:pt x="12" y="68"/>
                      <a:pt x="11" y="68"/>
                    </a:cubicBezTo>
                    <a:cubicBezTo>
                      <a:pt x="11" y="68"/>
                      <a:pt x="9" y="67"/>
                      <a:pt x="9" y="67"/>
                    </a:cubicBezTo>
                    <a:cubicBezTo>
                      <a:pt x="9" y="66"/>
                      <a:pt x="9" y="66"/>
                      <a:pt x="10" y="65"/>
                    </a:cubicBezTo>
                    <a:cubicBezTo>
                      <a:pt x="10" y="64"/>
                      <a:pt x="10" y="64"/>
                      <a:pt x="11" y="63"/>
                    </a:cubicBezTo>
                    <a:cubicBezTo>
                      <a:pt x="11" y="63"/>
                      <a:pt x="11" y="61"/>
                      <a:pt x="11" y="61"/>
                    </a:cubicBezTo>
                    <a:cubicBezTo>
                      <a:pt x="11" y="61"/>
                      <a:pt x="12" y="60"/>
                      <a:pt x="11" y="60"/>
                    </a:cubicBezTo>
                    <a:cubicBezTo>
                      <a:pt x="11" y="59"/>
                      <a:pt x="10" y="58"/>
                      <a:pt x="10" y="58"/>
                    </a:cubicBezTo>
                    <a:cubicBezTo>
                      <a:pt x="10" y="58"/>
                      <a:pt x="10" y="58"/>
                      <a:pt x="9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6" y="58"/>
                      <a:pt x="6" y="58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5" y="57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5" y="55"/>
                      <a:pt x="6" y="53"/>
                      <a:pt x="7" y="53"/>
                    </a:cubicBezTo>
                    <a:cubicBezTo>
                      <a:pt x="8" y="52"/>
                      <a:pt x="10" y="50"/>
                      <a:pt x="10" y="50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9" y="48"/>
                      <a:pt x="9" y="4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16" name="Freeform 197"/>
              <p:cNvSpPr>
                <a:spLocks noEditPoints="1"/>
              </p:cNvSpPr>
              <p:nvPr/>
            </p:nvSpPr>
            <p:spPr bwMode="auto">
              <a:xfrm>
                <a:off x="16535058" y="9607006"/>
                <a:ext cx="1051656" cy="947965"/>
              </a:xfrm>
              <a:custGeom>
                <a:avLst/>
                <a:gdLst>
                  <a:gd name="T0" fmla="*/ 216 w 227"/>
                  <a:gd name="T1" fmla="*/ 62 h 211"/>
                  <a:gd name="T2" fmla="*/ 209 w 227"/>
                  <a:gd name="T3" fmla="*/ 47 h 211"/>
                  <a:gd name="T4" fmla="*/ 183 w 227"/>
                  <a:gd name="T5" fmla="*/ 33 h 211"/>
                  <a:gd name="T6" fmla="*/ 141 w 227"/>
                  <a:gd name="T7" fmla="*/ 25 h 211"/>
                  <a:gd name="T8" fmla="*/ 102 w 227"/>
                  <a:gd name="T9" fmla="*/ 1 h 211"/>
                  <a:gd name="T10" fmla="*/ 84 w 227"/>
                  <a:gd name="T11" fmla="*/ 17 h 211"/>
                  <a:gd name="T12" fmla="*/ 82 w 227"/>
                  <a:gd name="T13" fmla="*/ 40 h 211"/>
                  <a:gd name="T14" fmla="*/ 70 w 227"/>
                  <a:gd name="T15" fmla="*/ 52 h 211"/>
                  <a:gd name="T16" fmla="*/ 58 w 227"/>
                  <a:gd name="T17" fmla="*/ 61 h 211"/>
                  <a:gd name="T18" fmla="*/ 39 w 227"/>
                  <a:gd name="T19" fmla="*/ 55 h 211"/>
                  <a:gd name="T20" fmla="*/ 18 w 227"/>
                  <a:gd name="T21" fmla="*/ 65 h 211"/>
                  <a:gd name="T22" fmla="*/ 3 w 227"/>
                  <a:gd name="T23" fmla="*/ 67 h 211"/>
                  <a:gd name="T24" fmla="*/ 3 w 227"/>
                  <a:gd name="T25" fmla="*/ 66 h 211"/>
                  <a:gd name="T26" fmla="*/ 3 w 227"/>
                  <a:gd name="T27" fmla="*/ 66 h 211"/>
                  <a:gd name="T28" fmla="*/ 4 w 227"/>
                  <a:gd name="T29" fmla="*/ 77 h 211"/>
                  <a:gd name="T30" fmla="*/ 17 w 227"/>
                  <a:gd name="T31" fmla="*/ 102 h 211"/>
                  <a:gd name="T32" fmla="*/ 30 w 227"/>
                  <a:gd name="T33" fmla="*/ 77 h 211"/>
                  <a:gd name="T34" fmla="*/ 51 w 227"/>
                  <a:gd name="T35" fmla="*/ 92 h 211"/>
                  <a:gd name="T36" fmla="*/ 64 w 227"/>
                  <a:gd name="T37" fmla="*/ 115 h 211"/>
                  <a:gd name="T38" fmla="*/ 53 w 227"/>
                  <a:gd name="T39" fmla="*/ 108 h 211"/>
                  <a:gd name="T40" fmla="*/ 65 w 227"/>
                  <a:gd name="T41" fmla="*/ 124 h 211"/>
                  <a:gd name="T42" fmla="*/ 73 w 227"/>
                  <a:gd name="T43" fmla="*/ 138 h 211"/>
                  <a:gd name="T44" fmla="*/ 72 w 227"/>
                  <a:gd name="T45" fmla="*/ 145 h 211"/>
                  <a:gd name="T46" fmla="*/ 58 w 227"/>
                  <a:gd name="T47" fmla="*/ 130 h 211"/>
                  <a:gd name="T48" fmla="*/ 61 w 227"/>
                  <a:gd name="T49" fmla="*/ 136 h 211"/>
                  <a:gd name="T50" fmla="*/ 76 w 227"/>
                  <a:gd name="T51" fmla="*/ 153 h 211"/>
                  <a:gd name="T52" fmla="*/ 74 w 227"/>
                  <a:gd name="T53" fmla="*/ 146 h 211"/>
                  <a:gd name="T54" fmla="*/ 89 w 227"/>
                  <a:gd name="T55" fmla="*/ 156 h 211"/>
                  <a:gd name="T56" fmla="*/ 99 w 227"/>
                  <a:gd name="T57" fmla="*/ 157 h 211"/>
                  <a:gd name="T58" fmla="*/ 126 w 227"/>
                  <a:gd name="T59" fmla="*/ 164 h 211"/>
                  <a:gd name="T60" fmla="*/ 160 w 227"/>
                  <a:gd name="T61" fmla="*/ 187 h 211"/>
                  <a:gd name="T62" fmla="*/ 140 w 227"/>
                  <a:gd name="T63" fmla="*/ 190 h 211"/>
                  <a:gd name="T64" fmla="*/ 184 w 227"/>
                  <a:gd name="T65" fmla="*/ 200 h 211"/>
                  <a:gd name="T66" fmla="*/ 171 w 227"/>
                  <a:gd name="T67" fmla="*/ 185 h 211"/>
                  <a:gd name="T68" fmla="*/ 153 w 227"/>
                  <a:gd name="T69" fmla="*/ 162 h 211"/>
                  <a:gd name="T70" fmla="*/ 118 w 227"/>
                  <a:gd name="T71" fmla="*/ 135 h 211"/>
                  <a:gd name="T72" fmla="*/ 100 w 227"/>
                  <a:gd name="T73" fmla="*/ 105 h 211"/>
                  <a:gd name="T74" fmla="*/ 88 w 227"/>
                  <a:gd name="T75" fmla="*/ 76 h 211"/>
                  <a:gd name="T76" fmla="*/ 121 w 227"/>
                  <a:gd name="T77" fmla="*/ 70 h 211"/>
                  <a:gd name="T78" fmla="*/ 160 w 227"/>
                  <a:gd name="T79" fmla="*/ 71 h 211"/>
                  <a:gd name="T80" fmla="*/ 189 w 227"/>
                  <a:gd name="T81" fmla="*/ 70 h 211"/>
                  <a:gd name="T82" fmla="*/ 179 w 227"/>
                  <a:gd name="T83" fmla="*/ 190 h 211"/>
                  <a:gd name="T84" fmla="*/ 192 w 227"/>
                  <a:gd name="T85" fmla="*/ 201 h 211"/>
                  <a:gd name="T86" fmla="*/ 159 w 227"/>
                  <a:gd name="T87" fmla="*/ 195 h 211"/>
                  <a:gd name="T88" fmla="*/ 144 w 227"/>
                  <a:gd name="T89" fmla="*/ 199 h 211"/>
                  <a:gd name="T90" fmla="*/ 115 w 227"/>
                  <a:gd name="T91" fmla="*/ 191 h 211"/>
                  <a:gd name="T92" fmla="*/ 136 w 227"/>
                  <a:gd name="T93" fmla="*/ 178 h 211"/>
                  <a:gd name="T94" fmla="*/ 144 w 227"/>
                  <a:gd name="T95" fmla="*/ 180 h 211"/>
                  <a:gd name="T96" fmla="*/ 123 w 227"/>
                  <a:gd name="T97" fmla="*/ 178 h 211"/>
                  <a:gd name="T98" fmla="*/ 129 w 227"/>
                  <a:gd name="T99" fmla="*/ 168 h 211"/>
                  <a:gd name="T100" fmla="*/ 51 w 227"/>
                  <a:gd name="T101" fmla="*/ 93 h 211"/>
                  <a:gd name="T102" fmla="*/ 50 w 227"/>
                  <a:gd name="T103" fmla="*/ 97 h 211"/>
                  <a:gd name="T104" fmla="*/ 60 w 227"/>
                  <a:gd name="T105" fmla="*/ 119 h 211"/>
                  <a:gd name="T106" fmla="*/ 53 w 227"/>
                  <a:gd name="T107" fmla="*/ 121 h 211"/>
                  <a:gd name="T108" fmla="*/ 35 w 227"/>
                  <a:gd name="T109" fmla="*/ 119 h 211"/>
                  <a:gd name="T110" fmla="*/ 36 w 227"/>
                  <a:gd name="T111" fmla="*/ 91 h 211"/>
                  <a:gd name="T112" fmla="*/ 40 w 227"/>
                  <a:gd name="T113" fmla="*/ 103 h 211"/>
                  <a:gd name="T114" fmla="*/ 45 w 227"/>
                  <a:gd name="T115" fmla="*/ 120 h 211"/>
                  <a:gd name="T116" fmla="*/ 37 w 227"/>
                  <a:gd name="T117" fmla="*/ 107 h 211"/>
                  <a:gd name="T118" fmla="*/ 34 w 227"/>
                  <a:gd name="T119" fmla="*/ 9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7" h="211">
                    <a:moveTo>
                      <a:pt x="215" y="82"/>
                    </a:moveTo>
                    <a:cubicBezTo>
                      <a:pt x="215" y="80"/>
                      <a:pt x="214" y="79"/>
                      <a:pt x="216" y="78"/>
                    </a:cubicBezTo>
                    <a:cubicBezTo>
                      <a:pt x="217" y="78"/>
                      <a:pt x="218" y="80"/>
                      <a:pt x="218" y="78"/>
                    </a:cubicBezTo>
                    <a:cubicBezTo>
                      <a:pt x="218" y="76"/>
                      <a:pt x="219" y="77"/>
                      <a:pt x="218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8" y="75"/>
                      <a:pt x="218" y="77"/>
                      <a:pt x="217" y="77"/>
                    </a:cubicBezTo>
                    <a:cubicBezTo>
                      <a:pt x="217" y="77"/>
                      <a:pt x="216" y="78"/>
                      <a:pt x="215" y="78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216" y="75"/>
                      <a:pt x="216" y="75"/>
                      <a:pt x="216" y="75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6" y="71"/>
                      <a:pt x="215" y="69"/>
                      <a:pt x="214" y="67"/>
                    </a:cubicBezTo>
                    <a:cubicBezTo>
                      <a:pt x="213" y="66"/>
                      <a:pt x="212" y="65"/>
                      <a:pt x="212" y="65"/>
                    </a:cubicBezTo>
                    <a:cubicBezTo>
                      <a:pt x="215" y="63"/>
                      <a:pt x="215" y="63"/>
                      <a:pt x="215" y="63"/>
                    </a:cubicBez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1"/>
                      <a:pt x="216" y="61"/>
                      <a:pt x="216" y="61"/>
                    </a:cubicBezTo>
                    <a:cubicBezTo>
                      <a:pt x="216" y="61"/>
                      <a:pt x="218" y="63"/>
                      <a:pt x="220" y="63"/>
                    </a:cubicBezTo>
                    <a:cubicBezTo>
                      <a:pt x="221" y="63"/>
                      <a:pt x="220" y="63"/>
                      <a:pt x="222" y="62"/>
                    </a:cubicBezTo>
                    <a:cubicBezTo>
                      <a:pt x="224" y="62"/>
                      <a:pt x="227" y="59"/>
                      <a:pt x="227" y="59"/>
                    </a:cubicBezTo>
                    <a:cubicBezTo>
                      <a:pt x="227" y="59"/>
                      <a:pt x="225" y="57"/>
                      <a:pt x="224" y="57"/>
                    </a:cubicBezTo>
                    <a:cubicBezTo>
                      <a:pt x="223" y="58"/>
                      <a:pt x="224" y="58"/>
                      <a:pt x="221" y="58"/>
                    </a:cubicBezTo>
                    <a:cubicBezTo>
                      <a:pt x="218" y="57"/>
                      <a:pt x="217" y="56"/>
                      <a:pt x="217" y="56"/>
                    </a:cubicBezTo>
                    <a:cubicBezTo>
                      <a:pt x="217" y="56"/>
                      <a:pt x="216" y="56"/>
                      <a:pt x="215" y="56"/>
                    </a:cubicBezTo>
                    <a:cubicBezTo>
                      <a:pt x="214" y="56"/>
                      <a:pt x="214" y="56"/>
                      <a:pt x="213" y="55"/>
                    </a:cubicBezTo>
                    <a:cubicBezTo>
                      <a:pt x="211" y="53"/>
                      <a:pt x="209" y="51"/>
                      <a:pt x="209" y="51"/>
                    </a:cubicBezTo>
                    <a:cubicBezTo>
                      <a:pt x="209" y="51"/>
                      <a:pt x="207" y="52"/>
                      <a:pt x="207" y="51"/>
                    </a:cubicBezTo>
                    <a:cubicBezTo>
                      <a:pt x="207" y="51"/>
                      <a:pt x="208" y="49"/>
                      <a:pt x="208" y="49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07" y="47"/>
                      <a:pt x="209" y="47"/>
                      <a:pt x="209" y="47"/>
                    </a:cubicBezTo>
                    <a:cubicBezTo>
                      <a:pt x="210" y="46"/>
                      <a:pt x="210" y="46"/>
                      <a:pt x="210" y="46"/>
                    </a:cubicBezTo>
                    <a:cubicBezTo>
                      <a:pt x="212" y="44"/>
                      <a:pt x="210" y="42"/>
                      <a:pt x="207" y="43"/>
                    </a:cubicBezTo>
                    <a:cubicBezTo>
                      <a:pt x="206" y="43"/>
                      <a:pt x="205" y="44"/>
                      <a:pt x="205" y="44"/>
                    </a:cubicBezTo>
                    <a:cubicBezTo>
                      <a:pt x="204" y="44"/>
                      <a:pt x="202" y="43"/>
                      <a:pt x="202" y="42"/>
                    </a:cubicBezTo>
                    <a:cubicBezTo>
                      <a:pt x="202" y="41"/>
                      <a:pt x="201" y="41"/>
                      <a:pt x="203" y="40"/>
                    </a:cubicBezTo>
                    <a:cubicBezTo>
                      <a:pt x="204" y="40"/>
                      <a:pt x="205" y="38"/>
                      <a:pt x="205" y="38"/>
                    </a:cubicBezTo>
                    <a:cubicBezTo>
                      <a:pt x="203" y="35"/>
                      <a:pt x="203" y="35"/>
                      <a:pt x="203" y="35"/>
                    </a:cubicBezTo>
                    <a:cubicBezTo>
                      <a:pt x="204" y="29"/>
                      <a:pt x="204" y="29"/>
                      <a:pt x="204" y="29"/>
                    </a:cubicBezTo>
                    <a:cubicBezTo>
                      <a:pt x="200" y="28"/>
                      <a:pt x="200" y="28"/>
                      <a:pt x="200" y="28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198" y="25"/>
                      <a:pt x="198" y="25"/>
                      <a:pt x="198" y="25"/>
                    </a:cubicBezTo>
                    <a:cubicBezTo>
                      <a:pt x="196" y="30"/>
                      <a:pt x="196" y="30"/>
                      <a:pt x="196" y="30"/>
                    </a:cubicBezTo>
                    <a:cubicBezTo>
                      <a:pt x="196" y="30"/>
                      <a:pt x="193" y="31"/>
                      <a:pt x="193" y="32"/>
                    </a:cubicBezTo>
                    <a:cubicBezTo>
                      <a:pt x="192" y="33"/>
                      <a:pt x="187" y="33"/>
                      <a:pt x="187" y="33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4" y="36"/>
                      <a:pt x="173" y="36"/>
                    </a:cubicBezTo>
                    <a:cubicBezTo>
                      <a:pt x="172" y="36"/>
                      <a:pt x="167" y="35"/>
                      <a:pt x="167" y="35"/>
                    </a:cubicBezTo>
                    <a:cubicBezTo>
                      <a:pt x="164" y="36"/>
                      <a:pt x="164" y="36"/>
                      <a:pt x="164" y="36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2" y="27"/>
                      <a:pt x="142" y="27"/>
                      <a:pt x="142" y="27"/>
                    </a:cubicBezTo>
                    <a:cubicBezTo>
                      <a:pt x="142" y="26"/>
                      <a:pt x="142" y="26"/>
                      <a:pt x="142" y="26"/>
                    </a:cubicBezTo>
                    <a:cubicBezTo>
                      <a:pt x="141" y="26"/>
                      <a:pt x="141" y="26"/>
                      <a:pt x="141" y="25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8" y="0"/>
                      <a:pt x="108" y="0"/>
                    </a:cubicBezTo>
                    <a:cubicBezTo>
                      <a:pt x="108" y="0"/>
                      <a:pt x="107" y="0"/>
                      <a:pt x="107" y="0"/>
                    </a:cubicBezTo>
                    <a:cubicBezTo>
                      <a:pt x="106" y="0"/>
                      <a:pt x="104" y="0"/>
                      <a:pt x="104" y="0"/>
                    </a:cubicBezTo>
                    <a:cubicBezTo>
                      <a:pt x="104" y="0"/>
                      <a:pt x="103" y="1"/>
                      <a:pt x="102" y="1"/>
                    </a:cubicBezTo>
                    <a:cubicBezTo>
                      <a:pt x="102" y="1"/>
                      <a:pt x="101" y="3"/>
                      <a:pt x="101" y="3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3" y="9"/>
                      <a:pt x="104" y="9"/>
                      <a:pt x="99" y="8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11"/>
                      <a:pt x="94" y="11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1" y="19"/>
                      <a:pt x="81" y="19"/>
                    </a:cubicBezTo>
                    <a:cubicBezTo>
                      <a:pt x="81" y="19"/>
                      <a:pt x="78" y="20"/>
                      <a:pt x="78" y="20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8" y="22"/>
                      <a:pt x="77" y="23"/>
                      <a:pt x="77" y="23"/>
                    </a:cubicBezTo>
                    <a:cubicBezTo>
                      <a:pt x="77" y="23"/>
                      <a:pt x="77" y="26"/>
                      <a:pt x="77" y="26"/>
                    </a:cubicBezTo>
                    <a:cubicBezTo>
                      <a:pt x="77" y="26"/>
                      <a:pt x="79" y="27"/>
                      <a:pt x="79" y="27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1" y="29"/>
                      <a:pt x="82" y="30"/>
                      <a:pt x="82" y="30"/>
                    </a:cubicBezTo>
                    <a:cubicBezTo>
                      <a:pt x="81" y="30"/>
                      <a:pt x="81" y="33"/>
                      <a:pt x="81" y="33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2" y="39"/>
                      <a:pt x="83" y="39"/>
                      <a:pt x="82" y="40"/>
                    </a:cubicBezTo>
                    <a:cubicBezTo>
                      <a:pt x="81" y="40"/>
                      <a:pt x="80" y="41"/>
                      <a:pt x="80" y="41"/>
                    </a:cubicBezTo>
                    <a:cubicBezTo>
                      <a:pt x="80" y="41"/>
                      <a:pt x="78" y="41"/>
                      <a:pt x="78" y="41"/>
                    </a:cubicBezTo>
                    <a:cubicBezTo>
                      <a:pt x="78" y="41"/>
                      <a:pt x="76" y="41"/>
                      <a:pt x="76" y="41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49"/>
                      <a:pt x="69" y="50"/>
                      <a:pt x="69" y="49"/>
                    </a:cubicBezTo>
                    <a:cubicBezTo>
                      <a:pt x="69" y="49"/>
                      <a:pt x="69" y="48"/>
                      <a:pt x="69" y="48"/>
                    </a:cubicBezTo>
                    <a:cubicBezTo>
                      <a:pt x="70" y="49"/>
                      <a:pt x="71" y="50"/>
                      <a:pt x="71" y="50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2" y="52"/>
                      <a:pt x="70" y="52"/>
                      <a:pt x="70" y="52"/>
                    </a:cubicBezTo>
                    <a:cubicBezTo>
                      <a:pt x="70" y="52"/>
                      <a:pt x="69" y="53"/>
                      <a:pt x="69" y="53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5"/>
                      <a:pt x="68" y="55"/>
                      <a:pt x="68" y="56"/>
                    </a:cubicBezTo>
                    <a:cubicBezTo>
                      <a:pt x="68" y="56"/>
                      <a:pt x="68" y="57"/>
                      <a:pt x="68" y="57"/>
                    </a:cubicBezTo>
                    <a:cubicBezTo>
                      <a:pt x="69" y="57"/>
                      <a:pt x="70" y="59"/>
                      <a:pt x="70" y="59"/>
                    </a:cubicBezTo>
                    <a:cubicBezTo>
                      <a:pt x="70" y="59"/>
                      <a:pt x="71" y="60"/>
                      <a:pt x="71" y="60"/>
                    </a:cubicBezTo>
                    <a:cubicBezTo>
                      <a:pt x="71" y="60"/>
                      <a:pt x="71" y="61"/>
                      <a:pt x="71" y="61"/>
                    </a:cubicBezTo>
                    <a:cubicBezTo>
                      <a:pt x="71" y="61"/>
                      <a:pt x="70" y="62"/>
                      <a:pt x="69" y="62"/>
                    </a:cubicBezTo>
                    <a:cubicBezTo>
                      <a:pt x="69" y="62"/>
                      <a:pt x="67" y="62"/>
                      <a:pt x="67" y="62"/>
                    </a:cubicBezTo>
                    <a:cubicBezTo>
                      <a:pt x="67" y="62"/>
                      <a:pt x="66" y="64"/>
                      <a:pt x="66" y="64"/>
                    </a:cubicBezTo>
                    <a:cubicBezTo>
                      <a:pt x="66" y="64"/>
                      <a:pt x="65" y="64"/>
                      <a:pt x="64" y="64"/>
                    </a:cubicBezTo>
                    <a:cubicBezTo>
                      <a:pt x="64" y="64"/>
                      <a:pt x="66" y="65"/>
                      <a:pt x="64" y="64"/>
                    </a:cubicBezTo>
                    <a:cubicBezTo>
                      <a:pt x="61" y="63"/>
                      <a:pt x="61" y="62"/>
                      <a:pt x="61" y="62"/>
                    </a:cubicBezTo>
                    <a:cubicBezTo>
                      <a:pt x="61" y="62"/>
                      <a:pt x="60" y="61"/>
                      <a:pt x="60" y="61"/>
                    </a:cubicBezTo>
                    <a:cubicBezTo>
                      <a:pt x="59" y="61"/>
                      <a:pt x="58" y="61"/>
                      <a:pt x="58" y="61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62"/>
                      <a:pt x="54" y="63"/>
                      <a:pt x="53" y="63"/>
                    </a:cubicBezTo>
                    <a:cubicBezTo>
                      <a:pt x="52" y="64"/>
                      <a:pt x="53" y="64"/>
                      <a:pt x="52" y="64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5" y="60"/>
                      <a:pt x="45" y="61"/>
                      <a:pt x="45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4" y="58"/>
                      <a:pt x="43" y="57"/>
                    </a:cubicBezTo>
                    <a:cubicBezTo>
                      <a:pt x="43" y="56"/>
                      <a:pt x="42" y="55"/>
                      <a:pt x="42" y="55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4"/>
                    </a:cubicBezTo>
                    <a:cubicBezTo>
                      <a:pt x="40" y="55"/>
                      <a:pt x="39" y="55"/>
                      <a:pt x="39" y="55"/>
                    </a:cubicBezTo>
                    <a:cubicBezTo>
                      <a:pt x="39" y="56"/>
                      <a:pt x="38" y="57"/>
                      <a:pt x="38" y="57"/>
                    </a:cubicBezTo>
                    <a:cubicBezTo>
                      <a:pt x="38" y="57"/>
                      <a:pt x="37" y="58"/>
                      <a:pt x="37" y="59"/>
                    </a:cubicBezTo>
                    <a:cubicBezTo>
                      <a:pt x="38" y="59"/>
                      <a:pt x="38" y="59"/>
                      <a:pt x="38" y="60"/>
                    </a:cubicBezTo>
                    <a:cubicBezTo>
                      <a:pt x="38" y="60"/>
                      <a:pt x="37" y="61"/>
                      <a:pt x="37" y="61"/>
                    </a:cubicBezTo>
                    <a:cubicBezTo>
                      <a:pt x="36" y="62"/>
                      <a:pt x="36" y="62"/>
                      <a:pt x="35" y="62"/>
                    </a:cubicBezTo>
                    <a:cubicBezTo>
                      <a:pt x="35" y="63"/>
                      <a:pt x="33" y="64"/>
                      <a:pt x="33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24" y="65"/>
                      <a:pt x="23" y="65"/>
                      <a:pt x="23" y="65"/>
                    </a:cubicBezTo>
                    <a:cubicBezTo>
                      <a:pt x="23" y="65"/>
                      <a:pt x="22" y="64"/>
                      <a:pt x="21" y="64"/>
                    </a:cubicBezTo>
                    <a:cubicBezTo>
                      <a:pt x="21" y="64"/>
                      <a:pt x="20" y="64"/>
                      <a:pt x="20" y="64"/>
                    </a:cubicBezTo>
                    <a:cubicBezTo>
                      <a:pt x="19" y="64"/>
                      <a:pt x="18" y="64"/>
                      <a:pt x="18" y="64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9" y="65"/>
                      <a:pt x="19" y="65"/>
                    </a:cubicBezTo>
                    <a:cubicBezTo>
                      <a:pt x="19" y="66"/>
                      <a:pt x="19" y="67"/>
                      <a:pt x="19" y="67"/>
                    </a:cubicBezTo>
                    <a:cubicBezTo>
                      <a:pt x="19" y="67"/>
                      <a:pt x="18" y="67"/>
                      <a:pt x="18" y="67"/>
                    </a:cubicBezTo>
                    <a:cubicBezTo>
                      <a:pt x="18" y="68"/>
                      <a:pt x="16" y="68"/>
                      <a:pt x="16" y="68"/>
                    </a:cubicBezTo>
                    <a:cubicBezTo>
                      <a:pt x="16" y="68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5" y="69"/>
                    </a:cubicBezTo>
                    <a:cubicBezTo>
                      <a:pt x="14" y="69"/>
                      <a:pt x="14" y="69"/>
                      <a:pt x="13" y="69"/>
                    </a:cubicBezTo>
                    <a:cubicBezTo>
                      <a:pt x="13" y="68"/>
                      <a:pt x="12" y="68"/>
                      <a:pt x="11" y="68"/>
                    </a:cubicBezTo>
                    <a:cubicBezTo>
                      <a:pt x="11" y="68"/>
                      <a:pt x="8" y="67"/>
                      <a:pt x="8" y="67"/>
                    </a:cubicBezTo>
                    <a:cubicBezTo>
                      <a:pt x="8" y="67"/>
                      <a:pt x="7" y="68"/>
                      <a:pt x="7" y="68"/>
                    </a:cubicBezTo>
                    <a:cubicBezTo>
                      <a:pt x="6" y="68"/>
                      <a:pt x="5" y="68"/>
                      <a:pt x="4" y="67"/>
                    </a:cubicBezTo>
                    <a:cubicBezTo>
                      <a:pt x="4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2" y="73"/>
                      <a:pt x="2" y="73"/>
                    </a:cubicBezTo>
                    <a:cubicBezTo>
                      <a:pt x="2" y="74"/>
                      <a:pt x="3" y="74"/>
                      <a:pt x="3" y="75"/>
                    </a:cubicBezTo>
                    <a:cubicBezTo>
                      <a:pt x="3" y="76"/>
                      <a:pt x="3" y="77"/>
                      <a:pt x="3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5" y="82"/>
                      <a:pt x="6" y="83"/>
                      <a:pt x="6" y="84"/>
                    </a:cubicBezTo>
                    <a:cubicBezTo>
                      <a:pt x="6" y="84"/>
                      <a:pt x="6" y="85"/>
                      <a:pt x="6" y="86"/>
                    </a:cubicBezTo>
                    <a:cubicBezTo>
                      <a:pt x="6" y="86"/>
                      <a:pt x="8" y="88"/>
                      <a:pt x="8" y="88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8" y="90"/>
                      <a:pt x="9" y="91"/>
                      <a:pt x="10" y="92"/>
                    </a:cubicBezTo>
                    <a:cubicBezTo>
                      <a:pt x="10" y="92"/>
                      <a:pt x="11" y="93"/>
                      <a:pt x="11" y="93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6" y="101"/>
                      <a:pt x="16" y="101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2"/>
                      <a:pt x="17" y="103"/>
                      <a:pt x="18" y="103"/>
                    </a:cubicBezTo>
                    <a:cubicBezTo>
                      <a:pt x="19" y="103"/>
                      <a:pt x="20" y="103"/>
                      <a:pt x="20" y="103"/>
                    </a:cubicBezTo>
                    <a:cubicBezTo>
                      <a:pt x="21" y="103"/>
                      <a:pt x="21" y="104"/>
                      <a:pt x="22" y="101"/>
                    </a:cubicBezTo>
                    <a:cubicBezTo>
                      <a:pt x="22" y="99"/>
                      <a:pt x="22" y="98"/>
                      <a:pt x="22" y="98"/>
                    </a:cubicBezTo>
                    <a:cubicBezTo>
                      <a:pt x="22" y="98"/>
                      <a:pt x="23" y="98"/>
                      <a:pt x="23" y="97"/>
                    </a:cubicBezTo>
                    <a:cubicBezTo>
                      <a:pt x="24" y="97"/>
                      <a:pt x="25" y="97"/>
                      <a:pt x="25" y="96"/>
                    </a:cubicBezTo>
                    <a:cubicBezTo>
                      <a:pt x="25" y="94"/>
                      <a:pt x="23" y="93"/>
                      <a:pt x="23" y="93"/>
                    </a:cubicBezTo>
                    <a:cubicBezTo>
                      <a:pt x="23" y="93"/>
                      <a:pt x="25" y="92"/>
                      <a:pt x="26" y="93"/>
                    </a:cubicBezTo>
                    <a:cubicBezTo>
                      <a:pt x="26" y="94"/>
                      <a:pt x="26" y="95"/>
                      <a:pt x="27" y="94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7" y="91"/>
                      <a:pt x="27" y="90"/>
                      <a:pt x="27" y="89"/>
                    </a:cubicBezTo>
                    <a:cubicBezTo>
                      <a:pt x="27" y="89"/>
                      <a:pt x="28" y="88"/>
                      <a:pt x="28" y="87"/>
                    </a:cubicBezTo>
                    <a:cubicBezTo>
                      <a:pt x="29" y="86"/>
                      <a:pt x="29" y="85"/>
                      <a:pt x="29" y="84"/>
                    </a:cubicBezTo>
                    <a:cubicBezTo>
                      <a:pt x="29" y="82"/>
                      <a:pt x="29" y="83"/>
                      <a:pt x="30" y="81"/>
                    </a:cubicBezTo>
                    <a:cubicBezTo>
                      <a:pt x="30" y="80"/>
                      <a:pt x="30" y="81"/>
                      <a:pt x="30" y="77"/>
                    </a:cubicBezTo>
                    <a:cubicBezTo>
                      <a:pt x="31" y="74"/>
                      <a:pt x="31" y="73"/>
                      <a:pt x="32" y="73"/>
                    </a:cubicBezTo>
                    <a:cubicBezTo>
                      <a:pt x="32" y="73"/>
                      <a:pt x="40" y="76"/>
                      <a:pt x="40" y="76"/>
                    </a:cubicBezTo>
                    <a:cubicBezTo>
                      <a:pt x="40" y="76"/>
                      <a:pt x="41" y="78"/>
                      <a:pt x="41" y="78"/>
                    </a:cubicBezTo>
                    <a:cubicBezTo>
                      <a:pt x="41" y="79"/>
                      <a:pt x="41" y="80"/>
                      <a:pt x="41" y="80"/>
                    </a:cubicBezTo>
                    <a:cubicBezTo>
                      <a:pt x="41" y="81"/>
                      <a:pt x="40" y="83"/>
                      <a:pt x="40" y="83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38" y="84"/>
                      <a:pt x="38" y="86"/>
                    </a:cubicBezTo>
                    <a:cubicBezTo>
                      <a:pt x="37" y="87"/>
                      <a:pt x="37" y="87"/>
                      <a:pt x="38" y="88"/>
                    </a:cubicBezTo>
                    <a:cubicBezTo>
                      <a:pt x="39" y="89"/>
                      <a:pt x="40" y="90"/>
                      <a:pt x="40" y="90"/>
                    </a:cubicBezTo>
                    <a:cubicBezTo>
                      <a:pt x="41" y="90"/>
                      <a:pt x="42" y="89"/>
                      <a:pt x="43" y="89"/>
                    </a:cubicBezTo>
                    <a:cubicBezTo>
                      <a:pt x="43" y="89"/>
                      <a:pt x="44" y="89"/>
                      <a:pt x="44" y="89"/>
                    </a:cubicBezTo>
                    <a:cubicBezTo>
                      <a:pt x="44" y="90"/>
                      <a:pt x="44" y="91"/>
                      <a:pt x="45" y="92"/>
                    </a:cubicBezTo>
                    <a:cubicBezTo>
                      <a:pt x="46" y="92"/>
                      <a:pt x="47" y="93"/>
                      <a:pt x="47" y="93"/>
                    </a:cubicBezTo>
                    <a:cubicBezTo>
                      <a:pt x="48" y="93"/>
                      <a:pt x="49" y="93"/>
                      <a:pt x="49" y="93"/>
                    </a:cubicBezTo>
                    <a:cubicBezTo>
                      <a:pt x="49" y="93"/>
                      <a:pt x="50" y="92"/>
                      <a:pt x="51" y="92"/>
                    </a:cubicBezTo>
                    <a:cubicBezTo>
                      <a:pt x="51" y="92"/>
                      <a:pt x="54" y="95"/>
                      <a:pt x="52" y="91"/>
                    </a:cubicBezTo>
                    <a:cubicBezTo>
                      <a:pt x="49" y="88"/>
                      <a:pt x="49" y="88"/>
                      <a:pt x="49" y="87"/>
                    </a:cubicBezTo>
                    <a:cubicBezTo>
                      <a:pt x="48" y="87"/>
                      <a:pt x="47" y="86"/>
                      <a:pt x="47" y="86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6"/>
                      <a:pt x="46" y="85"/>
                      <a:pt x="46" y="84"/>
                    </a:cubicBezTo>
                    <a:cubicBezTo>
                      <a:pt x="47" y="83"/>
                      <a:pt x="47" y="83"/>
                      <a:pt x="48" y="83"/>
                    </a:cubicBezTo>
                    <a:cubicBezTo>
                      <a:pt x="49" y="83"/>
                      <a:pt x="49" y="82"/>
                      <a:pt x="51" y="84"/>
                    </a:cubicBezTo>
                    <a:cubicBezTo>
                      <a:pt x="52" y="85"/>
                      <a:pt x="52" y="85"/>
                      <a:pt x="52" y="86"/>
                    </a:cubicBezTo>
                    <a:cubicBezTo>
                      <a:pt x="53" y="88"/>
                      <a:pt x="54" y="89"/>
                      <a:pt x="55" y="90"/>
                    </a:cubicBezTo>
                    <a:cubicBezTo>
                      <a:pt x="55" y="90"/>
                      <a:pt x="56" y="90"/>
                      <a:pt x="56" y="92"/>
                    </a:cubicBezTo>
                    <a:cubicBezTo>
                      <a:pt x="56" y="94"/>
                      <a:pt x="56" y="96"/>
                      <a:pt x="56" y="97"/>
                    </a:cubicBezTo>
                    <a:cubicBezTo>
                      <a:pt x="56" y="97"/>
                      <a:pt x="56" y="101"/>
                      <a:pt x="56" y="101"/>
                    </a:cubicBezTo>
                    <a:cubicBezTo>
                      <a:pt x="56" y="101"/>
                      <a:pt x="56" y="103"/>
                      <a:pt x="56" y="104"/>
                    </a:cubicBezTo>
                    <a:cubicBezTo>
                      <a:pt x="56" y="105"/>
                      <a:pt x="61" y="112"/>
                      <a:pt x="61" y="112"/>
                    </a:cubicBezTo>
                    <a:cubicBezTo>
                      <a:pt x="61" y="112"/>
                      <a:pt x="63" y="115"/>
                      <a:pt x="64" y="115"/>
                    </a:cubicBezTo>
                    <a:cubicBezTo>
                      <a:pt x="64" y="115"/>
                      <a:pt x="65" y="118"/>
                      <a:pt x="66" y="119"/>
                    </a:cubicBezTo>
                    <a:cubicBezTo>
                      <a:pt x="68" y="119"/>
                      <a:pt x="72" y="121"/>
                      <a:pt x="72" y="121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79" y="125"/>
                      <a:pt x="81" y="128"/>
                      <a:pt x="82" y="128"/>
                    </a:cubicBezTo>
                    <a:cubicBezTo>
                      <a:pt x="82" y="128"/>
                      <a:pt x="87" y="128"/>
                      <a:pt x="83" y="128"/>
                    </a:cubicBezTo>
                    <a:cubicBezTo>
                      <a:pt x="80" y="128"/>
                      <a:pt x="76" y="126"/>
                      <a:pt x="76" y="126"/>
                    </a:cubicBezTo>
                    <a:cubicBezTo>
                      <a:pt x="76" y="126"/>
                      <a:pt x="75" y="124"/>
                      <a:pt x="75" y="124"/>
                    </a:cubicBezTo>
                    <a:cubicBezTo>
                      <a:pt x="74" y="124"/>
                      <a:pt x="70" y="123"/>
                      <a:pt x="69" y="122"/>
                    </a:cubicBezTo>
                    <a:cubicBezTo>
                      <a:pt x="69" y="122"/>
                      <a:pt x="68" y="121"/>
                      <a:pt x="67" y="120"/>
                    </a:cubicBezTo>
                    <a:cubicBezTo>
                      <a:pt x="66" y="118"/>
                      <a:pt x="64" y="117"/>
                      <a:pt x="64" y="117"/>
                    </a:cubicBezTo>
                    <a:cubicBezTo>
                      <a:pt x="64" y="117"/>
                      <a:pt x="63" y="116"/>
                      <a:pt x="62" y="114"/>
                    </a:cubicBezTo>
                    <a:cubicBezTo>
                      <a:pt x="61" y="113"/>
                      <a:pt x="61" y="113"/>
                      <a:pt x="61" y="112"/>
                    </a:cubicBezTo>
                    <a:cubicBezTo>
                      <a:pt x="60" y="112"/>
                      <a:pt x="61" y="112"/>
                      <a:pt x="59" y="111"/>
                    </a:cubicBezTo>
                    <a:cubicBezTo>
                      <a:pt x="57" y="110"/>
                      <a:pt x="56" y="109"/>
                      <a:pt x="56" y="109"/>
                    </a:cubicBezTo>
                    <a:cubicBezTo>
                      <a:pt x="55" y="109"/>
                      <a:pt x="53" y="108"/>
                      <a:pt x="53" y="108"/>
                    </a:cubicBezTo>
                    <a:cubicBezTo>
                      <a:pt x="53" y="108"/>
                      <a:pt x="51" y="106"/>
                      <a:pt x="51" y="106"/>
                    </a:cubicBezTo>
                    <a:cubicBezTo>
                      <a:pt x="51" y="106"/>
                      <a:pt x="50" y="108"/>
                      <a:pt x="52" y="109"/>
                    </a:cubicBezTo>
                    <a:cubicBezTo>
                      <a:pt x="53" y="109"/>
                      <a:pt x="55" y="111"/>
                      <a:pt x="55" y="111"/>
                    </a:cubicBezTo>
                    <a:cubicBezTo>
                      <a:pt x="55" y="111"/>
                      <a:pt x="57" y="112"/>
                      <a:pt x="57" y="112"/>
                    </a:cubicBezTo>
                    <a:cubicBezTo>
                      <a:pt x="57" y="112"/>
                      <a:pt x="57" y="114"/>
                      <a:pt x="57" y="114"/>
                    </a:cubicBezTo>
                    <a:cubicBezTo>
                      <a:pt x="57" y="114"/>
                      <a:pt x="54" y="113"/>
                      <a:pt x="57" y="114"/>
                    </a:cubicBezTo>
                    <a:cubicBezTo>
                      <a:pt x="59" y="115"/>
                      <a:pt x="61" y="115"/>
                      <a:pt x="61" y="115"/>
                    </a:cubicBezTo>
                    <a:cubicBezTo>
                      <a:pt x="61" y="115"/>
                      <a:pt x="59" y="116"/>
                      <a:pt x="58" y="116"/>
                    </a:cubicBezTo>
                    <a:cubicBezTo>
                      <a:pt x="58" y="117"/>
                      <a:pt x="60" y="120"/>
                      <a:pt x="60" y="119"/>
                    </a:cubicBezTo>
                    <a:cubicBezTo>
                      <a:pt x="61" y="119"/>
                      <a:pt x="62" y="120"/>
                      <a:pt x="63" y="120"/>
                    </a:cubicBezTo>
                    <a:cubicBezTo>
                      <a:pt x="63" y="120"/>
                      <a:pt x="65" y="120"/>
                      <a:pt x="65" y="121"/>
                    </a:cubicBezTo>
                    <a:cubicBezTo>
                      <a:pt x="66" y="121"/>
                      <a:pt x="66" y="121"/>
                      <a:pt x="66" y="122"/>
                    </a:cubicBezTo>
                    <a:cubicBezTo>
                      <a:pt x="65" y="122"/>
                      <a:pt x="66" y="124"/>
                      <a:pt x="66" y="124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8" y="125"/>
                      <a:pt x="65" y="125"/>
                      <a:pt x="65" y="124"/>
                    </a:cubicBezTo>
                    <a:cubicBezTo>
                      <a:pt x="64" y="124"/>
                      <a:pt x="64" y="123"/>
                      <a:pt x="63" y="124"/>
                    </a:cubicBezTo>
                    <a:cubicBezTo>
                      <a:pt x="62" y="125"/>
                      <a:pt x="62" y="125"/>
                      <a:pt x="62" y="126"/>
                    </a:cubicBezTo>
                    <a:cubicBezTo>
                      <a:pt x="63" y="127"/>
                      <a:pt x="64" y="128"/>
                      <a:pt x="65" y="127"/>
                    </a:cubicBezTo>
                    <a:cubicBezTo>
                      <a:pt x="65" y="127"/>
                      <a:pt x="65" y="127"/>
                      <a:pt x="66" y="126"/>
                    </a:cubicBezTo>
                    <a:cubicBezTo>
                      <a:pt x="66" y="126"/>
                      <a:pt x="66" y="126"/>
                      <a:pt x="67" y="126"/>
                    </a:cubicBezTo>
                    <a:cubicBezTo>
                      <a:pt x="67" y="126"/>
                      <a:pt x="68" y="126"/>
                      <a:pt x="68" y="126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69" y="125"/>
                      <a:pt x="69" y="125"/>
                      <a:pt x="69" y="126"/>
                    </a:cubicBezTo>
                    <a:cubicBezTo>
                      <a:pt x="69" y="126"/>
                      <a:pt x="70" y="126"/>
                      <a:pt x="69" y="127"/>
                    </a:cubicBezTo>
                    <a:cubicBezTo>
                      <a:pt x="69" y="128"/>
                      <a:pt x="68" y="128"/>
                      <a:pt x="68" y="128"/>
                    </a:cubicBezTo>
                    <a:cubicBezTo>
                      <a:pt x="68" y="129"/>
                      <a:pt x="67" y="128"/>
                      <a:pt x="68" y="130"/>
                    </a:cubicBezTo>
                    <a:cubicBezTo>
                      <a:pt x="68" y="131"/>
                      <a:pt x="68" y="132"/>
                      <a:pt x="68" y="132"/>
                    </a:cubicBezTo>
                    <a:cubicBezTo>
                      <a:pt x="68" y="132"/>
                      <a:pt x="69" y="132"/>
                      <a:pt x="69" y="132"/>
                    </a:cubicBezTo>
                    <a:cubicBezTo>
                      <a:pt x="70" y="133"/>
                      <a:pt x="70" y="134"/>
                      <a:pt x="70" y="135"/>
                    </a:cubicBezTo>
                    <a:cubicBezTo>
                      <a:pt x="71" y="135"/>
                      <a:pt x="73" y="138"/>
                      <a:pt x="73" y="138"/>
                    </a:cubicBezTo>
                    <a:cubicBezTo>
                      <a:pt x="73" y="138"/>
                      <a:pt x="76" y="140"/>
                      <a:pt x="76" y="140"/>
                    </a:cubicBezTo>
                    <a:cubicBezTo>
                      <a:pt x="76" y="140"/>
                      <a:pt x="77" y="141"/>
                      <a:pt x="77" y="141"/>
                    </a:cubicBezTo>
                    <a:cubicBezTo>
                      <a:pt x="77" y="141"/>
                      <a:pt x="77" y="142"/>
                      <a:pt x="76" y="141"/>
                    </a:cubicBezTo>
                    <a:cubicBezTo>
                      <a:pt x="75" y="140"/>
                      <a:pt x="73" y="139"/>
                      <a:pt x="73" y="139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3" y="141"/>
                      <a:pt x="74" y="142"/>
                      <a:pt x="75" y="142"/>
                    </a:cubicBezTo>
                    <a:cubicBezTo>
                      <a:pt x="75" y="143"/>
                      <a:pt x="75" y="143"/>
                      <a:pt x="76" y="144"/>
                    </a:cubicBezTo>
                    <a:cubicBezTo>
                      <a:pt x="77" y="144"/>
                      <a:pt x="78" y="144"/>
                      <a:pt x="79" y="144"/>
                    </a:cubicBezTo>
                    <a:cubicBezTo>
                      <a:pt x="79" y="145"/>
                      <a:pt x="79" y="143"/>
                      <a:pt x="79" y="143"/>
                    </a:cubicBezTo>
                    <a:cubicBezTo>
                      <a:pt x="79" y="143"/>
                      <a:pt x="80" y="143"/>
                      <a:pt x="80" y="143"/>
                    </a:cubicBezTo>
                    <a:cubicBezTo>
                      <a:pt x="80" y="144"/>
                      <a:pt x="81" y="145"/>
                      <a:pt x="80" y="146"/>
                    </a:cubicBezTo>
                    <a:cubicBezTo>
                      <a:pt x="80" y="146"/>
                      <a:pt x="80" y="147"/>
                      <a:pt x="79" y="146"/>
                    </a:cubicBezTo>
                    <a:cubicBezTo>
                      <a:pt x="78" y="146"/>
                      <a:pt x="77" y="145"/>
                      <a:pt x="76" y="145"/>
                    </a:cubicBezTo>
                    <a:cubicBezTo>
                      <a:pt x="76" y="145"/>
                      <a:pt x="75" y="144"/>
                      <a:pt x="74" y="145"/>
                    </a:cubicBezTo>
                    <a:cubicBezTo>
                      <a:pt x="74" y="145"/>
                      <a:pt x="72" y="144"/>
                      <a:pt x="72" y="145"/>
                    </a:cubicBezTo>
                    <a:cubicBezTo>
                      <a:pt x="72" y="146"/>
                      <a:pt x="72" y="147"/>
                      <a:pt x="72" y="147"/>
                    </a:cubicBezTo>
                    <a:cubicBezTo>
                      <a:pt x="72" y="147"/>
                      <a:pt x="71" y="143"/>
                      <a:pt x="70" y="143"/>
                    </a:cubicBezTo>
                    <a:cubicBezTo>
                      <a:pt x="69" y="143"/>
                      <a:pt x="67" y="142"/>
                      <a:pt x="67" y="142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140"/>
                      <a:pt x="67" y="140"/>
                      <a:pt x="67" y="140"/>
                    </a:cubicBezTo>
                    <a:cubicBezTo>
                      <a:pt x="68" y="141"/>
                      <a:pt x="67" y="141"/>
                      <a:pt x="68" y="141"/>
                    </a:cubicBezTo>
                    <a:cubicBezTo>
                      <a:pt x="69" y="141"/>
                      <a:pt x="67" y="139"/>
                      <a:pt x="69" y="13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38"/>
                      <a:pt x="73" y="138"/>
                      <a:pt x="71" y="137"/>
                    </a:cubicBezTo>
                    <a:cubicBezTo>
                      <a:pt x="69" y="136"/>
                      <a:pt x="69" y="136"/>
                      <a:pt x="69" y="136"/>
                    </a:cubicBezTo>
                    <a:cubicBezTo>
                      <a:pt x="68" y="136"/>
                      <a:pt x="68" y="136"/>
                      <a:pt x="68" y="135"/>
                    </a:cubicBezTo>
                    <a:cubicBezTo>
                      <a:pt x="67" y="134"/>
                      <a:pt x="67" y="133"/>
                      <a:pt x="66" y="133"/>
                    </a:cubicBezTo>
                    <a:cubicBezTo>
                      <a:pt x="66" y="133"/>
                      <a:pt x="63" y="133"/>
                      <a:pt x="63" y="133"/>
                    </a:cubicBezTo>
                    <a:cubicBezTo>
                      <a:pt x="63" y="133"/>
                      <a:pt x="62" y="132"/>
                      <a:pt x="61" y="132"/>
                    </a:cubicBezTo>
                    <a:cubicBezTo>
                      <a:pt x="60" y="132"/>
                      <a:pt x="58" y="130"/>
                      <a:pt x="58" y="130"/>
                    </a:cubicBezTo>
                    <a:cubicBezTo>
                      <a:pt x="57" y="129"/>
                      <a:pt x="54" y="128"/>
                      <a:pt x="54" y="128"/>
                    </a:cubicBezTo>
                    <a:cubicBezTo>
                      <a:pt x="54" y="128"/>
                      <a:pt x="53" y="127"/>
                      <a:pt x="52" y="127"/>
                    </a:cubicBezTo>
                    <a:cubicBezTo>
                      <a:pt x="51" y="127"/>
                      <a:pt x="51" y="127"/>
                      <a:pt x="50" y="127"/>
                    </a:cubicBezTo>
                    <a:cubicBezTo>
                      <a:pt x="49" y="126"/>
                      <a:pt x="48" y="125"/>
                      <a:pt x="48" y="125"/>
                    </a:cubicBezTo>
                    <a:cubicBezTo>
                      <a:pt x="47" y="124"/>
                      <a:pt x="46" y="124"/>
                      <a:pt x="46" y="124"/>
                    </a:cubicBezTo>
                    <a:cubicBezTo>
                      <a:pt x="47" y="125"/>
                      <a:pt x="46" y="125"/>
                      <a:pt x="48" y="126"/>
                    </a:cubicBezTo>
                    <a:cubicBezTo>
                      <a:pt x="49" y="127"/>
                      <a:pt x="50" y="127"/>
                      <a:pt x="50" y="127"/>
                    </a:cubicBezTo>
                    <a:cubicBezTo>
                      <a:pt x="50" y="127"/>
                      <a:pt x="51" y="128"/>
                      <a:pt x="51" y="128"/>
                    </a:cubicBezTo>
                    <a:cubicBezTo>
                      <a:pt x="51" y="129"/>
                      <a:pt x="52" y="128"/>
                      <a:pt x="53" y="128"/>
                    </a:cubicBezTo>
                    <a:cubicBezTo>
                      <a:pt x="53" y="129"/>
                      <a:pt x="54" y="129"/>
                      <a:pt x="54" y="130"/>
                    </a:cubicBezTo>
                    <a:cubicBezTo>
                      <a:pt x="54" y="130"/>
                      <a:pt x="57" y="130"/>
                      <a:pt x="57" y="131"/>
                    </a:cubicBezTo>
                    <a:cubicBezTo>
                      <a:pt x="57" y="132"/>
                      <a:pt x="58" y="133"/>
                      <a:pt x="57" y="133"/>
                    </a:cubicBezTo>
                    <a:cubicBezTo>
                      <a:pt x="57" y="133"/>
                      <a:pt x="56" y="134"/>
                      <a:pt x="56" y="134"/>
                    </a:cubicBezTo>
                    <a:cubicBezTo>
                      <a:pt x="57" y="134"/>
                      <a:pt x="58" y="135"/>
                      <a:pt x="59" y="135"/>
                    </a:cubicBezTo>
                    <a:cubicBezTo>
                      <a:pt x="60" y="135"/>
                      <a:pt x="59" y="135"/>
                      <a:pt x="61" y="136"/>
                    </a:cubicBezTo>
                    <a:cubicBezTo>
                      <a:pt x="63" y="136"/>
                      <a:pt x="63" y="138"/>
                      <a:pt x="63" y="138"/>
                    </a:cubicBezTo>
                    <a:cubicBezTo>
                      <a:pt x="63" y="139"/>
                      <a:pt x="65" y="140"/>
                      <a:pt x="65" y="140"/>
                    </a:cubicBezTo>
                    <a:cubicBezTo>
                      <a:pt x="65" y="140"/>
                      <a:pt x="64" y="140"/>
                      <a:pt x="65" y="141"/>
                    </a:cubicBezTo>
                    <a:cubicBezTo>
                      <a:pt x="65" y="141"/>
                      <a:pt x="64" y="141"/>
                      <a:pt x="65" y="142"/>
                    </a:cubicBezTo>
                    <a:cubicBezTo>
                      <a:pt x="66" y="142"/>
                      <a:pt x="67" y="142"/>
                      <a:pt x="67" y="142"/>
                    </a:cubicBezTo>
                    <a:cubicBezTo>
                      <a:pt x="67" y="143"/>
                      <a:pt x="67" y="143"/>
                      <a:pt x="67" y="144"/>
                    </a:cubicBezTo>
                    <a:cubicBezTo>
                      <a:pt x="67" y="144"/>
                      <a:pt x="65" y="146"/>
                      <a:pt x="68" y="146"/>
                    </a:cubicBezTo>
                    <a:cubicBezTo>
                      <a:pt x="70" y="146"/>
                      <a:pt x="70" y="146"/>
                      <a:pt x="70" y="146"/>
                    </a:cubicBezTo>
                    <a:cubicBezTo>
                      <a:pt x="71" y="147"/>
                      <a:pt x="71" y="147"/>
                      <a:pt x="71" y="147"/>
                    </a:cubicBezTo>
                    <a:cubicBezTo>
                      <a:pt x="71" y="147"/>
                      <a:pt x="70" y="148"/>
                      <a:pt x="71" y="149"/>
                    </a:cubicBezTo>
                    <a:cubicBezTo>
                      <a:pt x="71" y="150"/>
                      <a:pt x="75" y="150"/>
                      <a:pt x="75" y="150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75" y="149"/>
                      <a:pt x="77" y="150"/>
                      <a:pt x="76" y="150"/>
                    </a:cubicBezTo>
                    <a:cubicBezTo>
                      <a:pt x="76" y="151"/>
                      <a:pt x="75" y="151"/>
                      <a:pt x="75" y="151"/>
                    </a:cubicBezTo>
                    <a:cubicBezTo>
                      <a:pt x="75" y="151"/>
                      <a:pt x="75" y="153"/>
                      <a:pt x="76" y="153"/>
                    </a:cubicBezTo>
                    <a:cubicBezTo>
                      <a:pt x="77" y="153"/>
                      <a:pt x="78" y="154"/>
                      <a:pt x="78" y="154"/>
                    </a:cubicBezTo>
                    <a:cubicBezTo>
                      <a:pt x="78" y="154"/>
                      <a:pt x="79" y="154"/>
                      <a:pt x="79" y="155"/>
                    </a:cubicBezTo>
                    <a:cubicBezTo>
                      <a:pt x="80" y="155"/>
                      <a:pt x="80" y="156"/>
                      <a:pt x="80" y="156"/>
                    </a:cubicBezTo>
                    <a:cubicBezTo>
                      <a:pt x="81" y="156"/>
                      <a:pt x="82" y="156"/>
                      <a:pt x="82" y="157"/>
                    </a:cubicBezTo>
                    <a:cubicBezTo>
                      <a:pt x="83" y="157"/>
                      <a:pt x="84" y="158"/>
                      <a:pt x="84" y="157"/>
                    </a:cubicBezTo>
                    <a:cubicBezTo>
                      <a:pt x="84" y="156"/>
                      <a:pt x="85" y="156"/>
                      <a:pt x="84" y="155"/>
                    </a:cubicBezTo>
                    <a:cubicBezTo>
                      <a:pt x="83" y="154"/>
                      <a:pt x="82" y="154"/>
                      <a:pt x="81" y="154"/>
                    </a:cubicBezTo>
                    <a:cubicBezTo>
                      <a:pt x="81" y="154"/>
                      <a:pt x="80" y="154"/>
                      <a:pt x="80" y="153"/>
                    </a:cubicBezTo>
                    <a:cubicBezTo>
                      <a:pt x="79" y="153"/>
                      <a:pt x="79" y="153"/>
                      <a:pt x="79" y="152"/>
                    </a:cubicBezTo>
                    <a:cubicBezTo>
                      <a:pt x="79" y="151"/>
                      <a:pt x="78" y="150"/>
                      <a:pt x="78" y="150"/>
                    </a:cubicBezTo>
                    <a:cubicBezTo>
                      <a:pt x="78" y="150"/>
                      <a:pt x="78" y="148"/>
                      <a:pt x="78" y="148"/>
                    </a:cubicBezTo>
                    <a:cubicBezTo>
                      <a:pt x="77" y="148"/>
                      <a:pt x="77" y="148"/>
                      <a:pt x="76" y="148"/>
                    </a:cubicBezTo>
                    <a:cubicBezTo>
                      <a:pt x="76" y="148"/>
                      <a:pt x="75" y="147"/>
                      <a:pt x="75" y="147"/>
                    </a:cubicBezTo>
                    <a:cubicBezTo>
                      <a:pt x="74" y="147"/>
                      <a:pt x="73" y="147"/>
                      <a:pt x="73" y="147"/>
                    </a:cubicBezTo>
                    <a:cubicBezTo>
                      <a:pt x="73" y="146"/>
                      <a:pt x="74" y="146"/>
                      <a:pt x="74" y="146"/>
                    </a:cubicBezTo>
                    <a:cubicBezTo>
                      <a:pt x="74" y="146"/>
                      <a:pt x="75" y="146"/>
                      <a:pt x="76" y="146"/>
                    </a:cubicBezTo>
                    <a:cubicBezTo>
                      <a:pt x="77" y="147"/>
                      <a:pt x="77" y="146"/>
                      <a:pt x="78" y="147"/>
                    </a:cubicBezTo>
                    <a:cubicBezTo>
                      <a:pt x="79" y="147"/>
                      <a:pt x="78" y="148"/>
                      <a:pt x="79" y="148"/>
                    </a:cubicBezTo>
                    <a:cubicBezTo>
                      <a:pt x="81" y="148"/>
                      <a:pt x="81" y="147"/>
                      <a:pt x="81" y="147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3" y="146"/>
                      <a:pt x="83" y="146"/>
                      <a:pt x="84" y="147"/>
                    </a:cubicBezTo>
                    <a:cubicBezTo>
                      <a:pt x="85" y="147"/>
                      <a:pt x="83" y="148"/>
                      <a:pt x="85" y="148"/>
                    </a:cubicBezTo>
                    <a:cubicBezTo>
                      <a:pt x="87" y="148"/>
                      <a:pt x="88" y="148"/>
                      <a:pt x="88" y="148"/>
                    </a:cubicBezTo>
                    <a:cubicBezTo>
                      <a:pt x="88" y="149"/>
                      <a:pt x="88" y="150"/>
                      <a:pt x="88" y="150"/>
                    </a:cubicBezTo>
                    <a:cubicBezTo>
                      <a:pt x="88" y="150"/>
                      <a:pt x="88" y="151"/>
                      <a:pt x="88" y="151"/>
                    </a:cubicBezTo>
                    <a:cubicBezTo>
                      <a:pt x="89" y="151"/>
                      <a:pt x="91" y="151"/>
                      <a:pt x="91" y="151"/>
                    </a:cubicBezTo>
                    <a:cubicBezTo>
                      <a:pt x="91" y="151"/>
                      <a:pt x="92" y="151"/>
                      <a:pt x="92" y="152"/>
                    </a:cubicBezTo>
                    <a:cubicBezTo>
                      <a:pt x="93" y="153"/>
                      <a:pt x="90" y="154"/>
                      <a:pt x="90" y="154"/>
                    </a:cubicBezTo>
                    <a:cubicBezTo>
                      <a:pt x="90" y="154"/>
                      <a:pt x="89" y="153"/>
                      <a:pt x="89" y="154"/>
                    </a:cubicBezTo>
                    <a:cubicBezTo>
                      <a:pt x="89" y="155"/>
                      <a:pt x="88" y="155"/>
                      <a:pt x="89" y="156"/>
                    </a:cubicBezTo>
                    <a:cubicBezTo>
                      <a:pt x="90" y="156"/>
                      <a:pt x="89" y="156"/>
                      <a:pt x="89" y="156"/>
                    </a:cubicBezTo>
                    <a:cubicBezTo>
                      <a:pt x="88" y="156"/>
                      <a:pt x="87" y="155"/>
                      <a:pt x="88" y="157"/>
                    </a:cubicBezTo>
                    <a:cubicBezTo>
                      <a:pt x="88" y="158"/>
                      <a:pt x="89" y="159"/>
                      <a:pt x="89" y="159"/>
                    </a:cubicBezTo>
                    <a:cubicBezTo>
                      <a:pt x="90" y="159"/>
                      <a:pt x="92" y="159"/>
                      <a:pt x="92" y="159"/>
                    </a:cubicBezTo>
                    <a:cubicBezTo>
                      <a:pt x="93" y="159"/>
                      <a:pt x="94" y="159"/>
                      <a:pt x="93" y="159"/>
                    </a:cubicBezTo>
                    <a:cubicBezTo>
                      <a:pt x="92" y="158"/>
                      <a:pt x="91" y="158"/>
                      <a:pt x="91" y="158"/>
                    </a:cubicBezTo>
                    <a:cubicBezTo>
                      <a:pt x="91" y="158"/>
                      <a:pt x="91" y="158"/>
                      <a:pt x="91" y="157"/>
                    </a:cubicBezTo>
                    <a:cubicBezTo>
                      <a:pt x="91" y="157"/>
                      <a:pt x="92" y="157"/>
                      <a:pt x="92" y="157"/>
                    </a:cubicBezTo>
                    <a:cubicBezTo>
                      <a:pt x="92" y="156"/>
                      <a:pt x="93" y="155"/>
                      <a:pt x="93" y="155"/>
                    </a:cubicBezTo>
                    <a:cubicBezTo>
                      <a:pt x="93" y="155"/>
                      <a:pt x="94" y="153"/>
                      <a:pt x="95" y="154"/>
                    </a:cubicBezTo>
                    <a:cubicBezTo>
                      <a:pt x="95" y="155"/>
                      <a:pt x="95" y="155"/>
                      <a:pt x="96" y="155"/>
                    </a:cubicBezTo>
                    <a:cubicBezTo>
                      <a:pt x="96" y="155"/>
                      <a:pt x="99" y="152"/>
                      <a:pt x="99" y="152"/>
                    </a:cubicBezTo>
                    <a:cubicBezTo>
                      <a:pt x="99" y="152"/>
                      <a:pt x="100" y="152"/>
                      <a:pt x="99" y="153"/>
                    </a:cubicBezTo>
                    <a:cubicBezTo>
                      <a:pt x="99" y="154"/>
                      <a:pt x="98" y="155"/>
                      <a:pt x="99" y="156"/>
                    </a:cubicBezTo>
                    <a:cubicBezTo>
                      <a:pt x="99" y="157"/>
                      <a:pt x="99" y="157"/>
                      <a:pt x="99" y="157"/>
                    </a:cubicBezTo>
                    <a:cubicBezTo>
                      <a:pt x="100" y="158"/>
                      <a:pt x="99" y="158"/>
                      <a:pt x="100" y="159"/>
                    </a:cubicBezTo>
                    <a:cubicBezTo>
                      <a:pt x="100" y="160"/>
                      <a:pt x="100" y="159"/>
                      <a:pt x="100" y="160"/>
                    </a:cubicBezTo>
                    <a:cubicBezTo>
                      <a:pt x="101" y="161"/>
                      <a:pt x="102" y="163"/>
                      <a:pt x="102" y="163"/>
                    </a:cubicBezTo>
                    <a:cubicBezTo>
                      <a:pt x="102" y="163"/>
                      <a:pt x="101" y="164"/>
                      <a:pt x="102" y="164"/>
                    </a:cubicBezTo>
                    <a:cubicBezTo>
                      <a:pt x="103" y="165"/>
                      <a:pt x="105" y="165"/>
                      <a:pt x="105" y="165"/>
                    </a:cubicBezTo>
                    <a:cubicBezTo>
                      <a:pt x="105" y="165"/>
                      <a:pt x="105" y="165"/>
                      <a:pt x="105" y="165"/>
                    </a:cubicBezTo>
                    <a:cubicBezTo>
                      <a:pt x="105" y="165"/>
                      <a:pt x="106" y="166"/>
                      <a:pt x="107" y="165"/>
                    </a:cubicBezTo>
                    <a:cubicBezTo>
                      <a:pt x="107" y="164"/>
                      <a:pt x="108" y="164"/>
                      <a:pt x="108" y="164"/>
                    </a:cubicBezTo>
                    <a:cubicBezTo>
                      <a:pt x="109" y="164"/>
                      <a:pt x="108" y="164"/>
                      <a:pt x="110" y="164"/>
                    </a:cubicBezTo>
                    <a:cubicBezTo>
                      <a:pt x="112" y="164"/>
                      <a:pt x="112" y="165"/>
                      <a:pt x="113" y="164"/>
                    </a:cubicBezTo>
                    <a:cubicBezTo>
                      <a:pt x="114" y="163"/>
                      <a:pt x="113" y="163"/>
                      <a:pt x="115" y="163"/>
                    </a:cubicBezTo>
                    <a:cubicBezTo>
                      <a:pt x="117" y="163"/>
                      <a:pt x="119" y="162"/>
                      <a:pt x="119" y="162"/>
                    </a:cubicBezTo>
                    <a:cubicBezTo>
                      <a:pt x="119" y="162"/>
                      <a:pt x="122" y="162"/>
                      <a:pt x="122" y="162"/>
                    </a:cubicBezTo>
                    <a:cubicBezTo>
                      <a:pt x="124" y="163"/>
                      <a:pt x="124" y="163"/>
                      <a:pt x="124" y="163"/>
                    </a:cubicBezTo>
                    <a:cubicBezTo>
                      <a:pt x="124" y="163"/>
                      <a:pt x="125" y="164"/>
                      <a:pt x="126" y="164"/>
                    </a:cubicBezTo>
                    <a:cubicBezTo>
                      <a:pt x="126" y="164"/>
                      <a:pt x="127" y="164"/>
                      <a:pt x="128" y="164"/>
                    </a:cubicBezTo>
                    <a:cubicBezTo>
                      <a:pt x="128" y="164"/>
                      <a:pt x="132" y="165"/>
                      <a:pt x="132" y="165"/>
                    </a:cubicBezTo>
                    <a:cubicBezTo>
                      <a:pt x="136" y="166"/>
                      <a:pt x="136" y="166"/>
                      <a:pt x="136" y="166"/>
                    </a:cubicBezTo>
                    <a:cubicBezTo>
                      <a:pt x="138" y="167"/>
                      <a:pt x="138" y="167"/>
                      <a:pt x="138" y="167"/>
                    </a:cubicBezTo>
                    <a:cubicBezTo>
                      <a:pt x="142" y="170"/>
                      <a:pt x="142" y="170"/>
                      <a:pt x="142" y="170"/>
                    </a:cubicBezTo>
                    <a:cubicBezTo>
                      <a:pt x="146" y="174"/>
                      <a:pt x="146" y="174"/>
                      <a:pt x="146" y="174"/>
                    </a:cubicBezTo>
                    <a:cubicBezTo>
                      <a:pt x="151" y="176"/>
                      <a:pt x="151" y="176"/>
                      <a:pt x="151" y="176"/>
                    </a:cubicBezTo>
                    <a:cubicBezTo>
                      <a:pt x="154" y="178"/>
                      <a:pt x="154" y="178"/>
                      <a:pt x="154" y="178"/>
                    </a:cubicBezTo>
                    <a:cubicBezTo>
                      <a:pt x="156" y="180"/>
                      <a:pt x="156" y="180"/>
                      <a:pt x="156" y="180"/>
                    </a:cubicBezTo>
                    <a:cubicBezTo>
                      <a:pt x="156" y="180"/>
                      <a:pt x="159" y="182"/>
                      <a:pt x="159" y="182"/>
                    </a:cubicBezTo>
                    <a:cubicBezTo>
                      <a:pt x="160" y="182"/>
                      <a:pt x="163" y="184"/>
                      <a:pt x="163" y="184"/>
                    </a:cubicBezTo>
                    <a:cubicBezTo>
                      <a:pt x="166" y="186"/>
                      <a:pt x="166" y="186"/>
                      <a:pt x="166" y="186"/>
                    </a:cubicBezTo>
                    <a:cubicBezTo>
                      <a:pt x="166" y="186"/>
                      <a:pt x="167" y="188"/>
                      <a:pt x="167" y="188"/>
                    </a:cubicBezTo>
                    <a:cubicBezTo>
                      <a:pt x="167" y="189"/>
                      <a:pt x="166" y="188"/>
                      <a:pt x="165" y="188"/>
                    </a:cubicBezTo>
                    <a:cubicBezTo>
                      <a:pt x="164" y="189"/>
                      <a:pt x="160" y="187"/>
                      <a:pt x="160" y="187"/>
                    </a:cubicBezTo>
                    <a:cubicBezTo>
                      <a:pt x="158" y="185"/>
                      <a:pt x="158" y="185"/>
                      <a:pt x="158" y="185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3" y="184"/>
                      <a:pt x="153" y="184"/>
                      <a:pt x="153" y="184"/>
                    </a:cubicBezTo>
                    <a:cubicBezTo>
                      <a:pt x="149" y="185"/>
                      <a:pt x="149" y="185"/>
                      <a:pt x="149" y="18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46" y="184"/>
                      <a:pt x="145" y="184"/>
                      <a:pt x="146" y="185"/>
                    </a:cubicBezTo>
                    <a:cubicBezTo>
                      <a:pt x="146" y="185"/>
                      <a:pt x="146" y="186"/>
                      <a:pt x="146" y="186"/>
                    </a:cubicBezTo>
                    <a:cubicBezTo>
                      <a:pt x="143" y="188"/>
                      <a:pt x="143" y="188"/>
                      <a:pt x="143" y="188"/>
                    </a:cubicBezTo>
                    <a:cubicBezTo>
                      <a:pt x="139" y="189"/>
                      <a:pt x="139" y="189"/>
                      <a:pt x="139" y="189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32" y="189"/>
                      <a:pt x="132" y="189"/>
                      <a:pt x="132" y="189"/>
                    </a:cubicBezTo>
                    <a:cubicBezTo>
                      <a:pt x="132" y="191"/>
                      <a:pt x="132" y="191"/>
                      <a:pt x="132" y="191"/>
                    </a:cubicBezTo>
                    <a:cubicBezTo>
                      <a:pt x="132" y="191"/>
                      <a:pt x="128" y="191"/>
                      <a:pt x="132" y="192"/>
                    </a:cubicBezTo>
                    <a:cubicBezTo>
                      <a:pt x="136" y="192"/>
                      <a:pt x="138" y="192"/>
                      <a:pt x="138" y="191"/>
                    </a:cubicBezTo>
                    <a:cubicBezTo>
                      <a:pt x="139" y="191"/>
                      <a:pt x="139" y="190"/>
                      <a:pt x="140" y="190"/>
                    </a:cubicBezTo>
                    <a:cubicBezTo>
                      <a:pt x="141" y="190"/>
                      <a:pt x="143" y="190"/>
                      <a:pt x="144" y="190"/>
                    </a:cubicBezTo>
                    <a:cubicBezTo>
                      <a:pt x="144" y="190"/>
                      <a:pt x="145" y="190"/>
                      <a:pt x="147" y="189"/>
                    </a:cubicBezTo>
                    <a:cubicBezTo>
                      <a:pt x="148" y="189"/>
                      <a:pt x="148" y="188"/>
                      <a:pt x="150" y="189"/>
                    </a:cubicBezTo>
                    <a:cubicBezTo>
                      <a:pt x="152" y="190"/>
                      <a:pt x="151" y="187"/>
                      <a:pt x="151" y="187"/>
                    </a:cubicBezTo>
                    <a:cubicBezTo>
                      <a:pt x="151" y="187"/>
                      <a:pt x="151" y="186"/>
                      <a:pt x="152" y="186"/>
                    </a:cubicBezTo>
                    <a:cubicBezTo>
                      <a:pt x="154" y="187"/>
                      <a:pt x="154" y="187"/>
                      <a:pt x="154" y="187"/>
                    </a:cubicBezTo>
                    <a:cubicBezTo>
                      <a:pt x="155" y="187"/>
                      <a:pt x="157" y="188"/>
                      <a:pt x="157" y="188"/>
                    </a:cubicBezTo>
                    <a:cubicBezTo>
                      <a:pt x="158" y="188"/>
                      <a:pt x="162" y="189"/>
                      <a:pt x="162" y="189"/>
                    </a:cubicBezTo>
                    <a:cubicBezTo>
                      <a:pt x="162" y="189"/>
                      <a:pt x="163" y="192"/>
                      <a:pt x="163" y="192"/>
                    </a:cubicBezTo>
                    <a:cubicBezTo>
                      <a:pt x="164" y="192"/>
                      <a:pt x="167" y="192"/>
                      <a:pt x="168" y="192"/>
                    </a:cubicBezTo>
                    <a:cubicBezTo>
                      <a:pt x="169" y="192"/>
                      <a:pt x="171" y="192"/>
                      <a:pt x="172" y="193"/>
                    </a:cubicBezTo>
                    <a:cubicBezTo>
                      <a:pt x="173" y="194"/>
                      <a:pt x="174" y="194"/>
                      <a:pt x="174" y="194"/>
                    </a:cubicBezTo>
                    <a:cubicBezTo>
                      <a:pt x="174" y="194"/>
                      <a:pt x="175" y="195"/>
                      <a:pt x="176" y="196"/>
                    </a:cubicBezTo>
                    <a:cubicBezTo>
                      <a:pt x="176" y="196"/>
                      <a:pt x="179" y="198"/>
                      <a:pt x="179" y="198"/>
                    </a:cubicBezTo>
                    <a:cubicBezTo>
                      <a:pt x="179" y="198"/>
                      <a:pt x="184" y="200"/>
                      <a:pt x="184" y="200"/>
                    </a:cubicBezTo>
                    <a:cubicBezTo>
                      <a:pt x="185" y="199"/>
                      <a:pt x="185" y="199"/>
                      <a:pt x="185" y="199"/>
                    </a:cubicBezTo>
                    <a:cubicBezTo>
                      <a:pt x="185" y="198"/>
                      <a:pt x="185" y="197"/>
                      <a:pt x="185" y="197"/>
                    </a:cubicBezTo>
                    <a:cubicBezTo>
                      <a:pt x="184" y="196"/>
                      <a:pt x="180" y="195"/>
                      <a:pt x="180" y="195"/>
                    </a:cubicBezTo>
                    <a:cubicBezTo>
                      <a:pt x="180" y="195"/>
                      <a:pt x="178" y="194"/>
                      <a:pt x="178" y="194"/>
                    </a:cubicBezTo>
                    <a:cubicBezTo>
                      <a:pt x="177" y="189"/>
                      <a:pt x="178" y="193"/>
                      <a:pt x="175" y="192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3" y="193"/>
                      <a:pt x="173" y="192"/>
                      <a:pt x="173" y="192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72" y="190"/>
                      <a:pt x="172" y="190"/>
                      <a:pt x="172" y="190"/>
                    </a:cubicBezTo>
                    <a:cubicBezTo>
                      <a:pt x="172" y="190"/>
                      <a:pt x="171" y="188"/>
                      <a:pt x="172" y="187"/>
                    </a:cubicBezTo>
                    <a:cubicBezTo>
                      <a:pt x="173" y="187"/>
                      <a:pt x="171" y="192"/>
                      <a:pt x="175" y="186"/>
                    </a:cubicBezTo>
                    <a:cubicBezTo>
                      <a:pt x="175" y="186"/>
                      <a:pt x="175" y="185"/>
                      <a:pt x="175" y="185"/>
                    </a:cubicBezTo>
                    <a:cubicBezTo>
                      <a:pt x="174" y="185"/>
                      <a:pt x="174" y="185"/>
                      <a:pt x="174" y="185"/>
                    </a:cubicBezTo>
                    <a:cubicBezTo>
                      <a:pt x="171" y="185"/>
                      <a:pt x="171" y="185"/>
                      <a:pt x="171" y="185"/>
                    </a:cubicBezTo>
                    <a:cubicBezTo>
                      <a:pt x="171" y="185"/>
                      <a:pt x="171" y="186"/>
                      <a:pt x="170" y="187"/>
                    </a:cubicBezTo>
                    <a:cubicBezTo>
                      <a:pt x="169" y="188"/>
                      <a:pt x="169" y="187"/>
                      <a:pt x="169" y="187"/>
                    </a:cubicBezTo>
                    <a:cubicBezTo>
                      <a:pt x="169" y="186"/>
                      <a:pt x="169" y="186"/>
                      <a:pt x="169" y="186"/>
                    </a:cubicBezTo>
                    <a:cubicBezTo>
                      <a:pt x="170" y="185"/>
                      <a:pt x="170" y="185"/>
                      <a:pt x="170" y="185"/>
                    </a:cubicBezTo>
                    <a:cubicBezTo>
                      <a:pt x="170" y="185"/>
                      <a:pt x="170" y="182"/>
                      <a:pt x="170" y="181"/>
                    </a:cubicBezTo>
                    <a:cubicBezTo>
                      <a:pt x="170" y="181"/>
                      <a:pt x="170" y="181"/>
                      <a:pt x="170" y="181"/>
                    </a:cubicBezTo>
                    <a:cubicBezTo>
                      <a:pt x="167" y="179"/>
                      <a:pt x="167" y="179"/>
                      <a:pt x="167" y="179"/>
                    </a:cubicBezTo>
                    <a:cubicBezTo>
                      <a:pt x="165" y="177"/>
                      <a:pt x="165" y="177"/>
                      <a:pt x="165" y="177"/>
                    </a:cubicBezTo>
                    <a:cubicBezTo>
                      <a:pt x="162" y="175"/>
                      <a:pt x="162" y="175"/>
                      <a:pt x="162" y="175"/>
                    </a:cubicBezTo>
                    <a:cubicBezTo>
                      <a:pt x="158" y="171"/>
                      <a:pt x="158" y="171"/>
                      <a:pt x="158" y="171"/>
                    </a:cubicBezTo>
                    <a:cubicBezTo>
                      <a:pt x="156" y="170"/>
                      <a:pt x="156" y="170"/>
                      <a:pt x="156" y="170"/>
                    </a:cubicBezTo>
                    <a:cubicBezTo>
                      <a:pt x="154" y="168"/>
                      <a:pt x="154" y="168"/>
                      <a:pt x="154" y="168"/>
                    </a:cubicBezTo>
                    <a:cubicBezTo>
                      <a:pt x="154" y="166"/>
                      <a:pt x="154" y="166"/>
                      <a:pt x="154" y="166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3" y="162"/>
                      <a:pt x="149" y="161"/>
                      <a:pt x="147" y="160"/>
                    </a:cubicBezTo>
                    <a:cubicBezTo>
                      <a:pt x="145" y="159"/>
                      <a:pt x="145" y="159"/>
                      <a:pt x="145" y="159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2" y="155"/>
                      <a:pt x="142" y="155"/>
                      <a:pt x="142" y="155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38" y="152"/>
                      <a:pt x="138" y="152"/>
                      <a:pt x="138" y="152"/>
                    </a:cubicBezTo>
                    <a:cubicBezTo>
                      <a:pt x="133" y="150"/>
                      <a:pt x="133" y="150"/>
                      <a:pt x="133" y="150"/>
                    </a:cubicBezTo>
                    <a:cubicBezTo>
                      <a:pt x="132" y="148"/>
                      <a:pt x="132" y="148"/>
                      <a:pt x="132" y="148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26" y="144"/>
                      <a:pt x="126" y="144"/>
                      <a:pt x="126" y="144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4" y="141"/>
                      <a:pt x="124" y="141"/>
                      <a:pt x="124" y="141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1" y="127"/>
                      <a:pt x="111" y="127"/>
                      <a:pt x="111" y="127"/>
                    </a:cubicBezTo>
                    <a:cubicBezTo>
                      <a:pt x="109" y="125"/>
                      <a:pt x="109" y="125"/>
                      <a:pt x="109" y="125"/>
                    </a:cubicBezTo>
                    <a:cubicBezTo>
                      <a:pt x="107" y="122"/>
                      <a:pt x="107" y="122"/>
                      <a:pt x="107" y="122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108" y="119"/>
                      <a:pt x="107" y="119"/>
                      <a:pt x="107" y="118"/>
                    </a:cubicBezTo>
                    <a:cubicBezTo>
                      <a:pt x="106" y="118"/>
                      <a:pt x="104" y="117"/>
                      <a:pt x="105" y="116"/>
                    </a:cubicBezTo>
                    <a:cubicBezTo>
                      <a:pt x="105" y="115"/>
                      <a:pt x="104" y="114"/>
                      <a:pt x="104" y="112"/>
                    </a:cubicBezTo>
                    <a:cubicBezTo>
                      <a:pt x="104" y="111"/>
                      <a:pt x="104" y="110"/>
                      <a:pt x="103" y="110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01" y="109"/>
                      <a:pt x="100" y="109"/>
                      <a:pt x="100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9" y="109"/>
                      <a:pt x="100" y="107"/>
                      <a:pt x="100" y="105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6" y="104"/>
                      <a:pt x="96" y="101"/>
                      <a:pt x="94" y="100"/>
                    </a:cubicBezTo>
                    <a:cubicBezTo>
                      <a:pt x="92" y="100"/>
                      <a:pt x="92" y="100"/>
                      <a:pt x="92" y="100"/>
                    </a:cubicBezTo>
                    <a:cubicBezTo>
                      <a:pt x="91" y="101"/>
                      <a:pt x="91" y="102"/>
                      <a:pt x="91" y="102"/>
                    </a:cubicBezTo>
                    <a:cubicBezTo>
                      <a:pt x="87" y="98"/>
                      <a:pt x="87" y="98"/>
                      <a:pt x="87" y="98"/>
                    </a:cubicBezTo>
                    <a:cubicBezTo>
                      <a:pt x="87" y="98"/>
                      <a:pt x="87" y="97"/>
                      <a:pt x="88" y="95"/>
                    </a:cubicBezTo>
                    <a:cubicBezTo>
                      <a:pt x="90" y="93"/>
                      <a:pt x="88" y="92"/>
                      <a:pt x="88" y="92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8" y="81"/>
                      <a:pt x="88" y="81"/>
                      <a:pt x="88" y="81"/>
                    </a:cubicBezTo>
                    <a:cubicBezTo>
                      <a:pt x="88" y="81"/>
                      <a:pt x="87" y="77"/>
                      <a:pt x="88" y="76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8" y="75"/>
                      <a:pt x="88" y="75"/>
                      <a:pt x="89" y="75"/>
                    </a:cubicBezTo>
                    <a:cubicBezTo>
                      <a:pt x="89" y="74"/>
                      <a:pt x="94" y="73"/>
                      <a:pt x="94" y="73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4" y="81"/>
                      <a:pt x="104" y="81"/>
                      <a:pt x="104" y="81"/>
                    </a:cubicBezTo>
                    <a:cubicBezTo>
                      <a:pt x="107" y="83"/>
                      <a:pt x="107" y="83"/>
                      <a:pt x="107" y="83"/>
                    </a:cubicBezTo>
                    <a:cubicBezTo>
                      <a:pt x="107" y="83"/>
                      <a:pt x="108" y="82"/>
                      <a:pt x="109" y="82"/>
                    </a:cubicBezTo>
                    <a:cubicBezTo>
                      <a:pt x="109" y="81"/>
                      <a:pt x="109" y="79"/>
                      <a:pt x="109" y="79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7" y="71"/>
                      <a:pt x="117" y="71"/>
                      <a:pt x="117" y="71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4" y="71"/>
                      <a:pt x="125" y="71"/>
                    </a:cubicBezTo>
                    <a:cubicBezTo>
                      <a:pt x="125" y="71"/>
                      <a:pt x="126" y="71"/>
                      <a:pt x="126" y="7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9" y="66"/>
                      <a:pt x="129" y="66"/>
                      <a:pt x="129" y="66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6" y="70"/>
                      <a:pt x="136" y="70"/>
                      <a:pt x="136" y="70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43" y="70"/>
                      <a:pt x="143" y="70"/>
                      <a:pt x="143" y="70"/>
                    </a:cubicBezTo>
                    <a:cubicBezTo>
                      <a:pt x="147" y="70"/>
                      <a:pt x="147" y="70"/>
                      <a:pt x="147" y="70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5" y="73"/>
                      <a:pt x="165" y="73"/>
                      <a:pt x="166" y="72"/>
                    </a:cubicBezTo>
                    <a:cubicBezTo>
                      <a:pt x="166" y="72"/>
                      <a:pt x="169" y="72"/>
                      <a:pt x="169" y="72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2" y="71"/>
                      <a:pt x="174" y="71"/>
                      <a:pt x="174" y="71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9"/>
                      <a:pt x="177" y="69"/>
                      <a:pt x="178" y="69"/>
                    </a:cubicBezTo>
                    <a:cubicBezTo>
                      <a:pt x="179" y="69"/>
                      <a:pt x="180" y="68"/>
                      <a:pt x="180" y="68"/>
                    </a:cubicBezTo>
                    <a:cubicBezTo>
                      <a:pt x="180" y="68"/>
                      <a:pt x="181" y="69"/>
                      <a:pt x="181" y="69"/>
                    </a:cubicBezTo>
                    <a:cubicBezTo>
                      <a:pt x="181" y="69"/>
                      <a:pt x="182" y="68"/>
                      <a:pt x="183" y="68"/>
                    </a:cubicBezTo>
                    <a:cubicBezTo>
                      <a:pt x="185" y="68"/>
                      <a:pt x="186" y="67"/>
                      <a:pt x="186" y="67"/>
                    </a:cubicBezTo>
                    <a:cubicBezTo>
                      <a:pt x="186" y="67"/>
                      <a:pt x="187" y="69"/>
                      <a:pt x="189" y="70"/>
                    </a:cubicBezTo>
                    <a:cubicBezTo>
                      <a:pt x="189" y="70"/>
                      <a:pt x="189" y="70"/>
                      <a:pt x="189" y="70"/>
                    </a:cubicBezTo>
                    <a:cubicBezTo>
                      <a:pt x="191" y="70"/>
                      <a:pt x="191" y="70"/>
                      <a:pt x="191" y="70"/>
                    </a:cubicBezTo>
                    <a:cubicBezTo>
                      <a:pt x="191" y="70"/>
                      <a:pt x="191" y="70"/>
                      <a:pt x="191" y="70"/>
                    </a:cubicBezTo>
                    <a:cubicBezTo>
                      <a:pt x="191" y="70"/>
                      <a:pt x="192" y="69"/>
                      <a:pt x="193" y="69"/>
                    </a:cubicBezTo>
                    <a:cubicBezTo>
                      <a:pt x="195" y="69"/>
                      <a:pt x="196" y="69"/>
                      <a:pt x="197" y="69"/>
                    </a:cubicBezTo>
                    <a:cubicBezTo>
                      <a:pt x="199" y="69"/>
                      <a:pt x="200" y="71"/>
                      <a:pt x="200" y="71"/>
                    </a:cubicBezTo>
                    <a:cubicBezTo>
                      <a:pt x="203" y="74"/>
                      <a:pt x="203" y="74"/>
                      <a:pt x="203" y="74"/>
                    </a:cubicBezTo>
                    <a:cubicBezTo>
                      <a:pt x="203" y="74"/>
                      <a:pt x="204" y="76"/>
                      <a:pt x="204" y="77"/>
                    </a:cubicBezTo>
                    <a:cubicBezTo>
                      <a:pt x="205" y="78"/>
                      <a:pt x="205" y="79"/>
                      <a:pt x="205" y="79"/>
                    </a:cubicBezTo>
                    <a:cubicBezTo>
                      <a:pt x="205" y="79"/>
                      <a:pt x="213" y="82"/>
                      <a:pt x="214" y="82"/>
                    </a:cubicBezTo>
                    <a:cubicBezTo>
                      <a:pt x="214" y="82"/>
                      <a:pt x="215" y="82"/>
                      <a:pt x="215" y="82"/>
                    </a:cubicBezTo>
                    <a:close/>
                    <a:moveTo>
                      <a:pt x="175" y="191"/>
                    </a:move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76" y="191"/>
                      <a:pt x="176" y="190"/>
                      <a:pt x="176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82" y="191"/>
                      <a:pt x="182" y="191"/>
                      <a:pt x="182" y="191"/>
                    </a:cubicBezTo>
                    <a:cubicBezTo>
                      <a:pt x="184" y="193"/>
                      <a:pt x="184" y="193"/>
                      <a:pt x="184" y="193"/>
                    </a:cubicBezTo>
                    <a:cubicBezTo>
                      <a:pt x="185" y="195"/>
                      <a:pt x="185" y="195"/>
                      <a:pt x="185" y="195"/>
                    </a:cubicBezTo>
                    <a:cubicBezTo>
                      <a:pt x="187" y="197"/>
                      <a:pt x="187" y="197"/>
                      <a:pt x="187" y="197"/>
                    </a:cubicBezTo>
                    <a:cubicBezTo>
                      <a:pt x="192" y="200"/>
                      <a:pt x="192" y="200"/>
                      <a:pt x="192" y="200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03"/>
                      <a:pt x="202" y="205"/>
                      <a:pt x="203" y="205"/>
                    </a:cubicBezTo>
                    <a:cubicBezTo>
                      <a:pt x="203" y="205"/>
                      <a:pt x="203" y="206"/>
                      <a:pt x="204" y="206"/>
                    </a:cubicBezTo>
                    <a:cubicBezTo>
                      <a:pt x="204" y="207"/>
                      <a:pt x="206" y="210"/>
                      <a:pt x="206" y="210"/>
                    </a:cubicBezTo>
                    <a:cubicBezTo>
                      <a:pt x="207" y="211"/>
                      <a:pt x="204" y="209"/>
                      <a:pt x="204" y="209"/>
                    </a:cubicBezTo>
                    <a:cubicBezTo>
                      <a:pt x="204" y="209"/>
                      <a:pt x="203" y="207"/>
                      <a:pt x="202" y="206"/>
                    </a:cubicBezTo>
                    <a:cubicBezTo>
                      <a:pt x="200" y="206"/>
                      <a:pt x="198" y="206"/>
                      <a:pt x="197" y="205"/>
                    </a:cubicBezTo>
                    <a:cubicBezTo>
                      <a:pt x="196" y="204"/>
                      <a:pt x="196" y="203"/>
                      <a:pt x="196" y="203"/>
                    </a:cubicBezTo>
                    <a:cubicBezTo>
                      <a:pt x="195" y="203"/>
                      <a:pt x="195" y="201"/>
                      <a:pt x="192" y="201"/>
                    </a:cubicBezTo>
                    <a:cubicBezTo>
                      <a:pt x="189" y="200"/>
                      <a:pt x="189" y="201"/>
                      <a:pt x="188" y="199"/>
                    </a:cubicBezTo>
                    <a:cubicBezTo>
                      <a:pt x="187" y="196"/>
                      <a:pt x="187" y="198"/>
                      <a:pt x="186" y="196"/>
                    </a:cubicBezTo>
                    <a:cubicBezTo>
                      <a:pt x="184" y="195"/>
                      <a:pt x="185" y="196"/>
                      <a:pt x="181" y="195"/>
                    </a:cubicBezTo>
                    <a:cubicBezTo>
                      <a:pt x="178" y="193"/>
                      <a:pt x="180" y="194"/>
                      <a:pt x="180" y="193"/>
                    </a:cubicBezTo>
                    <a:cubicBezTo>
                      <a:pt x="179" y="191"/>
                      <a:pt x="180" y="192"/>
                      <a:pt x="178" y="192"/>
                    </a:cubicBezTo>
                    <a:cubicBezTo>
                      <a:pt x="177" y="191"/>
                      <a:pt x="178" y="191"/>
                      <a:pt x="177" y="191"/>
                    </a:cubicBezTo>
                    <a:cubicBezTo>
                      <a:pt x="177" y="191"/>
                      <a:pt x="176" y="192"/>
                      <a:pt x="175" y="192"/>
                    </a:cubicBezTo>
                    <a:cubicBezTo>
                      <a:pt x="175" y="191"/>
                      <a:pt x="175" y="191"/>
                      <a:pt x="175" y="191"/>
                    </a:cubicBezTo>
                    <a:close/>
                    <a:moveTo>
                      <a:pt x="169" y="198"/>
                    </a:moveTo>
                    <a:cubicBezTo>
                      <a:pt x="169" y="198"/>
                      <a:pt x="169" y="198"/>
                      <a:pt x="169" y="198"/>
                    </a:cubicBezTo>
                    <a:cubicBezTo>
                      <a:pt x="169" y="198"/>
                      <a:pt x="167" y="198"/>
                      <a:pt x="166" y="198"/>
                    </a:cubicBezTo>
                    <a:cubicBezTo>
                      <a:pt x="166" y="198"/>
                      <a:pt x="165" y="197"/>
                      <a:pt x="164" y="197"/>
                    </a:cubicBezTo>
                    <a:cubicBezTo>
                      <a:pt x="163" y="197"/>
                      <a:pt x="161" y="197"/>
                      <a:pt x="161" y="197"/>
                    </a:cubicBezTo>
                    <a:cubicBezTo>
                      <a:pt x="160" y="197"/>
                      <a:pt x="159" y="196"/>
                      <a:pt x="159" y="196"/>
                    </a:cubicBezTo>
                    <a:cubicBezTo>
                      <a:pt x="159" y="196"/>
                      <a:pt x="159" y="195"/>
                      <a:pt x="159" y="195"/>
                    </a:cubicBezTo>
                    <a:cubicBezTo>
                      <a:pt x="159" y="195"/>
                      <a:pt x="161" y="194"/>
                      <a:pt x="161" y="194"/>
                    </a:cubicBezTo>
                    <a:cubicBezTo>
                      <a:pt x="161" y="195"/>
                      <a:pt x="167" y="196"/>
                      <a:pt x="167" y="196"/>
                    </a:cubicBezTo>
                    <a:cubicBezTo>
                      <a:pt x="171" y="196"/>
                      <a:pt x="171" y="196"/>
                      <a:pt x="171" y="196"/>
                    </a:cubicBezTo>
                    <a:cubicBezTo>
                      <a:pt x="171" y="196"/>
                      <a:pt x="172" y="196"/>
                      <a:pt x="172" y="196"/>
                    </a:cubicBezTo>
                    <a:cubicBezTo>
                      <a:pt x="172" y="196"/>
                      <a:pt x="173" y="196"/>
                      <a:pt x="174" y="197"/>
                    </a:cubicBezTo>
                    <a:cubicBezTo>
                      <a:pt x="175" y="197"/>
                      <a:pt x="175" y="197"/>
                      <a:pt x="175" y="198"/>
                    </a:cubicBezTo>
                    <a:cubicBezTo>
                      <a:pt x="175" y="198"/>
                      <a:pt x="176" y="199"/>
                      <a:pt x="175" y="199"/>
                    </a:cubicBezTo>
                    <a:cubicBezTo>
                      <a:pt x="175" y="199"/>
                      <a:pt x="174" y="199"/>
                      <a:pt x="174" y="199"/>
                    </a:cubicBezTo>
                    <a:cubicBezTo>
                      <a:pt x="174" y="199"/>
                      <a:pt x="172" y="198"/>
                      <a:pt x="172" y="198"/>
                    </a:cubicBezTo>
                    <a:cubicBezTo>
                      <a:pt x="170" y="198"/>
                      <a:pt x="170" y="198"/>
                      <a:pt x="170" y="198"/>
                    </a:cubicBezTo>
                    <a:cubicBezTo>
                      <a:pt x="169" y="198"/>
                      <a:pt x="169" y="198"/>
                      <a:pt x="169" y="198"/>
                    </a:cubicBezTo>
                    <a:close/>
                    <a:moveTo>
                      <a:pt x="138" y="199"/>
                    </a:move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38" y="199"/>
                      <a:pt x="142" y="198"/>
                      <a:pt x="142" y="198"/>
                    </a:cubicBezTo>
                    <a:cubicBezTo>
                      <a:pt x="144" y="199"/>
                      <a:pt x="144" y="199"/>
                      <a:pt x="144" y="199"/>
                    </a:cubicBezTo>
                    <a:cubicBezTo>
                      <a:pt x="144" y="199"/>
                      <a:pt x="144" y="200"/>
                      <a:pt x="143" y="200"/>
                    </a:cubicBezTo>
                    <a:cubicBezTo>
                      <a:pt x="143" y="200"/>
                      <a:pt x="141" y="202"/>
                      <a:pt x="141" y="202"/>
                    </a:cubicBezTo>
                    <a:cubicBezTo>
                      <a:pt x="138" y="200"/>
                      <a:pt x="138" y="200"/>
                      <a:pt x="138" y="200"/>
                    </a:cubicBezTo>
                    <a:cubicBezTo>
                      <a:pt x="138" y="199"/>
                      <a:pt x="138" y="199"/>
                      <a:pt x="138" y="199"/>
                    </a:cubicBezTo>
                    <a:close/>
                    <a:moveTo>
                      <a:pt x="107" y="194"/>
                    </a:moveTo>
                    <a:cubicBezTo>
                      <a:pt x="107" y="194"/>
                      <a:pt x="107" y="194"/>
                      <a:pt x="107" y="194"/>
                    </a:cubicBezTo>
                    <a:cubicBezTo>
                      <a:pt x="108" y="194"/>
                      <a:pt x="109" y="193"/>
                      <a:pt x="109" y="194"/>
                    </a:cubicBezTo>
                    <a:cubicBezTo>
                      <a:pt x="109" y="195"/>
                      <a:pt x="108" y="196"/>
                      <a:pt x="108" y="196"/>
                    </a:cubicBezTo>
                    <a:cubicBezTo>
                      <a:pt x="108" y="196"/>
                      <a:pt x="107" y="196"/>
                      <a:pt x="107" y="196"/>
                    </a:cubicBezTo>
                    <a:cubicBezTo>
                      <a:pt x="107" y="195"/>
                      <a:pt x="107" y="194"/>
                      <a:pt x="107" y="194"/>
                    </a:cubicBezTo>
                    <a:close/>
                    <a:moveTo>
                      <a:pt x="113" y="189"/>
                    </a:moveTo>
                    <a:cubicBezTo>
                      <a:pt x="113" y="189"/>
                      <a:pt x="113" y="189"/>
                      <a:pt x="113" y="189"/>
                    </a:cubicBezTo>
                    <a:cubicBezTo>
                      <a:pt x="113" y="189"/>
                      <a:pt x="115" y="188"/>
                      <a:pt x="115" y="188"/>
                    </a:cubicBezTo>
                    <a:cubicBezTo>
                      <a:pt x="116" y="189"/>
                      <a:pt x="117" y="189"/>
                      <a:pt x="116" y="190"/>
                    </a:cubicBezTo>
                    <a:cubicBezTo>
                      <a:pt x="116" y="190"/>
                      <a:pt x="116" y="190"/>
                      <a:pt x="115" y="191"/>
                    </a:cubicBezTo>
                    <a:cubicBezTo>
                      <a:pt x="114" y="192"/>
                      <a:pt x="112" y="193"/>
                      <a:pt x="112" y="193"/>
                    </a:cubicBezTo>
                    <a:cubicBezTo>
                      <a:pt x="112" y="193"/>
                      <a:pt x="112" y="193"/>
                      <a:pt x="111" y="193"/>
                    </a:cubicBezTo>
                    <a:cubicBezTo>
                      <a:pt x="109" y="192"/>
                      <a:pt x="108" y="191"/>
                      <a:pt x="108" y="191"/>
                    </a:cubicBezTo>
                    <a:cubicBezTo>
                      <a:pt x="108" y="191"/>
                      <a:pt x="107" y="190"/>
                      <a:pt x="109" y="190"/>
                    </a:cubicBezTo>
                    <a:cubicBezTo>
                      <a:pt x="110" y="189"/>
                      <a:pt x="111" y="189"/>
                      <a:pt x="111" y="189"/>
                    </a:cubicBezTo>
                    <a:cubicBezTo>
                      <a:pt x="112" y="189"/>
                      <a:pt x="113" y="189"/>
                      <a:pt x="113" y="189"/>
                    </a:cubicBezTo>
                    <a:close/>
                    <a:moveTo>
                      <a:pt x="124" y="178"/>
                    </a:move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7" y="177"/>
                    </a:cubicBezTo>
                    <a:cubicBezTo>
                      <a:pt x="127" y="177"/>
                      <a:pt x="127" y="177"/>
                      <a:pt x="128" y="177"/>
                    </a:cubicBezTo>
                    <a:cubicBezTo>
                      <a:pt x="128" y="177"/>
                      <a:pt x="129" y="176"/>
                      <a:pt x="130" y="177"/>
                    </a:cubicBezTo>
                    <a:cubicBezTo>
                      <a:pt x="131" y="177"/>
                      <a:pt x="131" y="178"/>
                      <a:pt x="132" y="178"/>
                    </a:cubicBezTo>
                    <a:cubicBezTo>
                      <a:pt x="132" y="178"/>
                      <a:pt x="133" y="178"/>
                      <a:pt x="133" y="178"/>
                    </a:cubicBezTo>
                    <a:cubicBezTo>
                      <a:pt x="134" y="178"/>
                      <a:pt x="134" y="178"/>
                      <a:pt x="136" y="178"/>
                    </a:cubicBezTo>
                    <a:cubicBezTo>
                      <a:pt x="138" y="178"/>
                      <a:pt x="141" y="178"/>
                      <a:pt x="141" y="178"/>
                    </a:cubicBezTo>
                    <a:cubicBezTo>
                      <a:pt x="141" y="179"/>
                      <a:pt x="142" y="178"/>
                      <a:pt x="143" y="178"/>
                    </a:cubicBezTo>
                    <a:cubicBezTo>
                      <a:pt x="145" y="179"/>
                      <a:pt x="145" y="179"/>
                      <a:pt x="145" y="179"/>
                    </a:cubicBezTo>
                    <a:cubicBezTo>
                      <a:pt x="146" y="179"/>
                      <a:pt x="145" y="180"/>
                      <a:pt x="147" y="179"/>
                    </a:cubicBezTo>
                    <a:cubicBezTo>
                      <a:pt x="148" y="179"/>
                      <a:pt x="148" y="179"/>
                      <a:pt x="148" y="179"/>
                    </a:cubicBezTo>
                    <a:cubicBezTo>
                      <a:pt x="148" y="179"/>
                      <a:pt x="148" y="179"/>
                      <a:pt x="149" y="178"/>
                    </a:cubicBezTo>
                    <a:cubicBezTo>
                      <a:pt x="150" y="178"/>
                      <a:pt x="151" y="177"/>
                      <a:pt x="151" y="177"/>
                    </a:cubicBezTo>
                    <a:cubicBezTo>
                      <a:pt x="152" y="177"/>
                      <a:pt x="152" y="177"/>
                      <a:pt x="152" y="177"/>
                    </a:cubicBezTo>
                    <a:cubicBezTo>
                      <a:pt x="152" y="180"/>
                      <a:pt x="152" y="180"/>
                      <a:pt x="152" y="180"/>
                    </a:cubicBezTo>
                    <a:cubicBezTo>
                      <a:pt x="152" y="180"/>
                      <a:pt x="152" y="180"/>
                      <a:pt x="152" y="181"/>
                    </a:cubicBezTo>
                    <a:cubicBezTo>
                      <a:pt x="152" y="181"/>
                      <a:pt x="151" y="182"/>
                      <a:pt x="150" y="182"/>
                    </a:cubicBezTo>
                    <a:cubicBezTo>
                      <a:pt x="150" y="182"/>
                      <a:pt x="149" y="181"/>
                      <a:pt x="149" y="181"/>
                    </a:cubicBezTo>
                    <a:cubicBezTo>
                      <a:pt x="149" y="180"/>
                      <a:pt x="148" y="180"/>
                      <a:pt x="148" y="180"/>
                    </a:cubicBezTo>
                    <a:cubicBezTo>
                      <a:pt x="147" y="180"/>
                      <a:pt x="146" y="181"/>
                      <a:pt x="145" y="181"/>
                    </a:cubicBezTo>
                    <a:cubicBezTo>
                      <a:pt x="145" y="181"/>
                      <a:pt x="144" y="180"/>
                      <a:pt x="144" y="180"/>
                    </a:cubicBezTo>
                    <a:cubicBezTo>
                      <a:pt x="144" y="180"/>
                      <a:pt x="142" y="180"/>
                      <a:pt x="141" y="180"/>
                    </a:cubicBezTo>
                    <a:cubicBezTo>
                      <a:pt x="141" y="180"/>
                      <a:pt x="140" y="180"/>
                      <a:pt x="139" y="180"/>
                    </a:cubicBezTo>
                    <a:cubicBezTo>
                      <a:pt x="138" y="180"/>
                      <a:pt x="137" y="180"/>
                      <a:pt x="136" y="180"/>
                    </a:cubicBezTo>
                    <a:cubicBezTo>
                      <a:pt x="135" y="181"/>
                      <a:pt x="133" y="180"/>
                      <a:pt x="133" y="181"/>
                    </a:cubicBezTo>
                    <a:cubicBezTo>
                      <a:pt x="133" y="181"/>
                      <a:pt x="133" y="182"/>
                      <a:pt x="133" y="182"/>
                    </a:cubicBezTo>
                    <a:cubicBezTo>
                      <a:pt x="133" y="182"/>
                      <a:pt x="134" y="183"/>
                      <a:pt x="133" y="183"/>
                    </a:cubicBezTo>
                    <a:cubicBezTo>
                      <a:pt x="131" y="183"/>
                      <a:pt x="131" y="183"/>
                      <a:pt x="131" y="182"/>
                    </a:cubicBezTo>
                    <a:cubicBezTo>
                      <a:pt x="130" y="181"/>
                      <a:pt x="132" y="180"/>
                      <a:pt x="129" y="181"/>
                    </a:cubicBezTo>
                    <a:cubicBezTo>
                      <a:pt x="127" y="181"/>
                      <a:pt x="127" y="180"/>
                      <a:pt x="126" y="180"/>
                    </a:cubicBezTo>
                    <a:cubicBezTo>
                      <a:pt x="126" y="181"/>
                      <a:pt x="124" y="179"/>
                      <a:pt x="123" y="180"/>
                    </a:cubicBezTo>
                    <a:cubicBezTo>
                      <a:pt x="123" y="180"/>
                      <a:pt x="122" y="181"/>
                      <a:pt x="122" y="181"/>
                    </a:cubicBezTo>
                    <a:cubicBezTo>
                      <a:pt x="122" y="181"/>
                      <a:pt x="119" y="181"/>
                      <a:pt x="119" y="181"/>
                    </a:cubicBezTo>
                    <a:cubicBezTo>
                      <a:pt x="119" y="181"/>
                      <a:pt x="120" y="178"/>
                      <a:pt x="120" y="178"/>
                    </a:cubicBezTo>
                    <a:cubicBezTo>
                      <a:pt x="120" y="178"/>
                      <a:pt x="120" y="178"/>
                      <a:pt x="121" y="178"/>
                    </a:cubicBezTo>
                    <a:cubicBezTo>
                      <a:pt x="122" y="178"/>
                      <a:pt x="123" y="178"/>
                      <a:pt x="123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lose/>
                    <a:moveTo>
                      <a:pt x="120" y="172"/>
                    </a:moveTo>
                    <a:cubicBezTo>
                      <a:pt x="120" y="172"/>
                      <a:pt x="120" y="172"/>
                      <a:pt x="120" y="172"/>
                    </a:cubicBezTo>
                    <a:cubicBezTo>
                      <a:pt x="120" y="172"/>
                      <a:pt x="116" y="170"/>
                      <a:pt x="116" y="170"/>
                    </a:cubicBezTo>
                    <a:cubicBezTo>
                      <a:pt x="115" y="170"/>
                      <a:pt x="114" y="170"/>
                      <a:pt x="113" y="170"/>
                    </a:cubicBezTo>
                    <a:cubicBezTo>
                      <a:pt x="113" y="170"/>
                      <a:pt x="111" y="169"/>
                      <a:pt x="112" y="168"/>
                    </a:cubicBezTo>
                    <a:cubicBezTo>
                      <a:pt x="112" y="168"/>
                      <a:pt x="113" y="167"/>
                      <a:pt x="114" y="168"/>
                    </a:cubicBezTo>
                    <a:cubicBezTo>
                      <a:pt x="115" y="169"/>
                      <a:pt x="116" y="169"/>
                      <a:pt x="116" y="170"/>
                    </a:cubicBezTo>
                    <a:cubicBezTo>
                      <a:pt x="117" y="170"/>
                      <a:pt x="119" y="171"/>
                      <a:pt x="119" y="171"/>
                    </a:cubicBezTo>
                    <a:cubicBezTo>
                      <a:pt x="120" y="171"/>
                      <a:pt x="120" y="172"/>
                      <a:pt x="120" y="171"/>
                    </a:cubicBezTo>
                    <a:cubicBezTo>
                      <a:pt x="121" y="171"/>
                      <a:pt x="121" y="169"/>
                      <a:pt x="121" y="169"/>
                    </a:cubicBezTo>
                    <a:cubicBezTo>
                      <a:pt x="121" y="168"/>
                      <a:pt x="120" y="168"/>
                      <a:pt x="120" y="168"/>
                    </a:cubicBezTo>
                    <a:cubicBezTo>
                      <a:pt x="121" y="168"/>
                      <a:pt x="123" y="167"/>
                      <a:pt x="123" y="167"/>
                    </a:cubicBezTo>
                    <a:cubicBezTo>
                      <a:pt x="124" y="168"/>
                      <a:pt x="125" y="168"/>
                      <a:pt x="126" y="168"/>
                    </a:cubicBezTo>
                    <a:cubicBezTo>
                      <a:pt x="126" y="168"/>
                      <a:pt x="125" y="168"/>
                      <a:pt x="129" y="168"/>
                    </a:cubicBezTo>
                    <a:cubicBezTo>
                      <a:pt x="132" y="168"/>
                      <a:pt x="131" y="168"/>
                      <a:pt x="133" y="168"/>
                    </a:cubicBezTo>
                    <a:cubicBezTo>
                      <a:pt x="134" y="168"/>
                      <a:pt x="136" y="168"/>
                      <a:pt x="136" y="168"/>
                    </a:cubicBezTo>
                    <a:cubicBezTo>
                      <a:pt x="136" y="169"/>
                      <a:pt x="138" y="170"/>
                      <a:pt x="138" y="170"/>
                    </a:cubicBezTo>
                    <a:cubicBezTo>
                      <a:pt x="138" y="171"/>
                      <a:pt x="139" y="171"/>
                      <a:pt x="138" y="172"/>
                    </a:cubicBezTo>
                    <a:cubicBezTo>
                      <a:pt x="136" y="173"/>
                      <a:pt x="136" y="173"/>
                      <a:pt x="134" y="173"/>
                    </a:cubicBezTo>
                    <a:cubicBezTo>
                      <a:pt x="133" y="173"/>
                      <a:pt x="134" y="173"/>
                      <a:pt x="132" y="174"/>
                    </a:cubicBezTo>
                    <a:cubicBezTo>
                      <a:pt x="129" y="174"/>
                      <a:pt x="127" y="174"/>
                      <a:pt x="127" y="174"/>
                    </a:cubicBezTo>
                    <a:cubicBezTo>
                      <a:pt x="127" y="174"/>
                      <a:pt x="128" y="174"/>
                      <a:pt x="125" y="174"/>
                    </a:cubicBezTo>
                    <a:cubicBezTo>
                      <a:pt x="123" y="173"/>
                      <a:pt x="122" y="174"/>
                      <a:pt x="121" y="173"/>
                    </a:cubicBezTo>
                    <a:cubicBezTo>
                      <a:pt x="121" y="173"/>
                      <a:pt x="120" y="172"/>
                      <a:pt x="120" y="172"/>
                    </a:cubicBezTo>
                    <a:close/>
                    <a:moveTo>
                      <a:pt x="50" y="94"/>
                    </a:move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4"/>
                      <a:pt x="50" y="93"/>
                      <a:pt x="50" y="93"/>
                    </a:cubicBezTo>
                    <a:cubicBezTo>
                      <a:pt x="50" y="93"/>
                      <a:pt x="50" y="93"/>
                      <a:pt x="50" y="93"/>
                    </a:cubicBezTo>
                    <a:cubicBezTo>
                      <a:pt x="50" y="93"/>
                      <a:pt x="51" y="93"/>
                      <a:pt x="51" y="93"/>
                    </a:cubicBezTo>
                    <a:cubicBezTo>
                      <a:pt x="51" y="94"/>
                      <a:pt x="51" y="94"/>
                      <a:pt x="52" y="94"/>
                    </a:cubicBezTo>
                    <a:cubicBezTo>
                      <a:pt x="52" y="94"/>
                      <a:pt x="52" y="94"/>
                      <a:pt x="53" y="94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3" y="97"/>
                      <a:pt x="52" y="96"/>
                    </a:cubicBezTo>
                    <a:cubicBezTo>
                      <a:pt x="51" y="96"/>
                      <a:pt x="50" y="96"/>
                      <a:pt x="50" y="95"/>
                    </a:cubicBezTo>
                    <a:cubicBezTo>
                      <a:pt x="50" y="95"/>
                      <a:pt x="50" y="94"/>
                      <a:pt x="50" y="94"/>
                    </a:cubicBezTo>
                    <a:close/>
                    <a:moveTo>
                      <a:pt x="51" y="103"/>
                    </a:moveTo>
                    <a:cubicBezTo>
                      <a:pt x="51" y="103"/>
                      <a:pt x="51" y="103"/>
                      <a:pt x="51" y="103"/>
                    </a:cubicBezTo>
                    <a:cubicBezTo>
                      <a:pt x="51" y="103"/>
                      <a:pt x="50" y="103"/>
                      <a:pt x="50" y="103"/>
                    </a:cubicBezTo>
                    <a:cubicBezTo>
                      <a:pt x="50" y="103"/>
                      <a:pt x="48" y="102"/>
                      <a:pt x="47" y="102"/>
                    </a:cubicBezTo>
                    <a:cubicBezTo>
                      <a:pt x="47" y="101"/>
                      <a:pt x="47" y="101"/>
                      <a:pt x="48" y="101"/>
                    </a:cubicBezTo>
                    <a:cubicBezTo>
                      <a:pt x="48" y="100"/>
                      <a:pt x="48" y="99"/>
                      <a:pt x="48" y="99"/>
                    </a:cubicBezTo>
                    <a:cubicBezTo>
                      <a:pt x="48" y="99"/>
                      <a:pt x="49" y="98"/>
                      <a:pt x="49" y="98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8"/>
                      <a:pt x="50" y="97"/>
                      <a:pt x="50" y="97"/>
                    </a:cubicBezTo>
                    <a:cubicBezTo>
                      <a:pt x="50" y="96"/>
                      <a:pt x="51" y="96"/>
                      <a:pt x="51" y="96"/>
                    </a:cubicBezTo>
                    <a:cubicBezTo>
                      <a:pt x="51" y="96"/>
                      <a:pt x="53" y="98"/>
                      <a:pt x="53" y="99"/>
                    </a:cubicBezTo>
                    <a:cubicBezTo>
                      <a:pt x="53" y="99"/>
                      <a:pt x="50" y="99"/>
                      <a:pt x="50" y="99"/>
                    </a:cubicBezTo>
                    <a:cubicBezTo>
                      <a:pt x="50" y="99"/>
                      <a:pt x="50" y="99"/>
                      <a:pt x="51" y="101"/>
                    </a:cubicBezTo>
                    <a:cubicBezTo>
                      <a:pt x="52" y="102"/>
                      <a:pt x="52" y="101"/>
                      <a:pt x="52" y="101"/>
                    </a:cubicBezTo>
                    <a:cubicBezTo>
                      <a:pt x="52" y="102"/>
                      <a:pt x="52" y="102"/>
                      <a:pt x="54" y="102"/>
                    </a:cubicBezTo>
                    <a:cubicBezTo>
                      <a:pt x="55" y="103"/>
                      <a:pt x="54" y="103"/>
                      <a:pt x="55" y="104"/>
                    </a:cubicBezTo>
                    <a:cubicBezTo>
                      <a:pt x="55" y="104"/>
                      <a:pt x="54" y="105"/>
                      <a:pt x="54" y="105"/>
                    </a:cubicBezTo>
                    <a:cubicBezTo>
                      <a:pt x="53" y="106"/>
                      <a:pt x="53" y="105"/>
                      <a:pt x="53" y="105"/>
                    </a:cubicBezTo>
                    <a:cubicBezTo>
                      <a:pt x="53" y="105"/>
                      <a:pt x="52" y="103"/>
                      <a:pt x="51" y="103"/>
                    </a:cubicBezTo>
                    <a:close/>
                    <a:moveTo>
                      <a:pt x="55" y="117"/>
                    </a:move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7"/>
                      <a:pt x="56" y="116"/>
                      <a:pt x="56" y="117"/>
                    </a:cubicBezTo>
                    <a:cubicBezTo>
                      <a:pt x="57" y="117"/>
                      <a:pt x="57" y="118"/>
                      <a:pt x="57" y="118"/>
                    </a:cubicBezTo>
                    <a:cubicBezTo>
                      <a:pt x="58" y="119"/>
                      <a:pt x="59" y="119"/>
                      <a:pt x="60" y="119"/>
                    </a:cubicBezTo>
                    <a:cubicBezTo>
                      <a:pt x="60" y="120"/>
                      <a:pt x="60" y="121"/>
                      <a:pt x="60" y="121"/>
                    </a:cubicBezTo>
                    <a:cubicBezTo>
                      <a:pt x="60" y="121"/>
                      <a:pt x="59" y="122"/>
                      <a:pt x="59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8" y="120"/>
                      <a:pt x="57" y="119"/>
                      <a:pt x="57" y="119"/>
                    </a:cubicBezTo>
                    <a:cubicBezTo>
                      <a:pt x="57" y="119"/>
                      <a:pt x="55" y="117"/>
                      <a:pt x="55" y="117"/>
                    </a:cubicBezTo>
                    <a:close/>
                    <a:moveTo>
                      <a:pt x="53" y="121"/>
                    </a:moveTo>
                    <a:cubicBezTo>
                      <a:pt x="53" y="121"/>
                      <a:pt x="53" y="121"/>
                      <a:pt x="53" y="121"/>
                    </a:cubicBezTo>
                    <a:cubicBezTo>
                      <a:pt x="53" y="121"/>
                      <a:pt x="53" y="120"/>
                      <a:pt x="53" y="120"/>
                    </a:cubicBezTo>
                    <a:cubicBezTo>
                      <a:pt x="53" y="120"/>
                      <a:pt x="54" y="120"/>
                      <a:pt x="54" y="121"/>
                    </a:cubicBezTo>
                    <a:cubicBezTo>
                      <a:pt x="54" y="121"/>
                      <a:pt x="55" y="122"/>
                      <a:pt x="55" y="122"/>
                    </a:cubicBezTo>
                    <a:cubicBezTo>
                      <a:pt x="55" y="123"/>
                      <a:pt x="54" y="123"/>
                      <a:pt x="54" y="123"/>
                    </a:cubicBezTo>
                    <a:cubicBezTo>
                      <a:pt x="54" y="124"/>
                      <a:pt x="55" y="124"/>
                      <a:pt x="54" y="124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2"/>
                      <a:pt x="53" y="121"/>
                      <a:pt x="53" y="121"/>
                    </a:cubicBezTo>
                    <a:close/>
                    <a:moveTo>
                      <a:pt x="49" y="121"/>
                    </a:moveTo>
                    <a:cubicBezTo>
                      <a:pt x="49" y="121"/>
                      <a:pt x="49" y="121"/>
                      <a:pt x="49" y="121"/>
                    </a:cubicBezTo>
                    <a:cubicBezTo>
                      <a:pt x="49" y="121"/>
                      <a:pt x="50" y="121"/>
                      <a:pt x="50" y="122"/>
                    </a:cubicBezTo>
                    <a:cubicBezTo>
                      <a:pt x="50" y="122"/>
                      <a:pt x="51" y="122"/>
                      <a:pt x="51" y="123"/>
                    </a:cubicBezTo>
                    <a:cubicBezTo>
                      <a:pt x="51" y="123"/>
                      <a:pt x="51" y="123"/>
                      <a:pt x="51" y="124"/>
                    </a:cubicBezTo>
                    <a:cubicBezTo>
                      <a:pt x="51" y="125"/>
                      <a:pt x="52" y="125"/>
                      <a:pt x="51" y="125"/>
                    </a:cubicBezTo>
                    <a:cubicBezTo>
                      <a:pt x="50" y="124"/>
                      <a:pt x="50" y="124"/>
                      <a:pt x="50" y="124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1"/>
                      <a:pt x="49" y="121"/>
                      <a:pt x="49" y="121"/>
                    </a:cubicBezTo>
                    <a:close/>
                    <a:moveTo>
                      <a:pt x="34" y="116"/>
                    </a:moveTo>
                    <a:cubicBezTo>
                      <a:pt x="34" y="116"/>
                      <a:pt x="34" y="116"/>
                      <a:pt x="34" y="116"/>
                    </a:cubicBezTo>
                    <a:cubicBezTo>
                      <a:pt x="34" y="116"/>
                      <a:pt x="35" y="116"/>
                      <a:pt x="35" y="116"/>
                    </a:cubicBezTo>
                    <a:cubicBezTo>
                      <a:pt x="36" y="117"/>
                      <a:pt x="35" y="117"/>
                      <a:pt x="36" y="118"/>
                    </a:cubicBezTo>
                    <a:cubicBezTo>
                      <a:pt x="36" y="118"/>
                      <a:pt x="35" y="119"/>
                      <a:pt x="35" y="11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6"/>
                      <a:pt x="34" y="116"/>
                      <a:pt x="34" y="116"/>
                    </a:cubicBezTo>
                    <a:close/>
                    <a:moveTo>
                      <a:pt x="34" y="112"/>
                    </a:moveTo>
                    <a:cubicBezTo>
                      <a:pt x="34" y="112"/>
                      <a:pt x="34" y="112"/>
                      <a:pt x="34" y="112"/>
                    </a:cubicBezTo>
                    <a:cubicBezTo>
                      <a:pt x="34" y="112"/>
                      <a:pt x="32" y="112"/>
                      <a:pt x="32" y="112"/>
                    </a:cubicBezTo>
                    <a:cubicBezTo>
                      <a:pt x="32" y="112"/>
                      <a:pt x="31" y="112"/>
                      <a:pt x="31" y="111"/>
                    </a:cubicBezTo>
                    <a:cubicBezTo>
                      <a:pt x="31" y="111"/>
                      <a:pt x="31" y="110"/>
                      <a:pt x="32" y="110"/>
                    </a:cubicBezTo>
                    <a:cubicBezTo>
                      <a:pt x="32" y="110"/>
                      <a:pt x="32" y="109"/>
                      <a:pt x="32" y="108"/>
                    </a:cubicBezTo>
                    <a:cubicBezTo>
                      <a:pt x="32" y="108"/>
                      <a:pt x="33" y="108"/>
                      <a:pt x="33" y="108"/>
                    </a:cubicBezTo>
                    <a:cubicBezTo>
                      <a:pt x="33" y="108"/>
                      <a:pt x="34" y="109"/>
                      <a:pt x="34" y="109"/>
                    </a:cubicBezTo>
                    <a:cubicBezTo>
                      <a:pt x="34" y="109"/>
                      <a:pt x="34" y="111"/>
                      <a:pt x="34" y="112"/>
                    </a:cubicBezTo>
                    <a:close/>
                    <a:moveTo>
                      <a:pt x="34" y="89"/>
                    </a:move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89"/>
                      <a:pt x="36" y="89"/>
                      <a:pt x="36" y="89"/>
                    </a:cubicBezTo>
                    <a:cubicBezTo>
                      <a:pt x="36" y="89"/>
                      <a:pt x="36" y="90"/>
                      <a:pt x="36" y="91"/>
                    </a:cubicBezTo>
                    <a:cubicBezTo>
                      <a:pt x="37" y="91"/>
                      <a:pt x="37" y="92"/>
                      <a:pt x="37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9" y="91"/>
                      <a:pt x="39" y="92"/>
                    </a:cubicBezTo>
                    <a:cubicBezTo>
                      <a:pt x="40" y="92"/>
                      <a:pt x="41" y="91"/>
                      <a:pt x="41" y="91"/>
                    </a:cubicBezTo>
                    <a:cubicBezTo>
                      <a:pt x="41" y="91"/>
                      <a:pt x="42" y="92"/>
                      <a:pt x="42" y="92"/>
                    </a:cubicBezTo>
                    <a:cubicBezTo>
                      <a:pt x="42" y="93"/>
                      <a:pt x="41" y="94"/>
                      <a:pt x="41" y="94"/>
                    </a:cubicBezTo>
                    <a:cubicBezTo>
                      <a:pt x="40" y="94"/>
                      <a:pt x="39" y="93"/>
                      <a:pt x="39" y="93"/>
                    </a:cubicBezTo>
                    <a:cubicBezTo>
                      <a:pt x="39" y="93"/>
                      <a:pt x="38" y="92"/>
                      <a:pt x="38" y="93"/>
                    </a:cubicBezTo>
                    <a:cubicBezTo>
                      <a:pt x="38" y="93"/>
                      <a:pt x="38" y="94"/>
                      <a:pt x="38" y="95"/>
                    </a:cubicBezTo>
                    <a:cubicBezTo>
                      <a:pt x="39" y="95"/>
                      <a:pt x="39" y="95"/>
                      <a:pt x="39" y="96"/>
                    </a:cubicBezTo>
                    <a:cubicBezTo>
                      <a:pt x="38" y="96"/>
                      <a:pt x="38" y="97"/>
                      <a:pt x="38" y="97"/>
                    </a:cubicBezTo>
                    <a:cubicBezTo>
                      <a:pt x="38" y="98"/>
                      <a:pt x="39" y="99"/>
                      <a:pt x="39" y="99"/>
                    </a:cubicBezTo>
                    <a:cubicBezTo>
                      <a:pt x="39" y="99"/>
                      <a:pt x="39" y="99"/>
                      <a:pt x="39" y="100"/>
                    </a:cubicBezTo>
                    <a:cubicBezTo>
                      <a:pt x="39" y="100"/>
                      <a:pt x="40" y="101"/>
                      <a:pt x="40" y="101"/>
                    </a:cubicBezTo>
                    <a:cubicBezTo>
                      <a:pt x="40" y="102"/>
                      <a:pt x="40" y="103"/>
                      <a:pt x="40" y="103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1" y="107"/>
                      <a:pt x="41" y="107"/>
                    </a:cubicBezTo>
                    <a:cubicBezTo>
                      <a:pt x="41" y="108"/>
                      <a:pt x="43" y="109"/>
                      <a:pt x="43" y="110"/>
                    </a:cubicBezTo>
                    <a:cubicBezTo>
                      <a:pt x="43" y="110"/>
                      <a:pt x="43" y="112"/>
                      <a:pt x="42" y="112"/>
                    </a:cubicBezTo>
                    <a:cubicBezTo>
                      <a:pt x="42" y="112"/>
                      <a:pt x="41" y="113"/>
                      <a:pt x="41" y="112"/>
                    </a:cubicBezTo>
                    <a:cubicBezTo>
                      <a:pt x="40" y="111"/>
                      <a:pt x="39" y="109"/>
                      <a:pt x="39" y="109"/>
                    </a:cubicBezTo>
                    <a:cubicBezTo>
                      <a:pt x="39" y="109"/>
                      <a:pt x="39" y="109"/>
                      <a:pt x="39" y="109"/>
                    </a:cubicBezTo>
                    <a:cubicBezTo>
                      <a:pt x="39" y="110"/>
                      <a:pt x="38" y="111"/>
                      <a:pt x="38" y="111"/>
                    </a:cubicBezTo>
                    <a:cubicBezTo>
                      <a:pt x="38" y="112"/>
                      <a:pt x="40" y="113"/>
                      <a:pt x="40" y="113"/>
                    </a:cubicBezTo>
                    <a:cubicBezTo>
                      <a:pt x="40" y="113"/>
                      <a:pt x="39" y="111"/>
                      <a:pt x="40" y="113"/>
                    </a:cubicBezTo>
                    <a:cubicBezTo>
                      <a:pt x="41" y="115"/>
                      <a:pt x="42" y="116"/>
                      <a:pt x="42" y="116"/>
                    </a:cubicBezTo>
                    <a:cubicBezTo>
                      <a:pt x="42" y="116"/>
                      <a:pt x="43" y="117"/>
                      <a:pt x="44" y="117"/>
                    </a:cubicBezTo>
                    <a:cubicBezTo>
                      <a:pt x="44" y="118"/>
                      <a:pt x="44" y="118"/>
                      <a:pt x="45" y="119"/>
                    </a:cubicBezTo>
                    <a:cubicBezTo>
                      <a:pt x="45" y="119"/>
                      <a:pt x="46" y="120"/>
                      <a:pt x="45" y="120"/>
                    </a:cubicBezTo>
                    <a:cubicBezTo>
                      <a:pt x="44" y="121"/>
                      <a:pt x="45" y="121"/>
                      <a:pt x="44" y="121"/>
                    </a:cubicBezTo>
                    <a:cubicBezTo>
                      <a:pt x="44" y="120"/>
                      <a:pt x="43" y="120"/>
                      <a:pt x="43" y="119"/>
                    </a:cubicBezTo>
                    <a:cubicBezTo>
                      <a:pt x="43" y="118"/>
                      <a:pt x="42" y="117"/>
                      <a:pt x="42" y="116"/>
                    </a:cubicBezTo>
                    <a:cubicBezTo>
                      <a:pt x="41" y="116"/>
                      <a:pt x="40" y="115"/>
                      <a:pt x="40" y="115"/>
                    </a:cubicBezTo>
                    <a:cubicBezTo>
                      <a:pt x="39" y="115"/>
                      <a:pt x="39" y="114"/>
                      <a:pt x="39" y="114"/>
                    </a:cubicBezTo>
                    <a:cubicBezTo>
                      <a:pt x="39" y="114"/>
                      <a:pt x="38" y="114"/>
                      <a:pt x="38" y="114"/>
                    </a:cubicBezTo>
                    <a:cubicBezTo>
                      <a:pt x="38" y="114"/>
                      <a:pt x="36" y="114"/>
                      <a:pt x="36" y="114"/>
                    </a:cubicBezTo>
                    <a:cubicBezTo>
                      <a:pt x="36" y="113"/>
                      <a:pt x="36" y="113"/>
                      <a:pt x="37" y="112"/>
                    </a:cubicBezTo>
                    <a:cubicBezTo>
                      <a:pt x="37" y="112"/>
                      <a:pt x="38" y="112"/>
                      <a:pt x="38" y="112"/>
                    </a:cubicBezTo>
                    <a:cubicBezTo>
                      <a:pt x="38" y="112"/>
                      <a:pt x="37" y="111"/>
                      <a:pt x="37" y="111"/>
                    </a:cubicBezTo>
                    <a:cubicBezTo>
                      <a:pt x="37" y="111"/>
                      <a:pt x="37" y="110"/>
                      <a:pt x="37" y="110"/>
                    </a:cubicBezTo>
                    <a:cubicBezTo>
                      <a:pt x="36" y="110"/>
                      <a:pt x="36" y="111"/>
                      <a:pt x="36" y="110"/>
                    </a:cubicBezTo>
                    <a:cubicBezTo>
                      <a:pt x="36" y="109"/>
                      <a:pt x="36" y="109"/>
                      <a:pt x="36" y="108"/>
                    </a:cubicBezTo>
                    <a:cubicBezTo>
                      <a:pt x="36" y="108"/>
                      <a:pt x="36" y="106"/>
                      <a:pt x="36" y="106"/>
                    </a:cubicBezTo>
                    <a:cubicBezTo>
                      <a:pt x="37" y="107"/>
                      <a:pt x="37" y="107"/>
                      <a:pt x="37" y="107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5"/>
                      <a:pt x="38" y="105"/>
                      <a:pt x="37" y="105"/>
                    </a:cubicBezTo>
                    <a:cubicBezTo>
                      <a:pt x="36" y="105"/>
                      <a:pt x="36" y="103"/>
                      <a:pt x="36" y="103"/>
                    </a:cubicBezTo>
                    <a:cubicBezTo>
                      <a:pt x="36" y="103"/>
                      <a:pt x="36" y="102"/>
                      <a:pt x="36" y="102"/>
                    </a:cubicBezTo>
                    <a:cubicBezTo>
                      <a:pt x="36" y="102"/>
                      <a:pt x="35" y="102"/>
                      <a:pt x="35" y="101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5" y="99"/>
                      <a:pt x="34" y="98"/>
                    </a:cubicBezTo>
                    <a:cubicBezTo>
                      <a:pt x="34" y="97"/>
                      <a:pt x="34" y="97"/>
                      <a:pt x="33" y="97"/>
                    </a:cubicBezTo>
                    <a:cubicBezTo>
                      <a:pt x="33" y="96"/>
                      <a:pt x="33" y="95"/>
                      <a:pt x="34" y="95"/>
                    </a:cubicBezTo>
                    <a:cubicBezTo>
                      <a:pt x="34" y="95"/>
                      <a:pt x="34" y="95"/>
                      <a:pt x="35" y="95"/>
                    </a:cubicBezTo>
                    <a:cubicBezTo>
                      <a:pt x="35" y="96"/>
                      <a:pt x="36" y="96"/>
                      <a:pt x="36" y="96"/>
                    </a:cubicBezTo>
                    <a:cubicBezTo>
                      <a:pt x="36" y="95"/>
                      <a:pt x="37" y="94"/>
                      <a:pt x="36" y="94"/>
                    </a:cubicBezTo>
                    <a:cubicBezTo>
                      <a:pt x="36" y="93"/>
                      <a:pt x="35" y="92"/>
                      <a:pt x="35" y="92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91"/>
                      <a:pt x="34" y="91"/>
                      <a:pt x="34" y="90"/>
                    </a:cubicBezTo>
                    <a:cubicBezTo>
                      <a:pt x="34" y="90"/>
                      <a:pt x="34" y="89"/>
                      <a:pt x="34" y="89"/>
                    </a:cubicBezTo>
                    <a:close/>
                    <a:moveTo>
                      <a:pt x="33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89"/>
                      <a:pt x="32" y="88"/>
                      <a:pt x="32" y="87"/>
                    </a:cubicBezTo>
                    <a:cubicBezTo>
                      <a:pt x="32" y="87"/>
                      <a:pt x="32" y="87"/>
                      <a:pt x="32" y="86"/>
                    </a:cubicBezTo>
                    <a:cubicBezTo>
                      <a:pt x="32" y="85"/>
                      <a:pt x="31" y="85"/>
                      <a:pt x="31" y="84"/>
                    </a:cubicBezTo>
                    <a:cubicBezTo>
                      <a:pt x="32" y="84"/>
                      <a:pt x="32" y="83"/>
                      <a:pt x="32" y="83"/>
                    </a:cubicBezTo>
                    <a:cubicBezTo>
                      <a:pt x="33" y="82"/>
                      <a:pt x="34" y="82"/>
                      <a:pt x="34" y="83"/>
                    </a:cubicBezTo>
                    <a:cubicBezTo>
                      <a:pt x="34" y="83"/>
                      <a:pt x="34" y="84"/>
                      <a:pt x="34" y="85"/>
                    </a:cubicBezTo>
                    <a:cubicBezTo>
                      <a:pt x="34" y="85"/>
                      <a:pt x="34" y="86"/>
                      <a:pt x="34" y="86"/>
                    </a:cubicBezTo>
                    <a:cubicBezTo>
                      <a:pt x="34" y="87"/>
                      <a:pt x="35" y="87"/>
                      <a:pt x="35" y="87"/>
                    </a:cubicBezTo>
                    <a:cubicBezTo>
                      <a:pt x="35" y="88"/>
                      <a:pt x="35" y="89"/>
                      <a:pt x="35" y="89"/>
                    </a:cubicBezTo>
                    <a:lnTo>
                      <a:pt x="33" y="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20551891" y="11557042"/>
                <a:ext cx="439865" cy="246732"/>
              </a:xfrm>
              <a:custGeom>
                <a:avLst/>
                <a:gdLst>
                  <a:gd name="T0" fmla="*/ 2 w 95"/>
                  <a:gd name="T1" fmla="*/ 39 h 55"/>
                  <a:gd name="T2" fmla="*/ 2 w 95"/>
                  <a:gd name="T3" fmla="*/ 36 h 55"/>
                  <a:gd name="T4" fmla="*/ 0 w 95"/>
                  <a:gd name="T5" fmla="*/ 31 h 55"/>
                  <a:gd name="T6" fmla="*/ 2 w 95"/>
                  <a:gd name="T7" fmla="*/ 31 h 55"/>
                  <a:gd name="T8" fmla="*/ 7 w 95"/>
                  <a:gd name="T9" fmla="*/ 32 h 55"/>
                  <a:gd name="T10" fmla="*/ 9 w 95"/>
                  <a:gd name="T11" fmla="*/ 31 h 55"/>
                  <a:gd name="T12" fmla="*/ 12 w 95"/>
                  <a:gd name="T13" fmla="*/ 27 h 55"/>
                  <a:gd name="T14" fmla="*/ 15 w 95"/>
                  <a:gd name="T15" fmla="*/ 27 h 55"/>
                  <a:gd name="T16" fmla="*/ 16 w 95"/>
                  <a:gd name="T17" fmla="*/ 26 h 55"/>
                  <a:gd name="T18" fmla="*/ 18 w 95"/>
                  <a:gd name="T19" fmla="*/ 27 h 55"/>
                  <a:gd name="T20" fmla="*/ 20 w 95"/>
                  <a:gd name="T21" fmla="*/ 27 h 55"/>
                  <a:gd name="T22" fmla="*/ 23 w 95"/>
                  <a:gd name="T23" fmla="*/ 28 h 55"/>
                  <a:gd name="T24" fmla="*/ 26 w 95"/>
                  <a:gd name="T25" fmla="*/ 26 h 55"/>
                  <a:gd name="T26" fmla="*/ 28 w 95"/>
                  <a:gd name="T27" fmla="*/ 20 h 55"/>
                  <a:gd name="T28" fmla="*/ 28 w 95"/>
                  <a:gd name="T29" fmla="*/ 16 h 55"/>
                  <a:gd name="T30" fmla="*/ 33 w 95"/>
                  <a:gd name="T31" fmla="*/ 18 h 55"/>
                  <a:gd name="T32" fmla="*/ 36 w 95"/>
                  <a:gd name="T33" fmla="*/ 18 h 55"/>
                  <a:gd name="T34" fmla="*/ 44 w 95"/>
                  <a:gd name="T35" fmla="*/ 19 h 55"/>
                  <a:gd name="T36" fmla="*/ 58 w 95"/>
                  <a:gd name="T37" fmla="*/ 18 h 55"/>
                  <a:gd name="T38" fmla="*/ 61 w 95"/>
                  <a:gd name="T39" fmla="*/ 16 h 55"/>
                  <a:gd name="T40" fmla="*/ 66 w 95"/>
                  <a:gd name="T41" fmla="*/ 15 h 55"/>
                  <a:gd name="T42" fmla="*/ 70 w 95"/>
                  <a:gd name="T43" fmla="*/ 13 h 55"/>
                  <a:gd name="T44" fmla="*/ 76 w 95"/>
                  <a:gd name="T45" fmla="*/ 10 h 55"/>
                  <a:gd name="T46" fmla="*/ 78 w 95"/>
                  <a:gd name="T47" fmla="*/ 8 h 55"/>
                  <a:gd name="T48" fmla="*/ 80 w 95"/>
                  <a:gd name="T49" fmla="*/ 8 h 55"/>
                  <a:gd name="T50" fmla="*/ 83 w 95"/>
                  <a:gd name="T51" fmla="*/ 7 h 55"/>
                  <a:gd name="T52" fmla="*/ 89 w 95"/>
                  <a:gd name="T53" fmla="*/ 3 h 55"/>
                  <a:gd name="T54" fmla="*/ 94 w 95"/>
                  <a:gd name="T55" fmla="*/ 2 h 55"/>
                  <a:gd name="T56" fmla="*/ 89 w 95"/>
                  <a:gd name="T57" fmla="*/ 6 h 55"/>
                  <a:gd name="T58" fmla="*/ 83 w 95"/>
                  <a:gd name="T59" fmla="*/ 11 h 55"/>
                  <a:gd name="T60" fmla="*/ 76 w 95"/>
                  <a:gd name="T61" fmla="*/ 15 h 55"/>
                  <a:gd name="T62" fmla="*/ 73 w 95"/>
                  <a:gd name="T63" fmla="*/ 19 h 55"/>
                  <a:gd name="T64" fmla="*/ 68 w 95"/>
                  <a:gd name="T65" fmla="*/ 20 h 55"/>
                  <a:gd name="T66" fmla="*/ 67 w 95"/>
                  <a:gd name="T67" fmla="*/ 27 h 55"/>
                  <a:gd name="T68" fmla="*/ 73 w 95"/>
                  <a:gd name="T69" fmla="*/ 34 h 55"/>
                  <a:gd name="T70" fmla="*/ 74 w 95"/>
                  <a:gd name="T71" fmla="*/ 38 h 55"/>
                  <a:gd name="T72" fmla="*/ 70 w 95"/>
                  <a:gd name="T73" fmla="*/ 36 h 55"/>
                  <a:gd name="T74" fmla="*/ 63 w 95"/>
                  <a:gd name="T75" fmla="*/ 37 h 55"/>
                  <a:gd name="T76" fmla="*/ 59 w 95"/>
                  <a:gd name="T77" fmla="*/ 36 h 55"/>
                  <a:gd name="T78" fmla="*/ 55 w 95"/>
                  <a:gd name="T79" fmla="*/ 43 h 55"/>
                  <a:gd name="T80" fmla="*/ 52 w 95"/>
                  <a:gd name="T81" fmla="*/ 46 h 55"/>
                  <a:gd name="T82" fmla="*/ 47 w 95"/>
                  <a:gd name="T83" fmla="*/ 47 h 55"/>
                  <a:gd name="T84" fmla="*/ 43 w 95"/>
                  <a:gd name="T85" fmla="*/ 49 h 55"/>
                  <a:gd name="T86" fmla="*/ 36 w 95"/>
                  <a:gd name="T87" fmla="*/ 50 h 55"/>
                  <a:gd name="T88" fmla="*/ 29 w 95"/>
                  <a:gd name="T89" fmla="*/ 53 h 55"/>
                  <a:gd name="T90" fmla="*/ 24 w 95"/>
                  <a:gd name="T91" fmla="*/ 50 h 55"/>
                  <a:gd name="T92" fmla="*/ 19 w 95"/>
                  <a:gd name="T93" fmla="*/ 53 h 55"/>
                  <a:gd name="T94" fmla="*/ 12 w 95"/>
                  <a:gd name="T95" fmla="*/ 50 h 55"/>
                  <a:gd name="T96" fmla="*/ 8 w 95"/>
                  <a:gd name="T97" fmla="*/ 50 h 55"/>
                  <a:gd name="T98" fmla="*/ 5 w 95"/>
                  <a:gd name="T99" fmla="*/ 45 h 55"/>
                  <a:gd name="T100" fmla="*/ 2 w 95"/>
                  <a:gd name="T101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" h="55">
                    <a:moveTo>
                      <a:pt x="2" y="39"/>
                    </a:moveTo>
                    <a:cubicBezTo>
                      <a:pt x="2" y="39"/>
                      <a:pt x="2" y="38"/>
                      <a:pt x="2" y="36"/>
                    </a:cubicBezTo>
                    <a:cubicBezTo>
                      <a:pt x="1" y="34"/>
                      <a:pt x="0" y="31"/>
                      <a:pt x="0" y="31"/>
                    </a:cubicBezTo>
                    <a:cubicBezTo>
                      <a:pt x="0" y="31"/>
                      <a:pt x="1" y="30"/>
                      <a:pt x="2" y="31"/>
                    </a:cubicBezTo>
                    <a:cubicBezTo>
                      <a:pt x="3" y="32"/>
                      <a:pt x="4" y="34"/>
                      <a:pt x="7" y="32"/>
                    </a:cubicBezTo>
                    <a:cubicBezTo>
                      <a:pt x="8" y="32"/>
                      <a:pt x="9" y="32"/>
                      <a:pt x="9" y="31"/>
                    </a:cubicBezTo>
                    <a:cubicBezTo>
                      <a:pt x="11" y="29"/>
                      <a:pt x="11" y="27"/>
                      <a:pt x="12" y="27"/>
                    </a:cubicBezTo>
                    <a:cubicBezTo>
                      <a:pt x="13" y="26"/>
                      <a:pt x="13" y="27"/>
                      <a:pt x="15" y="27"/>
                    </a:cubicBezTo>
                    <a:cubicBezTo>
                      <a:pt x="15" y="27"/>
                      <a:pt x="16" y="26"/>
                      <a:pt x="16" y="26"/>
                    </a:cubicBezTo>
                    <a:cubicBezTo>
                      <a:pt x="17" y="26"/>
                      <a:pt x="17" y="27"/>
                      <a:pt x="18" y="27"/>
                    </a:cubicBezTo>
                    <a:cubicBezTo>
                      <a:pt x="19" y="27"/>
                      <a:pt x="19" y="26"/>
                      <a:pt x="20" y="27"/>
                    </a:cubicBezTo>
                    <a:cubicBezTo>
                      <a:pt x="21" y="27"/>
                      <a:pt x="22" y="28"/>
                      <a:pt x="23" y="28"/>
                    </a:cubicBezTo>
                    <a:cubicBezTo>
                      <a:pt x="24" y="28"/>
                      <a:pt x="26" y="28"/>
                      <a:pt x="26" y="26"/>
                    </a:cubicBezTo>
                    <a:cubicBezTo>
                      <a:pt x="27" y="25"/>
                      <a:pt x="28" y="23"/>
                      <a:pt x="28" y="20"/>
                    </a:cubicBezTo>
                    <a:cubicBezTo>
                      <a:pt x="28" y="17"/>
                      <a:pt x="27" y="15"/>
                      <a:pt x="28" y="16"/>
                    </a:cubicBezTo>
                    <a:cubicBezTo>
                      <a:pt x="28" y="16"/>
                      <a:pt x="31" y="17"/>
                      <a:pt x="33" y="18"/>
                    </a:cubicBezTo>
                    <a:cubicBezTo>
                      <a:pt x="35" y="18"/>
                      <a:pt x="34" y="17"/>
                      <a:pt x="36" y="18"/>
                    </a:cubicBezTo>
                    <a:cubicBezTo>
                      <a:pt x="38" y="18"/>
                      <a:pt x="42" y="19"/>
                      <a:pt x="44" y="19"/>
                    </a:cubicBezTo>
                    <a:cubicBezTo>
                      <a:pt x="48" y="19"/>
                      <a:pt x="53" y="19"/>
                      <a:pt x="58" y="18"/>
                    </a:cubicBezTo>
                    <a:cubicBezTo>
                      <a:pt x="58" y="17"/>
                      <a:pt x="60" y="16"/>
                      <a:pt x="61" y="16"/>
                    </a:cubicBezTo>
                    <a:cubicBezTo>
                      <a:pt x="62" y="15"/>
                      <a:pt x="64" y="16"/>
                      <a:pt x="66" y="15"/>
                    </a:cubicBezTo>
                    <a:cubicBezTo>
                      <a:pt x="67" y="15"/>
                      <a:pt x="69" y="14"/>
                      <a:pt x="70" y="13"/>
                    </a:cubicBezTo>
                    <a:cubicBezTo>
                      <a:pt x="72" y="12"/>
                      <a:pt x="74" y="11"/>
                      <a:pt x="76" y="10"/>
                    </a:cubicBezTo>
                    <a:cubicBezTo>
                      <a:pt x="77" y="10"/>
                      <a:pt x="77" y="9"/>
                      <a:pt x="78" y="8"/>
                    </a:cubicBezTo>
                    <a:cubicBezTo>
                      <a:pt x="79" y="8"/>
                      <a:pt x="79" y="8"/>
                      <a:pt x="80" y="8"/>
                    </a:cubicBezTo>
                    <a:cubicBezTo>
                      <a:pt x="81" y="8"/>
                      <a:pt x="82" y="7"/>
                      <a:pt x="83" y="7"/>
                    </a:cubicBezTo>
                    <a:cubicBezTo>
                      <a:pt x="85" y="6"/>
                      <a:pt x="86" y="5"/>
                      <a:pt x="89" y="3"/>
                    </a:cubicBezTo>
                    <a:cubicBezTo>
                      <a:pt x="92" y="0"/>
                      <a:pt x="95" y="0"/>
                      <a:pt x="94" y="2"/>
                    </a:cubicBezTo>
                    <a:cubicBezTo>
                      <a:pt x="94" y="3"/>
                      <a:pt x="90" y="5"/>
                      <a:pt x="89" y="6"/>
                    </a:cubicBezTo>
                    <a:cubicBezTo>
                      <a:pt x="87" y="8"/>
                      <a:pt x="85" y="10"/>
                      <a:pt x="83" y="11"/>
                    </a:cubicBezTo>
                    <a:cubicBezTo>
                      <a:pt x="81" y="11"/>
                      <a:pt x="78" y="13"/>
                      <a:pt x="76" y="15"/>
                    </a:cubicBezTo>
                    <a:cubicBezTo>
                      <a:pt x="74" y="16"/>
                      <a:pt x="74" y="18"/>
                      <a:pt x="73" y="19"/>
                    </a:cubicBezTo>
                    <a:cubicBezTo>
                      <a:pt x="70" y="21"/>
                      <a:pt x="69" y="19"/>
                      <a:pt x="68" y="20"/>
                    </a:cubicBezTo>
                    <a:cubicBezTo>
                      <a:pt x="68" y="22"/>
                      <a:pt x="67" y="25"/>
                      <a:pt x="67" y="27"/>
                    </a:cubicBezTo>
                    <a:cubicBezTo>
                      <a:pt x="68" y="30"/>
                      <a:pt x="71" y="32"/>
                      <a:pt x="73" y="34"/>
                    </a:cubicBezTo>
                    <a:cubicBezTo>
                      <a:pt x="73" y="34"/>
                      <a:pt x="76" y="37"/>
                      <a:pt x="74" y="38"/>
                    </a:cubicBezTo>
                    <a:cubicBezTo>
                      <a:pt x="73" y="38"/>
                      <a:pt x="72" y="36"/>
                      <a:pt x="70" y="36"/>
                    </a:cubicBezTo>
                    <a:cubicBezTo>
                      <a:pt x="68" y="36"/>
                      <a:pt x="65" y="36"/>
                      <a:pt x="63" y="37"/>
                    </a:cubicBezTo>
                    <a:cubicBezTo>
                      <a:pt x="62" y="37"/>
                      <a:pt x="61" y="36"/>
                      <a:pt x="59" y="36"/>
                    </a:cubicBezTo>
                    <a:cubicBezTo>
                      <a:pt x="57" y="37"/>
                      <a:pt x="55" y="41"/>
                      <a:pt x="55" y="43"/>
                    </a:cubicBezTo>
                    <a:cubicBezTo>
                      <a:pt x="55" y="44"/>
                      <a:pt x="53" y="44"/>
                      <a:pt x="52" y="46"/>
                    </a:cubicBezTo>
                    <a:cubicBezTo>
                      <a:pt x="50" y="47"/>
                      <a:pt x="49" y="46"/>
                      <a:pt x="47" y="47"/>
                    </a:cubicBezTo>
                    <a:cubicBezTo>
                      <a:pt x="45" y="48"/>
                      <a:pt x="45" y="49"/>
                      <a:pt x="43" y="49"/>
                    </a:cubicBezTo>
                    <a:cubicBezTo>
                      <a:pt x="40" y="49"/>
                      <a:pt x="37" y="50"/>
                      <a:pt x="36" y="50"/>
                    </a:cubicBezTo>
                    <a:cubicBezTo>
                      <a:pt x="30" y="50"/>
                      <a:pt x="33" y="55"/>
                      <a:pt x="29" y="53"/>
                    </a:cubicBezTo>
                    <a:cubicBezTo>
                      <a:pt x="27" y="53"/>
                      <a:pt x="26" y="51"/>
                      <a:pt x="24" y="50"/>
                    </a:cubicBezTo>
                    <a:cubicBezTo>
                      <a:pt x="23" y="50"/>
                      <a:pt x="21" y="52"/>
                      <a:pt x="19" y="53"/>
                    </a:cubicBezTo>
                    <a:cubicBezTo>
                      <a:pt x="17" y="54"/>
                      <a:pt x="14" y="51"/>
                      <a:pt x="12" y="50"/>
                    </a:cubicBezTo>
                    <a:cubicBezTo>
                      <a:pt x="10" y="49"/>
                      <a:pt x="9" y="51"/>
                      <a:pt x="8" y="50"/>
                    </a:cubicBezTo>
                    <a:cubicBezTo>
                      <a:pt x="6" y="48"/>
                      <a:pt x="7" y="46"/>
                      <a:pt x="5" y="45"/>
                    </a:cubicBezTo>
                    <a:cubicBezTo>
                      <a:pt x="4" y="43"/>
                      <a:pt x="2" y="41"/>
                      <a:pt x="2" y="3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17461677" y="9626486"/>
                <a:ext cx="861865" cy="889530"/>
              </a:xfrm>
              <a:custGeom>
                <a:avLst/>
                <a:gdLst>
                  <a:gd name="T0" fmla="*/ 13 w 186"/>
                  <a:gd name="T1" fmla="*/ 14 h 198"/>
                  <a:gd name="T2" fmla="*/ 23 w 186"/>
                  <a:gd name="T3" fmla="*/ 6 h 198"/>
                  <a:gd name="T4" fmla="*/ 32 w 186"/>
                  <a:gd name="T5" fmla="*/ 3 h 198"/>
                  <a:gd name="T6" fmla="*/ 48 w 186"/>
                  <a:gd name="T7" fmla="*/ 1 h 198"/>
                  <a:gd name="T8" fmla="*/ 62 w 186"/>
                  <a:gd name="T9" fmla="*/ 9 h 198"/>
                  <a:gd name="T10" fmla="*/ 74 w 186"/>
                  <a:gd name="T11" fmla="*/ 20 h 198"/>
                  <a:gd name="T12" fmla="*/ 77 w 186"/>
                  <a:gd name="T13" fmla="*/ 32 h 198"/>
                  <a:gd name="T14" fmla="*/ 94 w 186"/>
                  <a:gd name="T15" fmla="*/ 40 h 198"/>
                  <a:gd name="T16" fmla="*/ 105 w 186"/>
                  <a:gd name="T17" fmla="*/ 44 h 198"/>
                  <a:gd name="T18" fmla="*/ 109 w 186"/>
                  <a:gd name="T19" fmla="*/ 54 h 198"/>
                  <a:gd name="T20" fmla="*/ 106 w 186"/>
                  <a:gd name="T21" fmla="*/ 63 h 198"/>
                  <a:gd name="T22" fmla="*/ 117 w 186"/>
                  <a:gd name="T23" fmla="*/ 69 h 198"/>
                  <a:gd name="T24" fmla="*/ 131 w 186"/>
                  <a:gd name="T25" fmla="*/ 70 h 198"/>
                  <a:gd name="T26" fmla="*/ 140 w 186"/>
                  <a:gd name="T27" fmla="*/ 68 h 198"/>
                  <a:gd name="T28" fmla="*/ 153 w 186"/>
                  <a:gd name="T29" fmla="*/ 65 h 198"/>
                  <a:gd name="T30" fmla="*/ 154 w 186"/>
                  <a:gd name="T31" fmla="*/ 67 h 198"/>
                  <a:gd name="T32" fmla="*/ 155 w 186"/>
                  <a:gd name="T33" fmla="*/ 77 h 198"/>
                  <a:gd name="T34" fmla="*/ 160 w 186"/>
                  <a:gd name="T35" fmla="*/ 84 h 198"/>
                  <a:gd name="T36" fmla="*/ 156 w 186"/>
                  <a:gd name="T37" fmla="*/ 96 h 198"/>
                  <a:gd name="T38" fmla="*/ 155 w 186"/>
                  <a:gd name="T39" fmla="*/ 112 h 198"/>
                  <a:gd name="T40" fmla="*/ 168 w 186"/>
                  <a:gd name="T41" fmla="*/ 126 h 198"/>
                  <a:gd name="T42" fmla="*/ 182 w 186"/>
                  <a:gd name="T43" fmla="*/ 136 h 198"/>
                  <a:gd name="T44" fmla="*/ 178 w 186"/>
                  <a:gd name="T45" fmla="*/ 151 h 198"/>
                  <a:gd name="T46" fmla="*/ 170 w 186"/>
                  <a:gd name="T47" fmla="*/ 159 h 198"/>
                  <a:gd name="T48" fmla="*/ 170 w 186"/>
                  <a:gd name="T49" fmla="*/ 175 h 198"/>
                  <a:gd name="T50" fmla="*/ 173 w 186"/>
                  <a:gd name="T51" fmla="*/ 185 h 198"/>
                  <a:gd name="T52" fmla="*/ 160 w 186"/>
                  <a:gd name="T53" fmla="*/ 190 h 198"/>
                  <a:gd name="T54" fmla="*/ 150 w 186"/>
                  <a:gd name="T55" fmla="*/ 193 h 198"/>
                  <a:gd name="T56" fmla="*/ 139 w 186"/>
                  <a:gd name="T57" fmla="*/ 197 h 198"/>
                  <a:gd name="T58" fmla="*/ 139 w 186"/>
                  <a:gd name="T59" fmla="*/ 186 h 198"/>
                  <a:gd name="T60" fmla="*/ 144 w 186"/>
                  <a:gd name="T61" fmla="*/ 175 h 198"/>
                  <a:gd name="T62" fmla="*/ 128 w 186"/>
                  <a:gd name="T63" fmla="*/ 172 h 198"/>
                  <a:gd name="T64" fmla="*/ 116 w 186"/>
                  <a:gd name="T65" fmla="*/ 160 h 198"/>
                  <a:gd name="T66" fmla="*/ 101 w 186"/>
                  <a:gd name="T67" fmla="*/ 151 h 198"/>
                  <a:gd name="T68" fmla="*/ 93 w 186"/>
                  <a:gd name="T69" fmla="*/ 157 h 198"/>
                  <a:gd name="T70" fmla="*/ 89 w 186"/>
                  <a:gd name="T71" fmla="*/ 173 h 198"/>
                  <a:gd name="T72" fmla="*/ 81 w 186"/>
                  <a:gd name="T73" fmla="*/ 172 h 198"/>
                  <a:gd name="T74" fmla="*/ 75 w 186"/>
                  <a:gd name="T75" fmla="*/ 168 h 198"/>
                  <a:gd name="T76" fmla="*/ 65 w 186"/>
                  <a:gd name="T77" fmla="*/ 162 h 198"/>
                  <a:gd name="T78" fmla="*/ 57 w 186"/>
                  <a:gd name="T79" fmla="*/ 164 h 198"/>
                  <a:gd name="T80" fmla="*/ 50 w 186"/>
                  <a:gd name="T81" fmla="*/ 161 h 198"/>
                  <a:gd name="T82" fmla="*/ 45 w 186"/>
                  <a:gd name="T83" fmla="*/ 157 h 198"/>
                  <a:gd name="T84" fmla="*/ 40 w 186"/>
                  <a:gd name="T85" fmla="*/ 152 h 198"/>
                  <a:gd name="T86" fmla="*/ 32 w 186"/>
                  <a:gd name="T87" fmla="*/ 148 h 198"/>
                  <a:gd name="T88" fmla="*/ 34 w 186"/>
                  <a:gd name="T89" fmla="*/ 144 h 198"/>
                  <a:gd name="T90" fmla="*/ 43 w 186"/>
                  <a:gd name="T91" fmla="*/ 140 h 198"/>
                  <a:gd name="T92" fmla="*/ 35 w 186"/>
                  <a:gd name="T93" fmla="*/ 127 h 198"/>
                  <a:gd name="T94" fmla="*/ 32 w 186"/>
                  <a:gd name="T95" fmla="*/ 120 h 198"/>
                  <a:gd name="T96" fmla="*/ 43 w 186"/>
                  <a:gd name="T97" fmla="*/ 118 h 198"/>
                  <a:gd name="T98" fmla="*/ 37 w 186"/>
                  <a:gd name="T99" fmla="*/ 111 h 198"/>
                  <a:gd name="T100" fmla="*/ 28 w 186"/>
                  <a:gd name="T101" fmla="*/ 106 h 198"/>
                  <a:gd name="T102" fmla="*/ 22 w 186"/>
                  <a:gd name="T103" fmla="*/ 98 h 198"/>
                  <a:gd name="T104" fmla="*/ 24 w 186"/>
                  <a:gd name="T105" fmla="*/ 87 h 198"/>
                  <a:gd name="T106" fmla="*/ 27 w 186"/>
                  <a:gd name="T107" fmla="*/ 73 h 198"/>
                  <a:gd name="T108" fmla="*/ 15 w 186"/>
                  <a:gd name="T109" fmla="*/ 74 h 198"/>
                  <a:gd name="T110" fmla="*/ 14 w 186"/>
                  <a:gd name="T111" fmla="*/ 63 h 198"/>
                  <a:gd name="T112" fmla="*/ 16 w 186"/>
                  <a:gd name="T113" fmla="*/ 57 h 198"/>
                  <a:gd name="T114" fmla="*/ 24 w 186"/>
                  <a:gd name="T115" fmla="*/ 53 h 198"/>
                  <a:gd name="T116" fmla="*/ 13 w 186"/>
                  <a:gd name="T117" fmla="*/ 51 h 198"/>
                  <a:gd name="T118" fmla="*/ 7 w 186"/>
                  <a:gd name="T119" fmla="*/ 43 h 198"/>
                  <a:gd name="T120" fmla="*/ 5 w 186"/>
                  <a:gd name="T121" fmla="*/ 40 h 198"/>
                  <a:gd name="T122" fmla="*/ 3 w 186"/>
                  <a:gd name="T123" fmla="*/ 31 h 198"/>
                  <a:gd name="T124" fmla="*/ 4 w 186"/>
                  <a:gd name="T125" fmla="*/ 2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" h="198">
                    <a:moveTo>
                      <a:pt x="11" y="14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5" y="14"/>
                      <a:pt x="16" y="14"/>
                      <a:pt x="16" y="14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2" y="6"/>
                      <a:pt x="23" y="6"/>
                    </a:cubicBezTo>
                    <a:cubicBezTo>
                      <a:pt x="25" y="6"/>
                      <a:pt x="23" y="4"/>
                      <a:pt x="23" y="4"/>
                    </a:cubicBezTo>
                    <a:cubicBezTo>
                      <a:pt x="23" y="4"/>
                      <a:pt x="28" y="2"/>
                      <a:pt x="30" y="2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2" y="2"/>
                      <a:pt x="32" y="3"/>
                      <a:pt x="32" y="3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42" y="0"/>
                      <a:pt x="43" y="0"/>
                    </a:cubicBezTo>
                    <a:cubicBezTo>
                      <a:pt x="44" y="0"/>
                      <a:pt x="46" y="1"/>
                      <a:pt x="46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9" y="2"/>
                      <a:pt x="50" y="2"/>
                    </a:cubicBezTo>
                    <a:cubicBezTo>
                      <a:pt x="52" y="3"/>
                      <a:pt x="53" y="6"/>
                      <a:pt x="54" y="6"/>
                    </a:cubicBezTo>
                    <a:cubicBezTo>
                      <a:pt x="56" y="7"/>
                      <a:pt x="58" y="7"/>
                      <a:pt x="59" y="7"/>
                    </a:cubicBezTo>
                    <a:cubicBezTo>
                      <a:pt x="60" y="8"/>
                      <a:pt x="62" y="9"/>
                      <a:pt x="62" y="9"/>
                    </a:cubicBezTo>
                    <a:cubicBezTo>
                      <a:pt x="62" y="9"/>
                      <a:pt x="67" y="14"/>
                      <a:pt x="68" y="14"/>
                    </a:cubicBezTo>
                    <a:cubicBezTo>
                      <a:pt x="69" y="14"/>
                      <a:pt x="69" y="14"/>
                      <a:pt x="70" y="16"/>
                    </a:cubicBezTo>
                    <a:cubicBezTo>
                      <a:pt x="71" y="17"/>
                      <a:pt x="74" y="16"/>
                      <a:pt x="74" y="16"/>
                    </a:cubicBezTo>
                    <a:cubicBezTo>
                      <a:pt x="74" y="16"/>
                      <a:pt x="75" y="19"/>
                      <a:pt x="74" y="20"/>
                    </a:cubicBezTo>
                    <a:cubicBezTo>
                      <a:pt x="74" y="21"/>
                      <a:pt x="74" y="24"/>
                      <a:pt x="74" y="24"/>
                    </a:cubicBezTo>
                    <a:cubicBezTo>
                      <a:pt x="74" y="24"/>
                      <a:pt x="74" y="25"/>
                      <a:pt x="74" y="26"/>
                    </a:cubicBezTo>
                    <a:cubicBezTo>
                      <a:pt x="75" y="28"/>
                      <a:pt x="76" y="28"/>
                      <a:pt x="76" y="30"/>
                    </a:cubicBezTo>
                    <a:cubicBezTo>
                      <a:pt x="77" y="31"/>
                      <a:pt x="76" y="31"/>
                      <a:pt x="77" y="32"/>
                    </a:cubicBezTo>
                    <a:cubicBezTo>
                      <a:pt x="78" y="33"/>
                      <a:pt x="79" y="35"/>
                      <a:pt x="80" y="35"/>
                    </a:cubicBezTo>
                    <a:cubicBezTo>
                      <a:pt x="81" y="35"/>
                      <a:pt x="82" y="35"/>
                      <a:pt x="85" y="36"/>
                    </a:cubicBezTo>
                    <a:cubicBezTo>
                      <a:pt x="88" y="38"/>
                      <a:pt x="89" y="38"/>
                      <a:pt x="90" y="39"/>
                    </a:cubicBezTo>
                    <a:cubicBezTo>
                      <a:pt x="92" y="40"/>
                      <a:pt x="91" y="39"/>
                      <a:pt x="94" y="40"/>
                    </a:cubicBezTo>
                    <a:cubicBezTo>
                      <a:pt x="98" y="41"/>
                      <a:pt x="97" y="40"/>
                      <a:pt x="98" y="41"/>
                    </a:cubicBezTo>
                    <a:cubicBezTo>
                      <a:pt x="99" y="41"/>
                      <a:pt x="98" y="40"/>
                      <a:pt x="100" y="41"/>
                    </a:cubicBezTo>
                    <a:cubicBezTo>
                      <a:pt x="103" y="41"/>
                      <a:pt x="105" y="42"/>
                      <a:pt x="105" y="42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1"/>
                      <a:pt x="101" y="51"/>
                      <a:pt x="103" y="52"/>
                    </a:cubicBezTo>
                    <a:cubicBezTo>
                      <a:pt x="105" y="53"/>
                      <a:pt x="109" y="54"/>
                      <a:pt x="109" y="54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56"/>
                      <a:pt x="110" y="59"/>
                      <a:pt x="109" y="60"/>
                    </a:cubicBezTo>
                    <a:cubicBezTo>
                      <a:pt x="108" y="60"/>
                      <a:pt x="105" y="60"/>
                      <a:pt x="105" y="60"/>
                    </a:cubicBezTo>
                    <a:cubicBezTo>
                      <a:pt x="105" y="60"/>
                      <a:pt x="104" y="63"/>
                      <a:pt x="106" y="63"/>
                    </a:cubicBezTo>
                    <a:cubicBezTo>
                      <a:pt x="107" y="64"/>
                      <a:pt x="109" y="64"/>
                      <a:pt x="110" y="64"/>
                    </a:cubicBezTo>
                    <a:cubicBezTo>
                      <a:pt x="111" y="64"/>
                      <a:pt x="113" y="65"/>
                      <a:pt x="113" y="65"/>
                    </a:cubicBezTo>
                    <a:cubicBezTo>
                      <a:pt x="113" y="65"/>
                      <a:pt x="114" y="65"/>
                      <a:pt x="115" y="66"/>
                    </a:cubicBezTo>
                    <a:cubicBezTo>
                      <a:pt x="115" y="68"/>
                      <a:pt x="116" y="69"/>
                      <a:pt x="117" y="69"/>
                    </a:cubicBezTo>
                    <a:cubicBezTo>
                      <a:pt x="118" y="69"/>
                      <a:pt x="120" y="69"/>
                      <a:pt x="121" y="69"/>
                    </a:cubicBezTo>
                    <a:cubicBezTo>
                      <a:pt x="122" y="69"/>
                      <a:pt x="122" y="68"/>
                      <a:pt x="123" y="68"/>
                    </a:cubicBezTo>
                    <a:cubicBezTo>
                      <a:pt x="124" y="69"/>
                      <a:pt x="130" y="68"/>
                      <a:pt x="130" y="68"/>
                    </a:cubicBezTo>
                    <a:cubicBezTo>
                      <a:pt x="130" y="68"/>
                      <a:pt x="130" y="68"/>
                      <a:pt x="131" y="70"/>
                    </a:cubicBezTo>
                    <a:cubicBezTo>
                      <a:pt x="133" y="73"/>
                      <a:pt x="136" y="74"/>
                      <a:pt x="136" y="74"/>
                    </a:cubicBezTo>
                    <a:cubicBezTo>
                      <a:pt x="136" y="74"/>
                      <a:pt x="137" y="75"/>
                      <a:pt x="137" y="74"/>
                    </a:cubicBezTo>
                    <a:cubicBezTo>
                      <a:pt x="137" y="73"/>
                      <a:pt x="138" y="72"/>
                      <a:pt x="138" y="72"/>
                    </a:cubicBezTo>
                    <a:cubicBezTo>
                      <a:pt x="138" y="72"/>
                      <a:pt x="140" y="69"/>
                      <a:pt x="140" y="68"/>
                    </a:cubicBezTo>
                    <a:cubicBezTo>
                      <a:pt x="141" y="67"/>
                      <a:pt x="142" y="64"/>
                      <a:pt x="143" y="64"/>
                    </a:cubicBezTo>
                    <a:cubicBezTo>
                      <a:pt x="144" y="63"/>
                      <a:pt x="147" y="61"/>
                      <a:pt x="147" y="61"/>
                    </a:cubicBezTo>
                    <a:cubicBezTo>
                      <a:pt x="147" y="61"/>
                      <a:pt x="147" y="60"/>
                      <a:pt x="149" y="61"/>
                    </a:cubicBezTo>
                    <a:cubicBezTo>
                      <a:pt x="150" y="63"/>
                      <a:pt x="153" y="65"/>
                      <a:pt x="153" y="65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8" y="65"/>
                      <a:pt x="161" y="66"/>
                      <a:pt x="161" y="67"/>
                    </a:cubicBezTo>
                    <a:cubicBezTo>
                      <a:pt x="161" y="68"/>
                      <a:pt x="160" y="68"/>
                      <a:pt x="158" y="69"/>
                    </a:cubicBezTo>
                    <a:cubicBezTo>
                      <a:pt x="157" y="69"/>
                      <a:pt x="154" y="66"/>
                      <a:pt x="154" y="67"/>
                    </a:cubicBezTo>
                    <a:cubicBezTo>
                      <a:pt x="153" y="68"/>
                      <a:pt x="153" y="70"/>
                      <a:pt x="153" y="70"/>
                    </a:cubicBezTo>
                    <a:cubicBezTo>
                      <a:pt x="149" y="72"/>
                      <a:pt x="149" y="72"/>
                      <a:pt x="149" y="72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50" y="74"/>
                      <a:pt x="155" y="76"/>
                      <a:pt x="155" y="77"/>
                    </a:cubicBezTo>
                    <a:cubicBezTo>
                      <a:pt x="155" y="78"/>
                      <a:pt x="155" y="80"/>
                      <a:pt x="155" y="80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60" y="80"/>
                      <a:pt x="160" y="80"/>
                      <a:pt x="160" y="80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0" y="91"/>
                      <a:pt x="161" y="94"/>
                      <a:pt x="160" y="94"/>
                    </a:cubicBezTo>
                    <a:cubicBezTo>
                      <a:pt x="159" y="94"/>
                      <a:pt x="156" y="96"/>
                      <a:pt x="156" y="96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4" y="99"/>
                      <a:pt x="154" y="103"/>
                      <a:pt x="154" y="104"/>
                    </a:cubicBezTo>
                    <a:cubicBezTo>
                      <a:pt x="155" y="106"/>
                      <a:pt x="154" y="109"/>
                      <a:pt x="154" y="109"/>
                    </a:cubicBezTo>
                    <a:cubicBezTo>
                      <a:pt x="154" y="109"/>
                      <a:pt x="154" y="111"/>
                      <a:pt x="155" y="112"/>
                    </a:cubicBezTo>
                    <a:cubicBezTo>
                      <a:pt x="156" y="113"/>
                      <a:pt x="157" y="115"/>
                      <a:pt x="157" y="115"/>
                    </a:cubicBezTo>
                    <a:cubicBezTo>
                      <a:pt x="157" y="115"/>
                      <a:pt x="158" y="116"/>
                      <a:pt x="159" y="118"/>
                    </a:cubicBezTo>
                    <a:cubicBezTo>
                      <a:pt x="160" y="120"/>
                      <a:pt x="164" y="125"/>
                      <a:pt x="164" y="125"/>
                    </a:cubicBezTo>
                    <a:cubicBezTo>
                      <a:pt x="164" y="125"/>
                      <a:pt x="167" y="126"/>
                      <a:pt x="168" y="126"/>
                    </a:cubicBezTo>
                    <a:cubicBezTo>
                      <a:pt x="168" y="126"/>
                      <a:pt x="172" y="128"/>
                      <a:pt x="172" y="128"/>
                    </a:cubicBezTo>
                    <a:cubicBezTo>
                      <a:pt x="172" y="128"/>
                      <a:pt x="174" y="128"/>
                      <a:pt x="174" y="129"/>
                    </a:cubicBezTo>
                    <a:cubicBezTo>
                      <a:pt x="174" y="129"/>
                      <a:pt x="178" y="135"/>
                      <a:pt x="178" y="135"/>
                    </a:cubicBezTo>
                    <a:cubicBezTo>
                      <a:pt x="182" y="136"/>
                      <a:pt x="182" y="136"/>
                      <a:pt x="182" y="136"/>
                    </a:cubicBezTo>
                    <a:cubicBezTo>
                      <a:pt x="186" y="136"/>
                      <a:pt x="186" y="136"/>
                      <a:pt x="186" y="136"/>
                    </a:cubicBezTo>
                    <a:cubicBezTo>
                      <a:pt x="186" y="136"/>
                      <a:pt x="185" y="141"/>
                      <a:pt x="184" y="142"/>
                    </a:cubicBezTo>
                    <a:cubicBezTo>
                      <a:pt x="183" y="143"/>
                      <a:pt x="180" y="147"/>
                      <a:pt x="180" y="147"/>
                    </a:cubicBezTo>
                    <a:cubicBezTo>
                      <a:pt x="180" y="147"/>
                      <a:pt x="178" y="149"/>
                      <a:pt x="178" y="151"/>
                    </a:cubicBezTo>
                    <a:cubicBezTo>
                      <a:pt x="179" y="152"/>
                      <a:pt x="179" y="155"/>
                      <a:pt x="179" y="155"/>
                    </a:cubicBezTo>
                    <a:cubicBezTo>
                      <a:pt x="179" y="155"/>
                      <a:pt x="177" y="157"/>
                      <a:pt x="176" y="157"/>
                    </a:cubicBezTo>
                    <a:cubicBezTo>
                      <a:pt x="175" y="157"/>
                      <a:pt x="173" y="157"/>
                      <a:pt x="172" y="158"/>
                    </a:cubicBezTo>
                    <a:cubicBezTo>
                      <a:pt x="171" y="158"/>
                      <a:pt x="170" y="159"/>
                      <a:pt x="170" y="159"/>
                    </a:cubicBezTo>
                    <a:cubicBezTo>
                      <a:pt x="169" y="160"/>
                      <a:pt x="167" y="162"/>
                      <a:pt x="167" y="162"/>
                    </a:cubicBezTo>
                    <a:cubicBezTo>
                      <a:pt x="169" y="165"/>
                      <a:pt x="169" y="165"/>
                      <a:pt x="169" y="165"/>
                    </a:cubicBezTo>
                    <a:cubicBezTo>
                      <a:pt x="170" y="170"/>
                      <a:pt x="170" y="170"/>
                      <a:pt x="170" y="170"/>
                    </a:cubicBezTo>
                    <a:cubicBezTo>
                      <a:pt x="170" y="175"/>
                      <a:pt x="170" y="175"/>
                      <a:pt x="170" y="175"/>
                    </a:cubicBezTo>
                    <a:cubicBezTo>
                      <a:pt x="170" y="175"/>
                      <a:pt x="173" y="176"/>
                      <a:pt x="173" y="177"/>
                    </a:cubicBezTo>
                    <a:cubicBezTo>
                      <a:pt x="174" y="177"/>
                      <a:pt x="175" y="180"/>
                      <a:pt x="175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3" y="185"/>
                      <a:pt x="173" y="185"/>
                      <a:pt x="173" y="185"/>
                    </a:cubicBezTo>
                    <a:cubicBezTo>
                      <a:pt x="173" y="185"/>
                      <a:pt x="172" y="187"/>
                      <a:pt x="171" y="188"/>
                    </a:cubicBezTo>
                    <a:cubicBezTo>
                      <a:pt x="169" y="188"/>
                      <a:pt x="166" y="188"/>
                      <a:pt x="166" y="188"/>
                    </a:cubicBezTo>
                    <a:cubicBezTo>
                      <a:pt x="166" y="188"/>
                      <a:pt x="166" y="187"/>
                      <a:pt x="164" y="188"/>
                    </a:cubicBezTo>
                    <a:cubicBezTo>
                      <a:pt x="162" y="188"/>
                      <a:pt x="160" y="190"/>
                      <a:pt x="160" y="190"/>
                    </a:cubicBezTo>
                    <a:cubicBezTo>
                      <a:pt x="160" y="190"/>
                      <a:pt x="160" y="190"/>
                      <a:pt x="159" y="191"/>
                    </a:cubicBezTo>
                    <a:cubicBezTo>
                      <a:pt x="157" y="191"/>
                      <a:pt x="156" y="191"/>
                      <a:pt x="155" y="191"/>
                    </a:cubicBezTo>
                    <a:cubicBezTo>
                      <a:pt x="154" y="191"/>
                      <a:pt x="152" y="190"/>
                      <a:pt x="152" y="190"/>
                    </a:cubicBezTo>
                    <a:cubicBezTo>
                      <a:pt x="150" y="193"/>
                      <a:pt x="150" y="193"/>
                      <a:pt x="150" y="193"/>
                    </a:cubicBezTo>
                    <a:cubicBezTo>
                      <a:pt x="150" y="193"/>
                      <a:pt x="148" y="194"/>
                      <a:pt x="147" y="194"/>
                    </a:cubicBezTo>
                    <a:cubicBezTo>
                      <a:pt x="147" y="194"/>
                      <a:pt x="144" y="198"/>
                      <a:pt x="144" y="198"/>
                    </a:cubicBezTo>
                    <a:cubicBezTo>
                      <a:pt x="144" y="198"/>
                      <a:pt x="144" y="198"/>
                      <a:pt x="143" y="198"/>
                    </a:cubicBezTo>
                    <a:cubicBezTo>
                      <a:pt x="141" y="198"/>
                      <a:pt x="139" y="197"/>
                      <a:pt x="139" y="197"/>
                    </a:cubicBezTo>
                    <a:cubicBezTo>
                      <a:pt x="136" y="194"/>
                      <a:pt x="136" y="194"/>
                      <a:pt x="136" y="194"/>
                    </a:cubicBezTo>
                    <a:cubicBezTo>
                      <a:pt x="136" y="194"/>
                      <a:pt x="137" y="194"/>
                      <a:pt x="139" y="192"/>
                    </a:cubicBezTo>
                    <a:cubicBezTo>
                      <a:pt x="140" y="191"/>
                      <a:pt x="140" y="191"/>
                      <a:pt x="140" y="190"/>
                    </a:cubicBezTo>
                    <a:cubicBezTo>
                      <a:pt x="139" y="188"/>
                      <a:pt x="138" y="186"/>
                      <a:pt x="139" y="186"/>
                    </a:cubicBezTo>
                    <a:cubicBezTo>
                      <a:pt x="140" y="185"/>
                      <a:pt x="141" y="186"/>
                      <a:pt x="142" y="184"/>
                    </a:cubicBezTo>
                    <a:cubicBezTo>
                      <a:pt x="142" y="183"/>
                      <a:pt x="142" y="182"/>
                      <a:pt x="142" y="180"/>
                    </a:cubicBezTo>
                    <a:cubicBezTo>
                      <a:pt x="142" y="179"/>
                      <a:pt x="142" y="177"/>
                      <a:pt x="143" y="177"/>
                    </a:cubicBezTo>
                    <a:cubicBezTo>
                      <a:pt x="144" y="176"/>
                      <a:pt x="144" y="175"/>
                      <a:pt x="144" y="175"/>
                    </a:cubicBezTo>
                    <a:cubicBezTo>
                      <a:pt x="139" y="174"/>
                      <a:pt x="139" y="174"/>
                      <a:pt x="139" y="174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6" y="175"/>
                      <a:pt x="136" y="173"/>
                      <a:pt x="134" y="173"/>
                    </a:cubicBezTo>
                    <a:cubicBezTo>
                      <a:pt x="132" y="172"/>
                      <a:pt x="128" y="172"/>
                      <a:pt x="128" y="172"/>
                    </a:cubicBezTo>
                    <a:cubicBezTo>
                      <a:pt x="127" y="168"/>
                      <a:pt x="127" y="168"/>
                      <a:pt x="127" y="168"/>
                    </a:cubicBezTo>
                    <a:cubicBezTo>
                      <a:pt x="119" y="166"/>
                      <a:pt x="119" y="166"/>
                      <a:pt x="119" y="166"/>
                    </a:cubicBezTo>
                    <a:cubicBezTo>
                      <a:pt x="119" y="166"/>
                      <a:pt x="118" y="162"/>
                      <a:pt x="117" y="161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1" y="156"/>
                      <a:pt x="111" y="156"/>
                      <a:pt x="111" y="156"/>
                    </a:cubicBezTo>
                    <a:cubicBezTo>
                      <a:pt x="108" y="156"/>
                      <a:pt x="108" y="156"/>
                      <a:pt x="108" y="156"/>
                    </a:cubicBezTo>
                    <a:cubicBezTo>
                      <a:pt x="108" y="156"/>
                      <a:pt x="107" y="156"/>
                      <a:pt x="105" y="155"/>
                    </a:cubicBezTo>
                    <a:cubicBezTo>
                      <a:pt x="102" y="154"/>
                      <a:pt x="101" y="151"/>
                      <a:pt x="101" y="151"/>
                    </a:cubicBezTo>
                    <a:cubicBezTo>
                      <a:pt x="101" y="151"/>
                      <a:pt x="101" y="149"/>
                      <a:pt x="99" y="150"/>
                    </a:cubicBezTo>
                    <a:cubicBezTo>
                      <a:pt x="97" y="152"/>
                      <a:pt x="95" y="152"/>
                      <a:pt x="94" y="153"/>
                    </a:cubicBezTo>
                    <a:cubicBezTo>
                      <a:pt x="94" y="153"/>
                      <a:pt x="93" y="153"/>
                      <a:pt x="92" y="154"/>
                    </a:cubicBezTo>
                    <a:cubicBezTo>
                      <a:pt x="92" y="155"/>
                      <a:pt x="91" y="155"/>
                      <a:pt x="93" y="157"/>
                    </a:cubicBezTo>
                    <a:cubicBezTo>
                      <a:pt x="94" y="158"/>
                      <a:pt x="95" y="159"/>
                      <a:pt x="95" y="159"/>
                    </a:cubicBezTo>
                    <a:cubicBezTo>
                      <a:pt x="94" y="164"/>
                      <a:pt x="94" y="164"/>
                      <a:pt x="94" y="164"/>
                    </a:cubicBezTo>
                    <a:cubicBezTo>
                      <a:pt x="88" y="170"/>
                      <a:pt x="88" y="170"/>
                      <a:pt x="88" y="170"/>
                    </a:cubicBezTo>
                    <a:cubicBezTo>
                      <a:pt x="89" y="173"/>
                      <a:pt x="89" y="173"/>
                      <a:pt x="89" y="173"/>
                    </a:cubicBezTo>
                    <a:cubicBezTo>
                      <a:pt x="89" y="173"/>
                      <a:pt x="91" y="173"/>
                      <a:pt x="88" y="174"/>
                    </a:cubicBezTo>
                    <a:cubicBezTo>
                      <a:pt x="86" y="175"/>
                      <a:pt x="86" y="176"/>
                      <a:pt x="85" y="176"/>
                    </a:cubicBezTo>
                    <a:cubicBezTo>
                      <a:pt x="85" y="175"/>
                      <a:pt x="84" y="174"/>
                      <a:pt x="82" y="173"/>
                    </a:cubicBezTo>
                    <a:cubicBezTo>
                      <a:pt x="81" y="172"/>
                      <a:pt x="81" y="172"/>
                      <a:pt x="81" y="172"/>
                    </a:cubicBezTo>
                    <a:cubicBezTo>
                      <a:pt x="81" y="172"/>
                      <a:pt x="81" y="172"/>
                      <a:pt x="80" y="171"/>
                    </a:cubicBezTo>
                    <a:cubicBezTo>
                      <a:pt x="80" y="171"/>
                      <a:pt x="80" y="171"/>
                      <a:pt x="80" y="171"/>
                    </a:cubicBezTo>
                    <a:cubicBezTo>
                      <a:pt x="80" y="171"/>
                      <a:pt x="80" y="170"/>
                      <a:pt x="78" y="170"/>
                    </a:cubicBezTo>
                    <a:cubicBezTo>
                      <a:pt x="77" y="170"/>
                      <a:pt x="75" y="168"/>
                      <a:pt x="75" y="168"/>
                    </a:cubicBez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68"/>
                      <a:pt x="69" y="165"/>
                      <a:pt x="69" y="165"/>
                    </a:cubicBezTo>
                    <a:cubicBezTo>
                      <a:pt x="68" y="165"/>
                      <a:pt x="65" y="164"/>
                      <a:pt x="65" y="164"/>
                    </a:cubicBezTo>
                    <a:cubicBezTo>
                      <a:pt x="65" y="162"/>
                      <a:pt x="65" y="162"/>
                      <a:pt x="65" y="162"/>
                    </a:cubicBezTo>
                    <a:cubicBezTo>
                      <a:pt x="65" y="162"/>
                      <a:pt x="64" y="162"/>
                      <a:pt x="64" y="162"/>
                    </a:cubicBezTo>
                    <a:cubicBezTo>
                      <a:pt x="63" y="162"/>
                      <a:pt x="62" y="163"/>
                      <a:pt x="62" y="163"/>
                    </a:cubicBezTo>
                    <a:cubicBezTo>
                      <a:pt x="59" y="164"/>
                      <a:pt x="59" y="164"/>
                      <a:pt x="59" y="164"/>
                    </a:cubicBezTo>
                    <a:cubicBezTo>
                      <a:pt x="59" y="164"/>
                      <a:pt x="57" y="164"/>
                      <a:pt x="57" y="164"/>
                    </a:cubicBezTo>
                    <a:cubicBezTo>
                      <a:pt x="56" y="163"/>
                      <a:pt x="55" y="161"/>
                      <a:pt x="55" y="161"/>
                    </a:cubicBezTo>
                    <a:cubicBezTo>
                      <a:pt x="55" y="161"/>
                      <a:pt x="55" y="161"/>
                      <a:pt x="54" y="161"/>
                    </a:cubicBezTo>
                    <a:cubicBezTo>
                      <a:pt x="53" y="162"/>
                      <a:pt x="55" y="163"/>
                      <a:pt x="53" y="162"/>
                    </a:cubicBezTo>
                    <a:cubicBezTo>
                      <a:pt x="50" y="161"/>
                      <a:pt x="50" y="161"/>
                      <a:pt x="50" y="161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7" y="159"/>
                      <a:pt x="47" y="159"/>
                      <a:pt x="47" y="159"/>
                    </a:cubicBezTo>
                    <a:cubicBezTo>
                      <a:pt x="46" y="159"/>
                      <a:pt x="46" y="159"/>
                      <a:pt x="46" y="159"/>
                    </a:cubicBezTo>
                    <a:cubicBezTo>
                      <a:pt x="46" y="159"/>
                      <a:pt x="45" y="157"/>
                      <a:pt x="45" y="157"/>
                    </a:cubicBezTo>
                    <a:cubicBezTo>
                      <a:pt x="45" y="157"/>
                      <a:pt x="45" y="155"/>
                      <a:pt x="45" y="155"/>
                    </a:cubicBezTo>
                    <a:cubicBezTo>
                      <a:pt x="44" y="155"/>
                      <a:pt x="41" y="154"/>
                      <a:pt x="41" y="154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39" y="152"/>
                      <a:pt x="37" y="151"/>
                      <a:pt x="37" y="151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2" y="148"/>
                      <a:pt x="31" y="147"/>
                      <a:pt x="31" y="147"/>
                    </a:cubicBezTo>
                    <a:cubicBezTo>
                      <a:pt x="32" y="147"/>
                      <a:pt x="32" y="145"/>
                      <a:pt x="32" y="145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32" y="144"/>
                      <a:pt x="34" y="144"/>
                      <a:pt x="34" y="144"/>
                    </a:cubicBezTo>
                    <a:cubicBezTo>
                      <a:pt x="36" y="141"/>
                      <a:pt x="36" y="141"/>
                      <a:pt x="36" y="141"/>
                    </a:cubicBezTo>
                    <a:cubicBezTo>
                      <a:pt x="36" y="141"/>
                      <a:pt x="36" y="141"/>
                      <a:pt x="37" y="141"/>
                    </a:cubicBezTo>
                    <a:cubicBezTo>
                      <a:pt x="39" y="142"/>
                      <a:pt x="40" y="142"/>
                      <a:pt x="41" y="142"/>
                    </a:cubicBezTo>
                    <a:cubicBezTo>
                      <a:pt x="42" y="142"/>
                      <a:pt x="43" y="144"/>
                      <a:pt x="43" y="140"/>
                    </a:cubicBezTo>
                    <a:cubicBezTo>
                      <a:pt x="43" y="137"/>
                      <a:pt x="43" y="136"/>
                      <a:pt x="43" y="136"/>
                    </a:cubicBezTo>
                    <a:cubicBezTo>
                      <a:pt x="38" y="132"/>
                      <a:pt x="38" y="132"/>
                      <a:pt x="38" y="132"/>
                    </a:cubicBezTo>
                    <a:cubicBezTo>
                      <a:pt x="38" y="132"/>
                      <a:pt x="38" y="131"/>
                      <a:pt x="37" y="129"/>
                    </a:cubicBezTo>
                    <a:cubicBezTo>
                      <a:pt x="36" y="128"/>
                      <a:pt x="35" y="127"/>
                      <a:pt x="35" y="127"/>
                    </a:cubicBezTo>
                    <a:cubicBezTo>
                      <a:pt x="34" y="127"/>
                      <a:pt x="32" y="125"/>
                      <a:pt x="32" y="125"/>
                    </a:cubicBezTo>
                    <a:cubicBezTo>
                      <a:pt x="31" y="124"/>
                      <a:pt x="30" y="123"/>
                      <a:pt x="30" y="123"/>
                    </a:cubicBezTo>
                    <a:cubicBezTo>
                      <a:pt x="30" y="123"/>
                      <a:pt x="30" y="121"/>
                      <a:pt x="30" y="120"/>
                    </a:cubicBezTo>
                    <a:cubicBezTo>
                      <a:pt x="31" y="120"/>
                      <a:pt x="31" y="120"/>
                      <a:pt x="32" y="120"/>
                    </a:cubicBezTo>
                    <a:cubicBezTo>
                      <a:pt x="33" y="121"/>
                      <a:pt x="34" y="121"/>
                      <a:pt x="35" y="121"/>
                    </a:cubicBezTo>
                    <a:cubicBezTo>
                      <a:pt x="36" y="121"/>
                      <a:pt x="37" y="121"/>
                      <a:pt x="38" y="121"/>
                    </a:cubicBezTo>
                    <a:cubicBezTo>
                      <a:pt x="38" y="121"/>
                      <a:pt x="41" y="120"/>
                      <a:pt x="41" y="120"/>
                    </a:cubicBezTo>
                    <a:cubicBezTo>
                      <a:pt x="42" y="120"/>
                      <a:pt x="42" y="118"/>
                      <a:pt x="43" y="118"/>
                    </a:cubicBezTo>
                    <a:cubicBezTo>
                      <a:pt x="43" y="118"/>
                      <a:pt x="44" y="117"/>
                      <a:pt x="43" y="116"/>
                    </a:cubicBezTo>
                    <a:cubicBezTo>
                      <a:pt x="43" y="116"/>
                      <a:pt x="41" y="115"/>
                      <a:pt x="41" y="115"/>
                    </a:cubicBezTo>
                    <a:cubicBezTo>
                      <a:pt x="40" y="115"/>
                      <a:pt x="39" y="114"/>
                      <a:pt x="39" y="113"/>
                    </a:cubicBezTo>
                    <a:cubicBezTo>
                      <a:pt x="38" y="113"/>
                      <a:pt x="37" y="112"/>
                      <a:pt x="37" y="111"/>
                    </a:cubicBezTo>
                    <a:cubicBezTo>
                      <a:pt x="36" y="111"/>
                      <a:pt x="36" y="112"/>
                      <a:pt x="35" y="112"/>
                    </a:cubicBezTo>
                    <a:cubicBezTo>
                      <a:pt x="34" y="111"/>
                      <a:pt x="33" y="110"/>
                      <a:pt x="32" y="109"/>
                    </a:cubicBezTo>
                    <a:cubicBezTo>
                      <a:pt x="32" y="108"/>
                      <a:pt x="32" y="108"/>
                      <a:pt x="31" y="107"/>
                    </a:cubicBezTo>
                    <a:cubicBezTo>
                      <a:pt x="30" y="107"/>
                      <a:pt x="29" y="106"/>
                      <a:pt x="28" y="106"/>
                    </a:cubicBezTo>
                    <a:cubicBezTo>
                      <a:pt x="27" y="106"/>
                      <a:pt x="27" y="107"/>
                      <a:pt x="25" y="106"/>
                    </a:cubicBezTo>
                    <a:cubicBezTo>
                      <a:pt x="23" y="106"/>
                      <a:pt x="21" y="105"/>
                      <a:pt x="21" y="104"/>
                    </a:cubicBezTo>
                    <a:cubicBezTo>
                      <a:pt x="22" y="103"/>
                      <a:pt x="21" y="103"/>
                      <a:pt x="22" y="102"/>
                    </a:cubicBezTo>
                    <a:cubicBezTo>
                      <a:pt x="22" y="101"/>
                      <a:pt x="22" y="99"/>
                      <a:pt x="22" y="98"/>
                    </a:cubicBezTo>
                    <a:cubicBezTo>
                      <a:pt x="22" y="97"/>
                      <a:pt x="21" y="98"/>
                      <a:pt x="21" y="95"/>
                    </a:cubicBezTo>
                    <a:cubicBezTo>
                      <a:pt x="20" y="92"/>
                      <a:pt x="22" y="93"/>
                      <a:pt x="22" y="93"/>
                    </a:cubicBezTo>
                    <a:cubicBezTo>
                      <a:pt x="22" y="93"/>
                      <a:pt x="23" y="91"/>
                      <a:pt x="23" y="90"/>
                    </a:cubicBezTo>
                    <a:cubicBezTo>
                      <a:pt x="23" y="90"/>
                      <a:pt x="24" y="87"/>
                      <a:pt x="24" y="87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3"/>
                      <a:pt x="17" y="73"/>
                    </a:cubicBezTo>
                    <a:cubicBezTo>
                      <a:pt x="17" y="73"/>
                      <a:pt x="16" y="74"/>
                      <a:pt x="15" y="74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67"/>
                      <a:pt x="15" y="65"/>
                      <a:pt x="14" y="63"/>
                    </a:cubicBezTo>
                    <a:cubicBezTo>
                      <a:pt x="13" y="62"/>
                      <a:pt x="12" y="61"/>
                      <a:pt x="12" y="61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8" y="59"/>
                      <a:pt x="20" y="59"/>
                    </a:cubicBezTo>
                    <a:cubicBezTo>
                      <a:pt x="21" y="59"/>
                      <a:pt x="20" y="59"/>
                      <a:pt x="22" y="58"/>
                    </a:cubicBezTo>
                    <a:cubicBezTo>
                      <a:pt x="24" y="58"/>
                      <a:pt x="27" y="55"/>
                      <a:pt x="27" y="55"/>
                    </a:cubicBezTo>
                    <a:cubicBezTo>
                      <a:pt x="27" y="55"/>
                      <a:pt x="25" y="53"/>
                      <a:pt x="24" y="53"/>
                    </a:cubicBezTo>
                    <a:cubicBezTo>
                      <a:pt x="23" y="54"/>
                      <a:pt x="24" y="54"/>
                      <a:pt x="21" y="54"/>
                    </a:cubicBezTo>
                    <a:cubicBezTo>
                      <a:pt x="18" y="53"/>
                      <a:pt x="17" y="52"/>
                      <a:pt x="17" y="52"/>
                    </a:cubicBezTo>
                    <a:cubicBezTo>
                      <a:pt x="17" y="52"/>
                      <a:pt x="16" y="52"/>
                      <a:pt x="15" y="52"/>
                    </a:cubicBezTo>
                    <a:cubicBezTo>
                      <a:pt x="14" y="52"/>
                      <a:pt x="14" y="52"/>
                      <a:pt x="13" y="51"/>
                    </a:cubicBezTo>
                    <a:cubicBezTo>
                      <a:pt x="11" y="49"/>
                      <a:pt x="9" y="47"/>
                      <a:pt x="9" y="47"/>
                    </a:cubicBezTo>
                    <a:cubicBezTo>
                      <a:pt x="9" y="47"/>
                      <a:pt x="7" y="48"/>
                      <a:pt x="7" y="47"/>
                    </a:cubicBezTo>
                    <a:cubicBezTo>
                      <a:pt x="7" y="46"/>
                      <a:pt x="8" y="45"/>
                      <a:pt x="8" y="45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9" y="43"/>
                      <a:pt x="10" y="42"/>
                    </a:cubicBezTo>
                    <a:cubicBezTo>
                      <a:pt x="11" y="42"/>
                      <a:pt x="11" y="39"/>
                      <a:pt x="10" y="39"/>
                    </a:cubicBezTo>
                    <a:cubicBezTo>
                      <a:pt x="9" y="39"/>
                      <a:pt x="8" y="38"/>
                      <a:pt x="7" y="39"/>
                    </a:cubicBezTo>
                    <a:cubicBezTo>
                      <a:pt x="6" y="39"/>
                      <a:pt x="5" y="40"/>
                      <a:pt x="5" y="40"/>
                    </a:cubicBezTo>
                    <a:cubicBezTo>
                      <a:pt x="4" y="40"/>
                      <a:pt x="2" y="39"/>
                      <a:pt x="2" y="38"/>
                    </a:cubicBezTo>
                    <a:cubicBezTo>
                      <a:pt x="2" y="37"/>
                      <a:pt x="1" y="37"/>
                      <a:pt x="3" y="36"/>
                    </a:cubicBezTo>
                    <a:cubicBezTo>
                      <a:pt x="4" y="36"/>
                      <a:pt x="5" y="34"/>
                      <a:pt x="5" y="3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auto">
              <a:xfrm>
                <a:off x="15202068" y="9355948"/>
                <a:ext cx="801579" cy="489135"/>
              </a:xfrm>
              <a:custGeom>
                <a:avLst/>
                <a:gdLst>
                  <a:gd name="T0" fmla="*/ 33 w 173"/>
                  <a:gd name="T1" fmla="*/ 82 h 109"/>
                  <a:gd name="T2" fmla="*/ 34 w 173"/>
                  <a:gd name="T3" fmla="*/ 96 h 109"/>
                  <a:gd name="T4" fmla="*/ 43 w 173"/>
                  <a:gd name="T5" fmla="*/ 106 h 109"/>
                  <a:gd name="T6" fmla="*/ 57 w 173"/>
                  <a:gd name="T7" fmla="*/ 101 h 109"/>
                  <a:gd name="T8" fmla="*/ 68 w 173"/>
                  <a:gd name="T9" fmla="*/ 103 h 109"/>
                  <a:gd name="T10" fmla="*/ 78 w 173"/>
                  <a:gd name="T11" fmla="*/ 97 h 109"/>
                  <a:gd name="T12" fmla="*/ 81 w 173"/>
                  <a:gd name="T13" fmla="*/ 85 h 109"/>
                  <a:gd name="T14" fmla="*/ 88 w 173"/>
                  <a:gd name="T15" fmla="*/ 77 h 109"/>
                  <a:gd name="T16" fmla="*/ 94 w 173"/>
                  <a:gd name="T17" fmla="*/ 85 h 109"/>
                  <a:gd name="T18" fmla="*/ 103 w 173"/>
                  <a:gd name="T19" fmla="*/ 92 h 109"/>
                  <a:gd name="T20" fmla="*/ 110 w 173"/>
                  <a:gd name="T21" fmla="*/ 96 h 109"/>
                  <a:gd name="T22" fmla="*/ 113 w 173"/>
                  <a:gd name="T23" fmla="*/ 108 h 109"/>
                  <a:gd name="T24" fmla="*/ 117 w 173"/>
                  <a:gd name="T25" fmla="*/ 101 h 109"/>
                  <a:gd name="T26" fmla="*/ 121 w 173"/>
                  <a:gd name="T27" fmla="*/ 89 h 109"/>
                  <a:gd name="T28" fmla="*/ 126 w 173"/>
                  <a:gd name="T29" fmla="*/ 80 h 109"/>
                  <a:gd name="T30" fmla="*/ 130 w 173"/>
                  <a:gd name="T31" fmla="*/ 72 h 109"/>
                  <a:gd name="T32" fmla="*/ 136 w 173"/>
                  <a:gd name="T33" fmla="*/ 81 h 109"/>
                  <a:gd name="T34" fmla="*/ 147 w 173"/>
                  <a:gd name="T35" fmla="*/ 78 h 109"/>
                  <a:gd name="T36" fmla="*/ 156 w 173"/>
                  <a:gd name="T37" fmla="*/ 84 h 109"/>
                  <a:gd name="T38" fmla="*/ 158 w 173"/>
                  <a:gd name="T39" fmla="*/ 79 h 109"/>
                  <a:gd name="T40" fmla="*/ 156 w 173"/>
                  <a:gd name="T41" fmla="*/ 71 h 109"/>
                  <a:gd name="T42" fmla="*/ 161 w 173"/>
                  <a:gd name="T43" fmla="*/ 64 h 109"/>
                  <a:gd name="T44" fmla="*/ 170 w 173"/>
                  <a:gd name="T45" fmla="*/ 67 h 109"/>
                  <a:gd name="T46" fmla="*/ 170 w 173"/>
                  <a:gd name="T47" fmla="*/ 58 h 109"/>
                  <a:gd name="T48" fmla="*/ 170 w 173"/>
                  <a:gd name="T49" fmla="*/ 45 h 109"/>
                  <a:gd name="T50" fmla="*/ 163 w 173"/>
                  <a:gd name="T51" fmla="*/ 46 h 109"/>
                  <a:gd name="T52" fmla="*/ 152 w 173"/>
                  <a:gd name="T53" fmla="*/ 48 h 109"/>
                  <a:gd name="T54" fmla="*/ 138 w 173"/>
                  <a:gd name="T55" fmla="*/ 40 h 109"/>
                  <a:gd name="T56" fmla="*/ 133 w 173"/>
                  <a:gd name="T57" fmla="*/ 40 h 109"/>
                  <a:gd name="T58" fmla="*/ 133 w 173"/>
                  <a:gd name="T59" fmla="*/ 35 h 109"/>
                  <a:gd name="T60" fmla="*/ 137 w 173"/>
                  <a:gd name="T61" fmla="*/ 24 h 109"/>
                  <a:gd name="T62" fmla="*/ 136 w 173"/>
                  <a:gd name="T63" fmla="*/ 15 h 109"/>
                  <a:gd name="T64" fmla="*/ 125 w 173"/>
                  <a:gd name="T65" fmla="*/ 8 h 109"/>
                  <a:gd name="T66" fmla="*/ 110 w 173"/>
                  <a:gd name="T67" fmla="*/ 7 h 109"/>
                  <a:gd name="T68" fmla="*/ 102 w 173"/>
                  <a:gd name="T69" fmla="*/ 6 h 109"/>
                  <a:gd name="T70" fmla="*/ 103 w 173"/>
                  <a:gd name="T71" fmla="*/ 1 h 109"/>
                  <a:gd name="T72" fmla="*/ 95 w 173"/>
                  <a:gd name="T73" fmla="*/ 2 h 109"/>
                  <a:gd name="T74" fmla="*/ 100 w 173"/>
                  <a:gd name="T75" fmla="*/ 8 h 109"/>
                  <a:gd name="T76" fmla="*/ 92 w 173"/>
                  <a:gd name="T77" fmla="*/ 12 h 109"/>
                  <a:gd name="T78" fmla="*/ 76 w 173"/>
                  <a:gd name="T79" fmla="*/ 13 h 109"/>
                  <a:gd name="T80" fmla="*/ 65 w 173"/>
                  <a:gd name="T81" fmla="*/ 13 h 109"/>
                  <a:gd name="T82" fmla="*/ 59 w 173"/>
                  <a:gd name="T83" fmla="*/ 14 h 109"/>
                  <a:gd name="T84" fmla="*/ 56 w 173"/>
                  <a:gd name="T85" fmla="*/ 20 h 109"/>
                  <a:gd name="T86" fmla="*/ 46 w 173"/>
                  <a:gd name="T87" fmla="*/ 16 h 109"/>
                  <a:gd name="T88" fmla="*/ 39 w 173"/>
                  <a:gd name="T89" fmla="*/ 20 h 109"/>
                  <a:gd name="T90" fmla="*/ 42 w 173"/>
                  <a:gd name="T91" fmla="*/ 23 h 109"/>
                  <a:gd name="T92" fmla="*/ 37 w 173"/>
                  <a:gd name="T93" fmla="*/ 33 h 109"/>
                  <a:gd name="T94" fmla="*/ 29 w 173"/>
                  <a:gd name="T95" fmla="*/ 41 h 109"/>
                  <a:gd name="T96" fmla="*/ 19 w 173"/>
                  <a:gd name="T97" fmla="*/ 47 h 109"/>
                  <a:gd name="T98" fmla="*/ 19 w 173"/>
                  <a:gd name="T99" fmla="*/ 56 h 109"/>
                  <a:gd name="T100" fmla="*/ 7 w 173"/>
                  <a:gd name="T101" fmla="*/ 67 h 109"/>
                  <a:gd name="T102" fmla="*/ 7 w 173"/>
                  <a:gd name="T103" fmla="*/ 77 h 109"/>
                  <a:gd name="T104" fmla="*/ 0 w 173"/>
                  <a:gd name="T105" fmla="*/ 87 h 109"/>
                  <a:gd name="T106" fmla="*/ 10 w 173"/>
                  <a:gd name="T107" fmla="*/ 87 h 109"/>
                  <a:gd name="T108" fmla="*/ 12 w 173"/>
                  <a:gd name="T109" fmla="*/ 77 h 109"/>
                  <a:gd name="T110" fmla="*/ 31 w 173"/>
                  <a:gd name="T111" fmla="*/ 7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3" h="109">
                    <a:moveTo>
                      <a:pt x="31" y="75"/>
                    </a:move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78"/>
                      <a:pt x="33" y="77"/>
                      <a:pt x="32" y="79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2" y="80"/>
                      <a:pt x="33" y="81"/>
                      <a:pt x="33" y="81"/>
                    </a:cubicBezTo>
                    <a:cubicBezTo>
                      <a:pt x="33" y="81"/>
                      <a:pt x="34" y="81"/>
                      <a:pt x="33" y="82"/>
                    </a:cubicBezTo>
                    <a:cubicBezTo>
                      <a:pt x="33" y="84"/>
                      <a:pt x="33" y="85"/>
                      <a:pt x="33" y="85"/>
                    </a:cubicBezTo>
                    <a:cubicBezTo>
                      <a:pt x="33" y="85"/>
                      <a:pt x="33" y="86"/>
                      <a:pt x="33" y="87"/>
                    </a:cubicBezTo>
                    <a:cubicBezTo>
                      <a:pt x="32" y="87"/>
                      <a:pt x="31" y="90"/>
                      <a:pt x="31" y="90"/>
                    </a:cubicBezTo>
                    <a:cubicBezTo>
                      <a:pt x="31" y="90"/>
                      <a:pt x="31" y="90"/>
                      <a:pt x="31" y="91"/>
                    </a:cubicBezTo>
                    <a:cubicBezTo>
                      <a:pt x="32" y="91"/>
                      <a:pt x="35" y="91"/>
                      <a:pt x="35" y="91"/>
                    </a:cubicBezTo>
                    <a:cubicBezTo>
                      <a:pt x="35" y="91"/>
                      <a:pt x="35" y="93"/>
                      <a:pt x="35" y="94"/>
                    </a:cubicBezTo>
                    <a:cubicBezTo>
                      <a:pt x="34" y="94"/>
                      <a:pt x="33" y="96"/>
                      <a:pt x="34" y="96"/>
                    </a:cubicBezTo>
                    <a:cubicBezTo>
                      <a:pt x="35" y="96"/>
                      <a:pt x="36" y="97"/>
                      <a:pt x="36" y="97"/>
                    </a:cubicBezTo>
                    <a:cubicBezTo>
                      <a:pt x="36" y="97"/>
                      <a:pt x="37" y="98"/>
                      <a:pt x="37" y="98"/>
                    </a:cubicBezTo>
                    <a:cubicBezTo>
                      <a:pt x="38" y="98"/>
                      <a:pt x="39" y="99"/>
                      <a:pt x="39" y="99"/>
                    </a:cubicBezTo>
                    <a:cubicBezTo>
                      <a:pt x="39" y="99"/>
                      <a:pt x="41" y="101"/>
                      <a:pt x="41" y="101"/>
                    </a:cubicBezTo>
                    <a:cubicBezTo>
                      <a:pt x="41" y="102"/>
                      <a:pt x="40" y="103"/>
                      <a:pt x="40" y="103"/>
                    </a:cubicBezTo>
                    <a:cubicBezTo>
                      <a:pt x="40" y="103"/>
                      <a:pt x="42" y="105"/>
                      <a:pt x="42" y="105"/>
                    </a:cubicBezTo>
                    <a:cubicBezTo>
                      <a:pt x="42" y="105"/>
                      <a:pt x="42" y="106"/>
                      <a:pt x="43" y="106"/>
                    </a:cubicBezTo>
                    <a:cubicBezTo>
                      <a:pt x="44" y="106"/>
                      <a:pt x="45" y="105"/>
                      <a:pt x="45" y="105"/>
                    </a:cubicBezTo>
                    <a:cubicBezTo>
                      <a:pt x="45" y="105"/>
                      <a:pt x="47" y="104"/>
                      <a:pt x="47" y="104"/>
                    </a:cubicBezTo>
                    <a:cubicBezTo>
                      <a:pt x="47" y="104"/>
                      <a:pt x="48" y="103"/>
                      <a:pt x="49" y="103"/>
                    </a:cubicBezTo>
                    <a:cubicBezTo>
                      <a:pt x="50" y="103"/>
                      <a:pt x="51" y="104"/>
                      <a:pt x="52" y="104"/>
                    </a:cubicBezTo>
                    <a:cubicBezTo>
                      <a:pt x="53" y="104"/>
                      <a:pt x="56" y="104"/>
                      <a:pt x="56" y="104"/>
                    </a:cubicBezTo>
                    <a:cubicBezTo>
                      <a:pt x="56" y="102"/>
                      <a:pt x="56" y="102"/>
                      <a:pt x="56" y="102"/>
                    </a:cubicBezTo>
                    <a:cubicBezTo>
                      <a:pt x="56" y="102"/>
                      <a:pt x="56" y="101"/>
                      <a:pt x="57" y="101"/>
                    </a:cubicBezTo>
                    <a:cubicBezTo>
                      <a:pt x="58" y="101"/>
                      <a:pt x="59" y="101"/>
                      <a:pt x="59" y="101"/>
                    </a:cubicBezTo>
                    <a:cubicBezTo>
                      <a:pt x="59" y="101"/>
                      <a:pt x="58" y="100"/>
                      <a:pt x="59" y="100"/>
                    </a:cubicBezTo>
                    <a:cubicBezTo>
                      <a:pt x="59" y="100"/>
                      <a:pt x="61" y="100"/>
                      <a:pt x="62" y="101"/>
                    </a:cubicBezTo>
                    <a:cubicBezTo>
                      <a:pt x="62" y="101"/>
                      <a:pt x="64" y="100"/>
                      <a:pt x="64" y="101"/>
                    </a:cubicBezTo>
                    <a:cubicBezTo>
                      <a:pt x="64" y="101"/>
                      <a:pt x="65" y="102"/>
                      <a:pt x="65" y="102"/>
                    </a:cubicBezTo>
                    <a:cubicBezTo>
                      <a:pt x="65" y="102"/>
                      <a:pt x="66" y="104"/>
                      <a:pt x="66" y="103"/>
                    </a:cubicBezTo>
                    <a:cubicBezTo>
                      <a:pt x="67" y="103"/>
                      <a:pt x="67" y="103"/>
                      <a:pt x="68" y="103"/>
                    </a:cubicBezTo>
                    <a:cubicBezTo>
                      <a:pt x="68" y="104"/>
                      <a:pt x="70" y="104"/>
                      <a:pt x="71" y="104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1" y="102"/>
                      <a:pt x="70" y="101"/>
                      <a:pt x="72" y="101"/>
                    </a:cubicBezTo>
                    <a:cubicBezTo>
                      <a:pt x="73" y="101"/>
                      <a:pt x="73" y="100"/>
                      <a:pt x="74" y="100"/>
                    </a:cubicBezTo>
                    <a:cubicBezTo>
                      <a:pt x="75" y="100"/>
                      <a:pt x="76" y="100"/>
                      <a:pt x="76" y="100"/>
                    </a:cubicBezTo>
                    <a:cubicBezTo>
                      <a:pt x="76" y="100"/>
                      <a:pt x="76" y="100"/>
                      <a:pt x="77" y="99"/>
                    </a:cubicBezTo>
                    <a:cubicBezTo>
                      <a:pt x="78" y="98"/>
                      <a:pt x="78" y="97"/>
                      <a:pt x="78" y="97"/>
                    </a:cubicBezTo>
                    <a:cubicBezTo>
                      <a:pt x="78" y="96"/>
                      <a:pt x="78" y="95"/>
                      <a:pt x="78" y="95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0" y="93"/>
                      <a:pt x="80" y="93"/>
                      <a:pt x="81" y="91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2" y="82"/>
                      <a:pt x="83" y="82"/>
                    </a:cubicBezTo>
                    <a:cubicBezTo>
                      <a:pt x="84" y="82"/>
                      <a:pt x="84" y="82"/>
                      <a:pt x="84" y="81"/>
                    </a:cubicBezTo>
                    <a:cubicBezTo>
                      <a:pt x="85" y="81"/>
                      <a:pt x="87" y="79"/>
                      <a:pt x="87" y="79"/>
                    </a:cubicBezTo>
                    <a:cubicBezTo>
                      <a:pt x="87" y="79"/>
                      <a:pt x="87" y="79"/>
                      <a:pt x="88" y="79"/>
                    </a:cubicBezTo>
                    <a:cubicBezTo>
                      <a:pt x="88" y="78"/>
                      <a:pt x="88" y="77"/>
                      <a:pt x="88" y="77"/>
                    </a:cubicBezTo>
                    <a:cubicBezTo>
                      <a:pt x="88" y="77"/>
                      <a:pt x="88" y="76"/>
                      <a:pt x="89" y="76"/>
                    </a:cubicBezTo>
                    <a:cubicBezTo>
                      <a:pt x="90" y="75"/>
                      <a:pt x="94" y="74"/>
                      <a:pt x="94" y="74"/>
                    </a:cubicBezTo>
                    <a:cubicBezTo>
                      <a:pt x="94" y="74"/>
                      <a:pt x="93" y="76"/>
                      <a:pt x="93" y="77"/>
                    </a:cubicBezTo>
                    <a:cubicBezTo>
                      <a:pt x="93" y="78"/>
                      <a:pt x="94" y="80"/>
                      <a:pt x="94" y="80"/>
                    </a:cubicBezTo>
                    <a:cubicBezTo>
                      <a:pt x="94" y="80"/>
                      <a:pt x="93" y="82"/>
                      <a:pt x="93" y="82"/>
                    </a:cubicBezTo>
                    <a:cubicBezTo>
                      <a:pt x="93" y="83"/>
                      <a:pt x="93" y="84"/>
                      <a:pt x="93" y="84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4" y="86"/>
                      <a:pt x="94" y="86"/>
                    </a:cubicBezTo>
                    <a:cubicBezTo>
                      <a:pt x="95" y="86"/>
                      <a:pt x="96" y="88"/>
                      <a:pt x="96" y="88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7" y="88"/>
                      <a:pt x="98" y="89"/>
                      <a:pt x="98" y="90"/>
                    </a:cubicBezTo>
                    <a:cubicBezTo>
                      <a:pt x="98" y="90"/>
                      <a:pt x="99" y="91"/>
                      <a:pt x="100" y="92"/>
                    </a:cubicBezTo>
                    <a:cubicBezTo>
                      <a:pt x="100" y="92"/>
                      <a:pt x="101" y="92"/>
                      <a:pt x="101" y="92"/>
                    </a:cubicBezTo>
                    <a:cubicBezTo>
                      <a:pt x="102" y="92"/>
                      <a:pt x="103" y="92"/>
                      <a:pt x="103" y="92"/>
                    </a:cubicBezTo>
                    <a:cubicBezTo>
                      <a:pt x="103" y="93"/>
                      <a:pt x="105" y="93"/>
                      <a:pt x="106" y="93"/>
                    </a:cubicBezTo>
                    <a:cubicBezTo>
                      <a:pt x="106" y="94"/>
                      <a:pt x="108" y="93"/>
                      <a:pt x="108" y="93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0" y="94"/>
                      <a:pt x="110" y="94"/>
                      <a:pt x="110" y="94"/>
                    </a:cubicBezTo>
                    <a:cubicBezTo>
                      <a:pt x="110" y="94"/>
                      <a:pt x="111" y="94"/>
                      <a:pt x="111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7"/>
                      <a:pt x="108" y="99"/>
                      <a:pt x="108" y="99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1" y="101"/>
                      <a:pt x="112" y="101"/>
                      <a:pt x="112" y="102"/>
                    </a:cubicBezTo>
                    <a:cubicBezTo>
                      <a:pt x="113" y="103"/>
                      <a:pt x="113" y="104"/>
                      <a:pt x="113" y="104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3" y="105"/>
                      <a:pt x="113" y="107"/>
                      <a:pt x="113" y="107"/>
                    </a:cubicBezTo>
                    <a:cubicBezTo>
                      <a:pt x="113" y="107"/>
                      <a:pt x="111" y="108"/>
                      <a:pt x="113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6" y="108"/>
                      <a:pt x="117" y="109"/>
                      <a:pt x="117" y="109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7" y="106"/>
                      <a:pt x="119" y="105"/>
                    </a:cubicBezTo>
                    <a:cubicBezTo>
                      <a:pt x="120" y="104"/>
                      <a:pt x="120" y="104"/>
                      <a:pt x="120" y="104"/>
                    </a:cubicBezTo>
                    <a:cubicBezTo>
                      <a:pt x="120" y="104"/>
                      <a:pt x="117" y="103"/>
                      <a:pt x="117" y="102"/>
                    </a:cubicBezTo>
                    <a:cubicBezTo>
                      <a:pt x="117" y="102"/>
                      <a:pt x="116" y="102"/>
                      <a:pt x="117" y="101"/>
                    </a:cubicBezTo>
                    <a:cubicBezTo>
                      <a:pt x="117" y="100"/>
                      <a:pt x="116" y="100"/>
                      <a:pt x="117" y="99"/>
                    </a:cubicBezTo>
                    <a:cubicBezTo>
                      <a:pt x="117" y="99"/>
                      <a:pt x="118" y="99"/>
                      <a:pt x="118" y="98"/>
                    </a:cubicBezTo>
                    <a:cubicBezTo>
                      <a:pt x="118" y="98"/>
                      <a:pt x="117" y="96"/>
                      <a:pt x="117" y="96"/>
                    </a:cubicBezTo>
                    <a:cubicBezTo>
                      <a:pt x="119" y="95"/>
                      <a:pt x="119" y="95"/>
                      <a:pt x="119" y="95"/>
                    </a:cubicBezTo>
                    <a:cubicBezTo>
                      <a:pt x="119" y="95"/>
                      <a:pt x="119" y="94"/>
                      <a:pt x="119" y="94"/>
                    </a:cubicBezTo>
                    <a:cubicBezTo>
                      <a:pt x="119" y="93"/>
                      <a:pt x="119" y="91"/>
                      <a:pt x="119" y="91"/>
                    </a:cubicBezTo>
                    <a:cubicBezTo>
                      <a:pt x="120" y="91"/>
                      <a:pt x="121" y="89"/>
                      <a:pt x="121" y="89"/>
                    </a:cubicBezTo>
                    <a:cubicBezTo>
                      <a:pt x="121" y="89"/>
                      <a:pt x="123" y="89"/>
                      <a:pt x="123" y="89"/>
                    </a:cubicBezTo>
                    <a:cubicBezTo>
                      <a:pt x="123" y="88"/>
                      <a:pt x="124" y="87"/>
                      <a:pt x="124" y="87"/>
                    </a:cubicBezTo>
                    <a:cubicBezTo>
                      <a:pt x="124" y="87"/>
                      <a:pt x="124" y="87"/>
                      <a:pt x="125" y="86"/>
                    </a:cubicBezTo>
                    <a:cubicBezTo>
                      <a:pt x="125" y="85"/>
                      <a:pt x="125" y="84"/>
                      <a:pt x="125" y="84"/>
                    </a:cubicBezTo>
                    <a:cubicBezTo>
                      <a:pt x="125" y="83"/>
                      <a:pt x="126" y="82"/>
                      <a:pt x="126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1"/>
                      <a:pt x="126" y="80"/>
                      <a:pt x="126" y="80"/>
                    </a:cubicBezTo>
                    <a:cubicBezTo>
                      <a:pt x="126" y="79"/>
                      <a:pt x="126" y="78"/>
                      <a:pt x="126" y="78"/>
                    </a:cubicBezTo>
                    <a:cubicBezTo>
                      <a:pt x="126" y="76"/>
                      <a:pt x="126" y="76"/>
                      <a:pt x="126" y="76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73"/>
                      <a:pt x="125" y="73"/>
                      <a:pt x="125" y="73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27" y="71"/>
                      <a:pt x="128" y="70"/>
                      <a:pt x="128" y="71"/>
                    </a:cubicBezTo>
                    <a:cubicBezTo>
                      <a:pt x="129" y="71"/>
                      <a:pt x="130" y="72"/>
                      <a:pt x="130" y="72"/>
                    </a:cubicBezTo>
                    <a:cubicBezTo>
                      <a:pt x="131" y="72"/>
                      <a:pt x="131" y="72"/>
                      <a:pt x="131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1"/>
                      <a:pt x="134" y="71"/>
                      <a:pt x="134" y="72"/>
                    </a:cubicBezTo>
                    <a:cubicBezTo>
                      <a:pt x="133" y="72"/>
                      <a:pt x="132" y="73"/>
                      <a:pt x="133" y="74"/>
                    </a:cubicBezTo>
                    <a:cubicBezTo>
                      <a:pt x="133" y="74"/>
                      <a:pt x="134" y="75"/>
                      <a:pt x="134" y="76"/>
                    </a:cubicBezTo>
                    <a:cubicBezTo>
                      <a:pt x="134" y="77"/>
                      <a:pt x="134" y="77"/>
                      <a:pt x="134" y="79"/>
                    </a:cubicBezTo>
                    <a:cubicBezTo>
                      <a:pt x="134" y="80"/>
                      <a:pt x="136" y="80"/>
                      <a:pt x="136" y="81"/>
                    </a:cubicBezTo>
                    <a:cubicBezTo>
                      <a:pt x="137" y="81"/>
                      <a:pt x="135" y="82"/>
                      <a:pt x="138" y="82"/>
                    </a:cubicBezTo>
                    <a:cubicBezTo>
                      <a:pt x="140" y="82"/>
                      <a:pt x="142" y="83"/>
                      <a:pt x="142" y="82"/>
                    </a:cubicBezTo>
                    <a:cubicBezTo>
                      <a:pt x="143" y="82"/>
                      <a:pt x="143" y="82"/>
                      <a:pt x="143" y="81"/>
                    </a:cubicBezTo>
                    <a:cubicBezTo>
                      <a:pt x="142" y="80"/>
                      <a:pt x="143" y="79"/>
                      <a:pt x="143" y="79"/>
                    </a:cubicBezTo>
                    <a:cubicBezTo>
                      <a:pt x="143" y="79"/>
                      <a:pt x="144" y="79"/>
                      <a:pt x="144" y="79"/>
                    </a:cubicBezTo>
                    <a:cubicBezTo>
                      <a:pt x="145" y="79"/>
                      <a:pt x="145" y="80"/>
                      <a:pt x="146" y="79"/>
                    </a:cubicBezTo>
                    <a:cubicBezTo>
                      <a:pt x="146" y="79"/>
                      <a:pt x="147" y="78"/>
                      <a:pt x="147" y="78"/>
                    </a:cubicBezTo>
                    <a:cubicBezTo>
                      <a:pt x="149" y="78"/>
                      <a:pt x="149" y="78"/>
                      <a:pt x="149" y="78"/>
                    </a:cubicBezTo>
                    <a:cubicBezTo>
                      <a:pt x="149" y="78"/>
                      <a:pt x="148" y="77"/>
                      <a:pt x="150" y="77"/>
                    </a:cubicBezTo>
                    <a:cubicBezTo>
                      <a:pt x="151" y="77"/>
                      <a:pt x="153" y="77"/>
                      <a:pt x="153" y="77"/>
                    </a:cubicBezTo>
                    <a:cubicBezTo>
                      <a:pt x="153" y="77"/>
                      <a:pt x="153" y="78"/>
                      <a:pt x="153" y="79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80"/>
                      <a:pt x="153" y="80"/>
                      <a:pt x="154" y="82"/>
                    </a:cubicBezTo>
                    <a:cubicBezTo>
                      <a:pt x="155" y="83"/>
                      <a:pt x="156" y="83"/>
                      <a:pt x="156" y="84"/>
                    </a:cubicBezTo>
                    <a:cubicBezTo>
                      <a:pt x="157" y="84"/>
                      <a:pt x="156" y="86"/>
                      <a:pt x="156" y="86"/>
                    </a:cubicBezTo>
                    <a:cubicBezTo>
                      <a:pt x="156" y="86"/>
                      <a:pt x="158" y="86"/>
                      <a:pt x="158" y="86"/>
                    </a:cubicBezTo>
                    <a:cubicBezTo>
                      <a:pt x="158" y="85"/>
                      <a:pt x="158" y="85"/>
                      <a:pt x="159" y="85"/>
                    </a:cubicBezTo>
                    <a:cubicBezTo>
                      <a:pt x="159" y="85"/>
                      <a:pt x="159" y="85"/>
                      <a:pt x="159" y="85"/>
                    </a:cubicBezTo>
                    <a:cubicBezTo>
                      <a:pt x="159" y="85"/>
                      <a:pt x="160" y="84"/>
                      <a:pt x="160" y="83"/>
                    </a:cubicBezTo>
                    <a:cubicBezTo>
                      <a:pt x="160" y="83"/>
                      <a:pt x="160" y="80"/>
                      <a:pt x="159" y="80"/>
                    </a:cubicBezTo>
                    <a:cubicBezTo>
                      <a:pt x="159" y="80"/>
                      <a:pt x="158" y="80"/>
                      <a:pt x="158" y="79"/>
                    </a:cubicBezTo>
                    <a:cubicBezTo>
                      <a:pt x="157" y="78"/>
                      <a:pt x="157" y="78"/>
                      <a:pt x="158" y="78"/>
                    </a:cubicBezTo>
                    <a:cubicBezTo>
                      <a:pt x="158" y="78"/>
                      <a:pt x="159" y="77"/>
                      <a:pt x="159" y="77"/>
                    </a:cubicBezTo>
                    <a:cubicBezTo>
                      <a:pt x="159" y="77"/>
                      <a:pt x="160" y="76"/>
                      <a:pt x="159" y="76"/>
                    </a:cubicBezTo>
                    <a:cubicBezTo>
                      <a:pt x="159" y="75"/>
                      <a:pt x="158" y="74"/>
                      <a:pt x="158" y="74"/>
                    </a:cubicBezTo>
                    <a:cubicBezTo>
                      <a:pt x="158" y="74"/>
                      <a:pt x="157" y="75"/>
                      <a:pt x="156" y="74"/>
                    </a:cubicBezTo>
                    <a:cubicBezTo>
                      <a:pt x="156" y="74"/>
                      <a:pt x="156" y="74"/>
                      <a:pt x="156" y="73"/>
                    </a:cubicBezTo>
                    <a:cubicBezTo>
                      <a:pt x="156" y="73"/>
                      <a:pt x="156" y="71"/>
                      <a:pt x="156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6" y="68"/>
                      <a:pt x="156" y="68"/>
                      <a:pt x="156" y="68"/>
                    </a:cubicBezTo>
                    <a:cubicBezTo>
                      <a:pt x="156" y="68"/>
                      <a:pt x="156" y="67"/>
                      <a:pt x="157" y="67"/>
                    </a:cubicBezTo>
                    <a:cubicBezTo>
                      <a:pt x="157" y="66"/>
                      <a:pt x="157" y="66"/>
                      <a:pt x="157" y="65"/>
                    </a:cubicBezTo>
                    <a:cubicBezTo>
                      <a:pt x="158" y="65"/>
                      <a:pt x="158" y="64"/>
                      <a:pt x="158" y="64"/>
                    </a:cubicBezTo>
                    <a:cubicBezTo>
                      <a:pt x="159" y="64"/>
                      <a:pt x="160" y="64"/>
                      <a:pt x="161" y="64"/>
                    </a:cubicBezTo>
                    <a:cubicBezTo>
                      <a:pt x="161" y="64"/>
                      <a:pt x="161" y="63"/>
                      <a:pt x="162" y="63"/>
                    </a:cubicBezTo>
                    <a:cubicBezTo>
                      <a:pt x="162" y="63"/>
                      <a:pt x="163" y="64"/>
                      <a:pt x="163" y="64"/>
                    </a:cubicBezTo>
                    <a:cubicBezTo>
                      <a:pt x="163" y="64"/>
                      <a:pt x="163" y="64"/>
                      <a:pt x="163" y="65"/>
                    </a:cubicBezTo>
                    <a:cubicBezTo>
                      <a:pt x="163" y="65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7" y="67"/>
                    </a:cubicBezTo>
                    <a:cubicBezTo>
                      <a:pt x="167" y="67"/>
                      <a:pt x="166" y="67"/>
                      <a:pt x="167" y="67"/>
                    </a:cubicBezTo>
                    <a:cubicBezTo>
                      <a:pt x="167" y="68"/>
                      <a:pt x="170" y="67"/>
                      <a:pt x="170" y="67"/>
                    </a:cubicBezTo>
                    <a:cubicBezTo>
                      <a:pt x="171" y="67"/>
                      <a:pt x="171" y="67"/>
                      <a:pt x="171" y="67"/>
                    </a:cubicBezTo>
                    <a:cubicBezTo>
                      <a:pt x="171" y="67"/>
                      <a:pt x="171" y="67"/>
                      <a:pt x="171" y="66"/>
                    </a:cubicBezTo>
                    <a:cubicBezTo>
                      <a:pt x="172" y="66"/>
                      <a:pt x="172" y="65"/>
                      <a:pt x="172" y="64"/>
                    </a:cubicBezTo>
                    <a:cubicBezTo>
                      <a:pt x="172" y="64"/>
                      <a:pt x="173" y="64"/>
                      <a:pt x="172" y="63"/>
                    </a:cubicBezTo>
                    <a:cubicBezTo>
                      <a:pt x="170" y="62"/>
                      <a:pt x="169" y="62"/>
                      <a:pt x="169" y="62"/>
                    </a:cubicBezTo>
                    <a:cubicBezTo>
                      <a:pt x="169" y="62"/>
                      <a:pt x="167" y="60"/>
                      <a:pt x="168" y="60"/>
                    </a:cubicBezTo>
                    <a:cubicBezTo>
                      <a:pt x="169" y="59"/>
                      <a:pt x="170" y="58"/>
                      <a:pt x="170" y="58"/>
                    </a:cubicBezTo>
                    <a:cubicBezTo>
                      <a:pt x="169" y="56"/>
                      <a:pt x="169" y="56"/>
                      <a:pt x="169" y="56"/>
                    </a:cubicBezTo>
                    <a:cubicBezTo>
                      <a:pt x="170" y="55"/>
                      <a:pt x="170" y="55"/>
                      <a:pt x="170" y="55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69" y="53"/>
                      <a:pt x="170" y="52"/>
                      <a:pt x="170" y="52"/>
                    </a:cubicBezTo>
                    <a:cubicBezTo>
                      <a:pt x="170" y="51"/>
                      <a:pt x="171" y="48"/>
                      <a:pt x="171" y="48"/>
                    </a:cubicBezTo>
                    <a:cubicBezTo>
                      <a:pt x="171" y="48"/>
                      <a:pt x="171" y="47"/>
                      <a:pt x="171" y="46"/>
                    </a:cubicBezTo>
                    <a:cubicBezTo>
                      <a:pt x="171" y="46"/>
                      <a:pt x="170" y="45"/>
                      <a:pt x="170" y="45"/>
                    </a:cubicBezTo>
                    <a:cubicBezTo>
                      <a:pt x="169" y="44"/>
                      <a:pt x="169" y="44"/>
                      <a:pt x="169" y="44"/>
                    </a:cubicBezTo>
                    <a:cubicBezTo>
                      <a:pt x="169" y="44"/>
                      <a:pt x="168" y="42"/>
                      <a:pt x="168" y="42"/>
                    </a:cubicBezTo>
                    <a:cubicBezTo>
                      <a:pt x="167" y="43"/>
                      <a:pt x="166" y="43"/>
                      <a:pt x="166" y="43"/>
                    </a:cubicBezTo>
                    <a:cubicBezTo>
                      <a:pt x="166" y="43"/>
                      <a:pt x="166" y="45"/>
                      <a:pt x="166" y="45"/>
                    </a:cubicBezTo>
                    <a:cubicBezTo>
                      <a:pt x="165" y="46"/>
                      <a:pt x="164" y="46"/>
                      <a:pt x="164" y="46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163" y="46"/>
                      <a:pt x="163" y="46"/>
                      <a:pt x="163" y="46"/>
                    </a:cubicBezTo>
                    <a:cubicBezTo>
                      <a:pt x="162" y="48"/>
                      <a:pt x="162" y="48"/>
                      <a:pt x="162" y="48"/>
                    </a:cubicBezTo>
                    <a:cubicBezTo>
                      <a:pt x="161" y="49"/>
                      <a:pt x="161" y="49"/>
                      <a:pt x="161" y="49"/>
                    </a:cubicBezTo>
                    <a:cubicBezTo>
                      <a:pt x="161" y="49"/>
                      <a:pt x="159" y="50"/>
                      <a:pt x="158" y="50"/>
                    </a:cubicBezTo>
                    <a:cubicBezTo>
                      <a:pt x="158" y="50"/>
                      <a:pt x="156" y="50"/>
                      <a:pt x="156" y="50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7" y="42"/>
                      <a:pt x="147" y="42"/>
                      <a:pt x="147" y="42"/>
                    </a:cubicBezTo>
                    <a:cubicBezTo>
                      <a:pt x="143" y="41"/>
                      <a:pt x="143" y="41"/>
                      <a:pt x="143" y="41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38" y="40"/>
                      <a:pt x="138" y="40"/>
                      <a:pt x="138" y="40"/>
                    </a:cubicBezTo>
                    <a:cubicBezTo>
                      <a:pt x="138" y="40"/>
                      <a:pt x="134" y="40"/>
                      <a:pt x="134" y="40"/>
                    </a:cubicBezTo>
                    <a:cubicBezTo>
                      <a:pt x="134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34" y="37"/>
                      <a:pt x="133" y="36"/>
                      <a:pt x="133" y="36"/>
                    </a:cubicBezTo>
                    <a:cubicBezTo>
                      <a:pt x="133" y="36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4"/>
                      <a:pt x="133" y="34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6"/>
                      <a:pt x="137" y="26"/>
                    </a:cubicBezTo>
                    <a:cubicBezTo>
                      <a:pt x="137" y="25"/>
                      <a:pt x="137" y="24"/>
                      <a:pt x="137" y="24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39" y="23"/>
                      <a:pt x="140" y="22"/>
                      <a:pt x="140" y="22"/>
                    </a:cubicBezTo>
                    <a:cubicBezTo>
                      <a:pt x="140" y="21"/>
                      <a:pt x="139" y="20"/>
                      <a:pt x="139" y="20"/>
                    </a:cubicBezTo>
                    <a:cubicBezTo>
                      <a:pt x="139" y="19"/>
                      <a:pt x="140" y="18"/>
                      <a:pt x="140" y="18"/>
                    </a:cubicBezTo>
                    <a:cubicBezTo>
                      <a:pt x="139" y="18"/>
                      <a:pt x="139" y="17"/>
                      <a:pt x="138" y="17"/>
                    </a:cubicBezTo>
                    <a:cubicBezTo>
                      <a:pt x="138" y="17"/>
                      <a:pt x="137" y="17"/>
                      <a:pt x="137" y="16"/>
                    </a:cubicBezTo>
                    <a:cubicBezTo>
                      <a:pt x="137" y="16"/>
                      <a:pt x="136" y="15"/>
                      <a:pt x="136" y="15"/>
                    </a:cubicBezTo>
                    <a:cubicBezTo>
                      <a:pt x="136" y="15"/>
                      <a:pt x="136" y="13"/>
                      <a:pt x="135" y="13"/>
                    </a:cubicBezTo>
                    <a:cubicBezTo>
                      <a:pt x="135" y="13"/>
                      <a:pt x="134" y="13"/>
                      <a:pt x="133" y="12"/>
                    </a:cubicBezTo>
                    <a:cubicBezTo>
                      <a:pt x="132" y="12"/>
                      <a:pt x="131" y="11"/>
                      <a:pt x="131" y="11"/>
                    </a:cubicBezTo>
                    <a:cubicBezTo>
                      <a:pt x="130" y="11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7" y="9"/>
                    </a:cubicBezTo>
                    <a:cubicBezTo>
                      <a:pt x="127" y="9"/>
                      <a:pt x="126" y="8"/>
                      <a:pt x="126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4" y="8"/>
                      <a:pt x="124" y="8"/>
                      <a:pt x="123" y="7"/>
                    </a:cubicBezTo>
                    <a:cubicBezTo>
                      <a:pt x="121" y="7"/>
                      <a:pt x="122" y="7"/>
                      <a:pt x="120" y="7"/>
                    </a:cubicBezTo>
                    <a:cubicBezTo>
                      <a:pt x="119" y="7"/>
                      <a:pt x="118" y="7"/>
                      <a:pt x="118" y="7"/>
                    </a:cubicBezTo>
                    <a:cubicBezTo>
                      <a:pt x="118" y="7"/>
                      <a:pt x="117" y="6"/>
                      <a:pt x="115" y="6"/>
                    </a:cubicBezTo>
                    <a:cubicBezTo>
                      <a:pt x="114" y="7"/>
                      <a:pt x="112" y="8"/>
                      <a:pt x="111" y="8"/>
                    </a:cubicBezTo>
                    <a:cubicBezTo>
                      <a:pt x="111" y="8"/>
                      <a:pt x="110" y="7"/>
                      <a:pt x="110" y="7"/>
                    </a:cubicBezTo>
                    <a:cubicBezTo>
                      <a:pt x="110" y="7"/>
                      <a:pt x="110" y="6"/>
                      <a:pt x="110" y="6"/>
                    </a:cubicBezTo>
                    <a:cubicBezTo>
                      <a:pt x="110" y="6"/>
                      <a:pt x="109" y="5"/>
                      <a:pt x="108" y="4"/>
                    </a:cubicBezTo>
                    <a:cubicBezTo>
                      <a:pt x="108" y="4"/>
                      <a:pt x="107" y="4"/>
                      <a:pt x="107" y="4"/>
                    </a:cubicBezTo>
                    <a:cubicBezTo>
                      <a:pt x="107" y="4"/>
                      <a:pt x="107" y="4"/>
                      <a:pt x="107" y="5"/>
                    </a:cubicBezTo>
                    <a:cubicBezTo>
                      <a:pt x="107" y="6"/>
                      <a:pt x="109" y="6"/>
                      <a:pt x="107" y="6"/>
                    </a:cubicBezTo>
                    <a:cubicBezTo>
                      <a:pt x="106" y="5"/>
                      <a:pt x="105" y="5"/>
                      <a:pt x="105" y="5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5"/>
                      <a:pt x="104" y="5"/>
                      <a:pt x="104" y="5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3"/>
                      <a:pt x="104" y="3"/>
                    </a:cubicBezTo>
                    <a:cubicBezTo>
                      <a:pt x="105" y="3"/>
                      <a:pt x="106" y="2"/>
                      <a:pt x="105" y="2"/>
                    </a:cubicBezTo>
                    <a:cubicBezTo>
                      <a:pt x="104" y="2"/>
                      <a:pt x="103" y="2"/>
                      <a:pt x="103" y="2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2" y="0"/>
                      <a:pt x="102" y="0"/>
                    </a:cubicBezTo>
                    <a:cubicBezTo>
                      <a:pt x="102" y="1"/>
                      <a:pt x="102" y="2"/>
                      <a:pt x="102" y="2"/>
                    </a:cubicBezTo>
                    <a:cubicBezTo>
                      <a:pt x="101" y="2"/>
                      <a:pt x="101" y="2"/>
                      <a:pt x="101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9" y="0"/>
                    </a:cubicBezTo>
                    <a:cubicBezTo>
                      <a:pt x="99" y="0"/>
                      <a:pt x="100" y="1"/>
                      <a:pt x="98" y="1"/>
                    </a:cubicBezTo>
                    <a:cubicBezTo>
                      <a:pt x="97" y="1"/>
                      <a:pt x="96" y="2"/>
                      <a:pt x="95" y="2"/>
                    </a:cubicBezTo>
                    <a:cubicBezTo>
                      <a:pt x="94" y="3"/>
                      <a:pt x="94" y="4"/>
                      <a:pt x="94" y="4"/>
                    </a:cubicBezTo>
                    <a:cubicBezTo>
                      <a:pt x="94" y="5"/>
                      <a:pt x="92" y="5"/>
                      <a:pt x="92" y="6"/>
                    </a:cubicBezTo>
                    <a:cubicBezTo>
                      <a:pt x="93" y="6"/>
                      <a:pt x="92" y="6"/>
                      <a:pt x="94" y="7"/>
                    </a:cubicBezTo>
                    <a:cubicBezTo>
                      <a:pt x="95" y="7"/>
                      <a:pt x="95" y="7"/>
                      <a:pt x="96" y="7"/>
                    </a:cubicBezTo>
                    <a:cubicBezTo>
                      <a:pt x="97" y="8"/>
                      <a:pt x="98" y="7"/>
                      <a:pt x="98" y="7"/>
                    </a:cubicBezTo>
                    <a:cubicBezTo>
                      <a:pt x="98" y="7"/>
                      <a:pt x="98" y="7"/>
                      <a:pt x="99" y="8"/>
                    </a:cubicBezTo>
                    <a:cubicBezTo>
                      <a:pt x="99" y="8"/>
                      <a:pt x="100" y="7"/>
                      <a:pt x="100" y="8"/>
                    </a:cubicBezTo>
                    <a:cubicBezTo>
                      <a:pt x="100" y="9"/>
                      <a:pt x="101" y="10"/>
                      <a:pt x="100" y="10"/>
                    </a:cubicBezTo>
                    <a:cubicBezTo>
                      <a:pt x="99" y="10"/>
                      <a:pt x="98" y="11"/>
                      <a:pt x="98" y="10"/>
                    </a:cubicBezTo>
                    <a:cubicBezTo>
                      <a:pt x="98" y="10"/>
                      <a:pt x="98" y="9"/>
                      <a:pt x="97" y="9"/>
                    </a:cubicBezTo>
                    <a:cubicBezTo>
                      <a:pt x="97" y="9"/>
                      <a:pt x="96" y="9"/>
                      <a:pt x="96" y="9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5" y="11"/>
                      <a:pt x="95" y="12"/>
                      <a:pt x="94" y="12"/>
                    </a:cubicBezTo>
                    <a:cubicBezTo>
                      <a:pt x="93" y="12"/>
                      <a:pt x="94" y="12"/>
                      <a:pt x="92" y="12"/>
                    </a:cubicBezTo>
                    <a:cubicBezTo>
                      <a:pt x="90" y="12"/>
                      <a:pt x="90" y="11"/>
                      <a:pt x="89" y="11"/>
                    </a:cubicBezTo>
                    <a:cubicBezTo>
                      <a:pt x="89" y="11"/>
                      <a:pt x="89" y="11"/>
                      <a:pt x="88" y="11"/>
                    </a:cubicBezTo>
                    <a:cubicBezTo>
                      <a:pt x="88" y="11"/>
                      <a:pt x="86" y="9"/>
                      <a:pt x="85" y="11"/>
                    </a:cubicBezTo>
                    <a:cubicBezTo>
                      <a:pt x="84" y="12"/>
                      <a:pt x="83" y="13"/>
                      <a:pt x="83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3"/>
                      <a:pt x="79" y="13"/>
                      <a:pt x="78" y="13"/>
                    </a:cubicBezTo>
                    <a:cubicBezTo>
                      <a:pt x="77" y="13"/>
                      <a:pt x="76" y="13"/>
                      <a:pt x="76" y="13"/>
                    </a:cubicBezTo>
                    <a:cubicBezTo>
                      <a:pt x="75" y="14"/>
                      <a:pt x="74" y="11"/>
                      <a:pt x="74" y="11"/>
                    </a:cubicBezTo>
                    <a:cubicBezTo>
                      <a:pt x="74" y="11"/>
                      <a:pt x="75" y="9"/>
                      <a:pt x="72" y="11"/>
                    </a:cubicBezTo>
                    <a:cubicBezTo>
                      <a:pt x="69" y="13"/>
                      <a:pt x="68" y="13"/>
                      <a:pt x="68" y="13"/>
                    </a:cubicBezTo>
                    <a:cubicBezTo>
                      <a:pt x="67" y="13"/>
                      <a:pt x="66" y="14"/>
                      <a:pt x="66" y="14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6" y="13"/>
                      <a:pt x="66" y="12"/>
                      <a:pt x="66" y="12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2"/>
                      <a:pt x="63" y="12"/>
                      <a:pt x="62" y="12"/>
                    </a:cubicBezTo>
                    <a:cubicBezTo>
                      <a:pt x="62" y="12"/>
                      <a:pt x="60" y="12"/>
                      <a:pt x="60" y="12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4"/>
                      <a:pt x="59" y="14"/>
                    </a:cubicBezTo>
                    <a:cubicBezTo>
                      <a:pt x="59" y="14"/>
                      <a:pt x="59" y="15"/>
                      <a:pt x="59" y="15"/>
                    </a:cubicBezTo>
                    <a:cubicBezTo>
                      <a:pt x="59" y="15"/>
                      <a:pt x="59" y="16"/>
                      <a:pt x="59" y="16"/>
                    </a:cubicBezTo>
                    <a:cubicBezTo>
                      <a:pt x="59" y="16"/>
                      <a:pt x="58" y="16"/>
                      <a:pt x="58" y="16"/>
                    </a:cubicBezTo>
                    <a:cubicBezTo>
                      <a:pt x="58" y="16"/>
                      <a:pt x="57" y="16"/>
                      <a:pt x="57" y="16"/>
                    </a:cubicBezTo>
                    <a:cubicBezTo>
                      <a:pt x="57" y="16"/>
                      <a:pt x="56" y="18"/>
                      <a:pt x="56" y="18"/>
                    </a:cubicBezTo>
                    <a:cubicBezTo>
                      <a:pt x="56" y="18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20"/>
                    </a:cubicBezTo>
                    <a:cubicBezTo>
                      <a:pt x="55" y="20"/>
                      <a:pt x="54" y="20"/>
                      <a:pt x="54" y="20"/>
                    </a:cubicBezTo>
                    <a:cubicBezTo>
                      <a:pt x="54" y="20"/>
                      <a:pt x="53" y="20"/>
                      <a:pt x="52" y="20"/>
                    </a:cubicBezTo>
                    <a:cubicBezTo>
                      <a:pt x="52" y="20"/>
                      <a:pt x="51" y="20"/>
                      <a:pt x="51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0" y="21"/>
                      <a:pt x="48" y="20"/>
                      <a:pt x="48" y="20"/>
                    </a:cubicBezTo>
                    <a:cubicBezTo>
                      <a:pt x="47" y="20"/>
                      <a:pt x="47" y="19"/>
                      <a:pt x="47" y="18"/>
                    </a:cubicBezTo>
                    <a:cubicBezTo>
                      <a:pt x="47" y="18"/>
                      <a:pt x="46" y="16"/>
                      <a:pt x="46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1" y="19"/>
                      <a:pt x="41" y="19"/>
                    </a:cubicBezTo>
                    <a:cubicBezTo>
                      <a:pt x="41" y="19"/>
                      <a:pt x="40" y="19"/>
                      <a:pt x="40" y="19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7" y="22"/>
                      <a:pt x="37" y="22"/>
                    </a:cubicBezTo>
                    <a:cubicBezTo>
                      <a:pt x="37" y="23"/>
                      <a:pt x="36" y="23"/>
                      <a:pt x="36" y="23"/>
                    </a:cubicBezTo>
                    <a:cubicBezTo>
                      <a:pt x="36" y="23"/>
                      <a:pt x="35" y="23"/>
                      <a:pt x="36" y="24"/>
                    </a:cubicBezTo>
                    <a:cubicBezTo>
                      <a:pt x="37" y="24"/>
                      <a:pt x="38" y="24"/>
                      <a:pt x="38" y="24"/>
                    </a:cubicBezTo>
                    <a:cubicBezTo>
                      <a:pt x="39" y="24"/>
                      <a:pt x="40" y="24"/>
                      <a:pt x="40" y="24"/>
                    </a:cubicBezTo>
                    <a:cubicBezTo>
                      <a:pt x="40" y="24"/>
                      <a:pt x="42" y="23"/>
                      <a:pt x="42" y="23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6"/>
                      <a:pt x="41" y="27"/>
                      <a:pt x="41" y="27"/>
                    </a:cubicBezTo>
                    <a:cubicBezTo>
                      <a:pt x="40" y="28"/>
                      <a:pt x="39" y="28"/>
                      <a:pt x="39" y="28"/>
                    </a:cubicBezTo>
                    <a:cubicBezTo>
                      <a:pt x="38" y="29"/>
                      <a:pt x="38" y="29"/>
                      <a:pt x="38" y="30"/>
                    </a:cubicBezTo>
                    <a:cubicBezTo>
                      <a:pt x="38" y="31"/>
                      <a:pt x="37" y="33"/>
                      <a:pt x="37" y="33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4"/>
                      <a:pt x="25" y="45"/>
                      <a:pt x="25" y="45"/>
                    </a:cubicBezTo>
                    <a:cubicBezTo>
                      <a:pt x="24" y="45"/>
                      <a:pt x="23" y="46"/>
                      <a:pt x="23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6"/>
                      <a:pt x="19" y="4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9"/>
                      <a:pt x="20" y="50"/>
                      <a:pt x="20" y="50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19" y="52"/>
                      <a:pt x="19" y="53"/>
                    </a:cubicBezTo>
                    <a:cubicBezTo>
                      <a:pt x="19" y="53"/>
                      <a:pt x="19" y="54"/>
                      <a:pt x="19" y="54"/>
                    </a:cubicBezTo>
                    <a:cubicBezTo>
                      <a:pt x="19" y="54"/>
                      <a:pt x="19" y="55"/>
                      <a:pt x="19" y="55"/>
                    </a:cubicBezTo>
                    <a:cubicBezTo>
                      <a:pt x="19" y="55"/>
                      <a:pt x="19" y="56"/>
                      <a:pt x="19" y="56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8" y="58"/>
                      <a:pt x="17" y="59"/>
                      <a:pt x="17" y="59"/>
                    </a:cubicBezTo>
                    <a:cubicBezTo>
                      <a:pt x="17" y="59"/>
                      <a:pt x="15" y="59"/>
                      <a:pt x="15" y="59"/>
                    </a:cubicBezTo>
                    <a:cubicBezTo>
                      <a:pt x="15" y="60"/>
                      <a:pt x="13" y="60"/>
                      <a:pt x="13" y="60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6"/>
                      <a:pt x="7" y="67"/>
                      <a:pt x="7" y="67"/>
                    </a:cubicBezTo>
                    <a:cubicBezTo>
                      <a:pt x="7" y="67"/>
                      <a:pt x="7" y="69"/>
                      <a:pt x="7" y="69"/>
                    </a:cubicBezTo>
                    <a:cubicBezTo>
                      <a:pt x="7" y="70"/>
                      <a:pt x="6" y="71"/>
                      <a:pt x="6" y="71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4" y="84"/>
                      <a:pt x="3" y="85"/>
                      <a:pt x="2" y="85"/>
                    </a:cubicBezTo>
                    <a:cubicBezTo>
                      <a:pt x="2" y="85"/>
                      <a:pt x="1" y="86"/>
                      <a:pt x="1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9" y="89"/>
                      <a:pt x="9" y="88"/>
                      <a:pt x="10" y="87"/>
                    </a:cubicBezTo>
                    <a:cubicBezTo>
                      <a:pt x="11" y="86"/>
                      <a:pt x="12" y="86"/>
                      <a:pt x="12" y="86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81"/>
                      <a:pt x="10" y="80"/>
                      <a:pt x="10" y="80"/>
                    </a:cubicBezTo>
                    <a:cubicBezTo>
                      <a:pt x="11" y="79"/>
                      <a:pt x="12" y="77"/>
                      <a:pt x="12" y="77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1" y="73"/>
                      <a:pt x="24" y="73"/>
                      <a:pt x="24" y="73"/>
                    </a:cubicBezTo>
                    <a:cubicBezTo>
                      <a:pt x="24" y="73"/>
                      <a:pt x="28" y="73"/>
                      <a:pt x="28" y="73"/>
                    </a:cubicBezTo>
                    <a:lnTo>
                      <a:pt x="31" y="7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17379064" y="6652732"/>
                <a:ext cx="1004768" cy="601675"/>
              </a:xfrm>
              <a:custGeom>
                <a:avLst/>
                <a:gdLst>
                  <a:gd name="T0" fmla="*/ 31 w 217"/>
                  <a:gd name="T1" fmla="*/ 35 h 134"/>
                  <a:gd name="T2" fmla="*/ 42 w 217"/>
                  <a:gd name="T3" fmla="*/ 43 h 134"/>
                  <a:gd name="T4" fmla="*/ 55 w 217"/>
                  <a:gd name="T5" fmla="*/ 53 h 134"/>
                  <a:gd name="T6" fmla="*/ 66 w 217"/>
                  <a:gd name="T7" fmla="*/ 68 h 134"/>
                  <a:gd name="T8" fmla="*/ 83 w 217"/>
                  <a:gd name="T9" fmla="*/ 64 h 134"/>
                  <a:gd name="T10" fmla="*/ 87 w 217"/>
                  <a:gd name="T11" fmla="*/ 37 h 134"/>
                  <a:gd name="T12" fmla="*/ 83 w 217"/>
                  <a:gd name="T13" fmla="*/ 16 h 134"/>
                  <a:gd name="T14" fmla="*/ 99 w 217"/>
                  <a:gd name="T15" fmla="*/ 3 h 134"/>
                  <a:gd name="T16" fmla="*/ 112 w 217"/>
                  <a:gd name="T17" fmla="*/ 2 h 134"/>
                  <a:gd name="T18" fmla="*/ 125 w 217"/>
                  <a:gd name="T19" fmla="*/ 5 h 134"/>
                  <a:gd name="T20" fmla="*/ 142 w 217"/>
                  <a:gd name="T21" fmla="*/ 17 h 134"/>
                  <a:gd name="T22" fmla="*/ 152 w 217"/>
                  <a:gd name="T23" fmla="*/ 17 h 134"/>
                  <a:gd name="T24" fmla="*/ 159 w 217"/>
                  <a:gd name="T25" fmla="*/ 11 h 134"/>
                  <a:gd name="T26" fmla="*/ 177 w 217"/>
                  <a:gd name="T27" fmla="*/ 11 h 134"/>
                  <a:gd name="T28" fmla="*/ 184 w 217"/>
                  <a:gd name="T29" fmla="*/ 18 h 134"/>
                  <a:gd name="T30" fmla="*/ 192 w 217"/>
                  <a:gd name="T31" fmla="*/ 31 h 134"/>
                  <a:gd name="T32" fmla="*/ 192 w 217"/>
                  <a:gd name="T33" fmla="*/ 46 h 134"/>
                  <a:gd name="T34" fmla="*/ 198 w 217"/>
                  <a:gd name="T35" fmla="*/ 49 h 134"/>
                  <a:gd name="T36" fmla="*/ 206 w 217"/>
                  <a:gd name="T37" fmla="*/ 58 h 134"/>
                  <a:gd name="T38" fmla="*/ 212 w 217"/>
                  <a:gd name="T39" fmla="*/ 66 h 134"/>
                  <a:gd name="T40" fmla="*/ 216 w 217"/>
                  <a:gd name="T41" fmla="*/ 78 h 134"/>
                  <a:gd name="T42" fmla="*/ 211 w 217"/>
                  <a:gd name="T43" fmla="*/ 83 h 134"/>
                  <a:gd name="T44" fmla="*/ 207 w 217"/>
                  <a:gd name="T45" fmla="*/ 100 h 134"/>
                  <a:gd name="T46" fmla="*/ 192 w 217"/>
                  <a:gd name="T47" fmla="*/ 103 h 134"/>
                  <a:gd name="T48" fmla="*/ 185 w 217"/>
                  <a:gd name="T49" fmla="*/ 112 h 134"/>
                  <a:gd name="T50" fmla="*/ 177 w 217"/>
                  <a:gd name="T51" fmla="*/ 115 h 134"/>
                  <a:gd name="T52" fmla="*/ 165 w 217"/>
                  <a:gd name="T53" fmla="*/ 114 h 134"/>
                  <a:gd name="T54" fmla="*/ 157 w 217"/>
                  <a:gd name="T55" fmla="*/ 105 h 134"/>
                  <a:gd name="T56" fmla="*/ 146 w 217"/>
                  <a:gd name="T57" fmla="*/ 101 h 134"/>
                  <a:gd name="T58" fmla="*/ 139 w 217"/>
                  <a:gd name="T59" fmla="*/ 97 h 134"/>
                  <a:gd name="T60" fmla="*/ 124 w 217"/>
                  <a:gd name="T61" fmla="*/ 97 h 134"/>
                  <a:gd name="T62" fmla="*/ 117 w 217"/>
                  <a:gd name="T63" fmla="*/ 87 h 134"/>
                  <a:gd name="T64" fmla="*/ 108 w 217"/>
                  <a:gd name="T65" fmla="*/ 99 h 134"/>
                  <a:gd name="T66" fmla="*/ 94 w 217"/>
                  <a:gd name="T67" fmla="*/ 100 h 134"/>
                  <a:gd name="T68" fmla="*/ 80 w 217"/>
                  <a:gd name="T69" fmla="*/ 100 h 134"/>
                  <a:gd name="T70" fmla="*/ 67 w 217"/>
                  <a:gd name="T71" fmla="*/ 107 h 134"/>
                  <a:gd name="T72" fmla="*/ 55 w 217"/>
                  <a:gd name="T73" fmla="*/ 104 h 134"/>
                  <a:gd name="T74" fmla="*/ 34 w 217"/>
                  <a:gd name="T75" fmla="*/ 106 h 134"/>
                  <a:gd name="T76" fmla="*/ 21 w 217"/>
                  <a:gd name="T77" fmla="*/ 113 h 134"/>
                  <a:gd name="T78" fmla="*/ 14 w 217"/>
                  <a:gd name="T79" fmla="*/ 122 h 134"/>
                  <a:gd name="T80" fmla="*/ 9 w 217"/>
                  <a:gd name="T81" fmla="*/ 131 h 134"/>
                  <a:gd name="T82" fmla="*/ 5 w 217"/>
                  <a:gd name="T83" fmla="*/ 128 h 134"/>
                  <a:gd name="T84" fmla="*/ 3 w 217"/>
                  <a:gd name="T85" fmla="*/ 108 h 134"/>
                  <a:gd name="T86" fmla="*/ 7 w 217"/>
                  <a:gd name="T87" fmla="*/ 83 h 134"/>
                  <a:gd name="T88" fmla="*/ 8 w 217"/>
                  <a:gd name="T89" fmla="*/ 60 h 134"/>
                  <a:gd name="T90" fmla="*/ 19 w 217"/>
                  <a:gd name="T91" fmla="*/ 4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7" h="134">
                    <a:moveTo>
                      <a:pt x="19" y="45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30" y="35"/>
                      <a:pt x="31" y="35"/>
                    </a:cubicBezTo>
                    <a:cubicBezTo>
                      <a:pt x="33" y="34"/>
                      <a:pt x="36" y="32"/>
                      <a:pt x="36" y="33"/>
                    </a:cubicBezTo>
                    <a:cubicBezTo>
                      <a:pt x="36" y="34"/>
                      <a:pt x="37" y="41"/>
                      <a:pt x="37" y="4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4" y="55"/>
                      <a:pt x="56" y="58"/>
                    </a:cubicBezTo>
                    <a:cubicBezTo>
                      <a:pt x="59" y="61"/>
                      <a:pt x="60" y="61"/>
                      <a:pt x="61" y="64"/>
                    </a:cubicBezTo>
                    <a:cubicBezTo>
                      <a:pt x="62" y="66"/>
                      <a:pt x="66" y="68"/>
                      <a:pt x="66" y="68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6" y="71"/>
                      <a:pt x="77" y="70"/>
                    </a:cubicBezTo>
                    <a:cubicBezTo>
                      <a:pt x="78" y="69"/>
                      <a:pt x="83" y="65"/>
                      <a:pt x="83" y="64"/>
                    </a:cubicBezTo>
                    <a:cubicBezTo>
                      <a:pt x="84" y="63"/>
                      <a:pt x="87" y="59"/>
                      <a:pt x="88" y="58"/>
                    </a:cubicBezTo>
                    <a:cubicBezTo>
                      <a:pt x="89" y="57"/>
                      <a:pt x="92" y="50"/>
                      <a:pt x="92" y="49"/>
                    </a:cubicBezTo>
                    <a:cubicBezTo>
                      <a:pt x="92" y="47"/>
                      <a:pt x="88" y="39"/>
                      <a:pt x="87" y="37"/>
                    </a:cubicBezTo>
                    <a:cubicBezTo>
                      <a:pt x="87" y="35"/>
                      <a:pt x="86" y="29"/>
                      <a:pt x="86" y="29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1"/>
                      <a:pt x="82" y="16"/>
                      <a:pt x="83" y="16"/>
                    </a:cubicBezTo>
                    <a:cubicBezTo>
                      <a:pt x="84" y="15"/>
                      <a:pt x="89" y="11"/>
                      <a:pt x="89" y="11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25" y="5"/>
                      <a:pt x="125" y="5"/>
                      <a:pt x="125" y="5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7" y="20"/>
                      <a:pt x="149" y="19"/>
                    </a:cubicBezTo>
                    <a:cubicBezTo>
                      <a:pt x="150" y="19"/>
                      <a:pt x="151" y="18"/>
                      <a:pt x="152" y="17"/>
                    </a:cubicBezTo>
                    <a:cubicBezTo>
                      <a:pt x="154" y="16"/>
                      <a:pt x="155" y="14"/>
                      <a:pt x="155" y="14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9" y="11"/>
                      <a:pt x="159" y="11"/>
                      <a:pt x="159" y="11"/>
                    </a:cubicBezTo>
                    <a:cubicBezTo>
                      <a:pt x="167" y="13"/>
                      <a:pt x="167" y="13"/>
                      <a:pt x="167" y="13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80" y="14"/>
                      <a:pt x="180" y="14"/>
                      <a:pt x="180" y="14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4" y="18"/>
                      <a:pt x="184" y="18"/>
                      <a:pt x="184" y="18"/>
                    </a:cubicBezTo>
                    <a:cubicBezTo>
                      <a:pt x="184" y="18"/>
                      <a:pt x="187" y="20"/>
                      <a:pt x="188" y="20"/>
                    </a:cubicBezTo>
                    <a:cubicBezTo>
                      <a:pt x="189" y="20"/>
                      <a:pt x="191" y="21"/>
                      <a:pt x="191" y="21"/>
                    </a:cubicBezTo>
                    <a:cubicBezTo>
                      <a:pt x="192" y="31"/>
                      <a:pt x="192" y="31"/>
                      <a:pt x="192" y="31"/>
                    </a:cubicBezTo>
                    <a:cubicBezTo>
                      <a:pt x="190" y="34"/>
                      <a:pt x="190" y="34"/>
                      <a:pt x="190" y="34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46"/>
                      <a:pt x="192" y="46"/>
                      <a:pt x="192" y="46"/>
                    </a:cubicBezTo>
                    <a:cubicBezTo>
                      <a:pt x="196" y="43"/>
                      <a:pt x="196" y="43"/>
                      <a:pt x="196" y="43"/>
                    </a:cubicBezTo>
                    <a:cubicBezTo>
                      <a:pt x="200" y="46"/>
                      <a:pt x="200" y="46"/>
                      <a:pt x="200" y="46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203" y="53"/>
                      <a:pt x="203" y="53"/>
                      <a:pt x="203" y="53"/>
                    </a:cubicBezTo>
                    <a:cubicBezTo>
                      <a:pt x="207" y="55"/>
                      <a:pt x="207" y="55"/>
                      <a:pt x="207" y="55"/>
                    </a:cubicBezTo>
                    <a:cubicBezTo>
                      <a:pt x="206" y="58"/>
                      <a:pt x="206" y="58"/>
                      <a:pt x="206" y="58"/>
                    </a:cubicBezTo>
                    <a:cubicBezTo>
                      <a:pt x="206" y="58"/>
                      <a:pt x="207" y="59"/>
                      <a:pt x="208" y="59"/>
                    </a:cubicBezTo>
                    <a:cubicBezTo>
                      <a:pt x="209" y="60"/>
                      <a:pt x="211" y="61"/>
                      <a:pt x="211" y="61"/>
                    </a:cubicBezTo>
                    <a:cubicBezTo>
                      <a:pt x="211" y="61"/>
                      <a:pt x="212" y="64"/>
                      <a:pt x="212" y="66"/>
                    </a:cubicBezTo>
                    <a:cubicBezTo>
                      <a:pt x="213" y="67"/>
                      <a:pt x="217" y="70"/>
                      <a:pt x="217" y="70"/>
                    </a:cubicBezTo>
                    <a:cubicBezTo>
                      <a:pt x="216" y="75"/>
                      <a:pt x="216" y="75"/>
                      <a:pt x="216" y="75"/>
                    </a:cubicBezTo>
                    <a:cubicBezTo>
                      <a:pt x="216" y="75"/>
                      <a:pt x="216" y="77"/>
                      <a:pt x="216" y="78"/>
                    </a:cubicBezTo>
                    <a:cubicBezTo>
                      <a:pt x="216" y="79"/>
                      <a:pt x="216" y="80"/>
                      <a:pt x="216" y="81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11" y="83"/>
                      <a:pt x="211" y="83"/>
                      <a:pt x="211" y="83"/>
                    </a:cubicBezTo>
                    <a:cubicBezTo>
                      <a:pt x="210" y="90"/>
                      <a:pt x="210" y="90"/>
                      <a:pt x="210" y="90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7" y="100"/>
                      <a:pt x="207" y="100"/>
                      <a:pt x="207" y="100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197" y="103"/>
                      <a:pt x="196" y="103"/>
                      <a:pt x="192" y="103"/>
                    </a:cubicBezTo>
                    <a:cubicBezTo>
                      <a:pt x="188" y="103"/>
                      <a:pt x="189" y="103"/>
                      <a:pt x="189" y="103"/>
                    </a:cubicBezTo>
                    <a:cubicBezTo>
                      <a:pt x="186" y="106"/>
                      <a:pt x="186" y="106"/>
                      <a:pt x="186" y="106"/>
                    </a:cubicBez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85" y="112"/>
                      <a:pt x="183" y="112"/>
                      <a:pt x="179" y="113"/>
                    </a:cubicBezTo>
                    <a:cubicBezTo>
                      <a:pt x="177" y="114"/>
                      <a:pt x="177" y="115"/>
                      <a:pt x="177" y="115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69" y="114"/>
                      <a:pt x="169" y="114"/>
                      <a:pt x="169" y="114"/>
                    </a:cubicBezTo>
                    <a:cubicBezTo>
                      <a:pt x="165" y="114"/>
                      <a:pt x="165" y="114"/>
                      <a:pt x="165" y="114"/>
                    </a:cubicBezTo>
                    <a:cubicBezTo>
                      <a:pt x="163" y="110"/>
                      <a:pt x="163" y="110"/>
                      <a:pt x="163" y="110"/>
                    </a:cubicBezTo>
                    <a:cubicBezTo>
                      <a:pt x="160" y="109"/>
                      <a:pt x="160" y="109"/>
                      <a:pt x="160" y="109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3" y="104"/>
                      <a:pt x="153" y="104"/>
                      <a:pt x="153" y="104"/>
                    </a:cubicBezTo>
                    <a:cubicBezTo>
                      <a:pt x="151" y="101"/>
                      <a:pt x="151" y="101"/>
                      <a:pt x="151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39" y="97"/>
                      <a:pt x="139" y="97"/>
                      <a:pt x="139" y="97"/>
                    </a:cubicBezTo>
                    <a:cubicBezTo>
                      <a:pt x="135" y="98"/>
                      <a:pt x="135" y="98"/>
                      <a:pt x="135" y="98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19" y="93"/>
                      <a:pt x="119" y="93"/>
                      <a:pt x="119" y="93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7" y="87"/>
                      <a:pt x="113" y="90"/>
                      <a:pt x="112" y="90"/>
                    </a:cubicBezTo>
                    <a:cubicBezTo>
                      <a:pt x="112" y="90"/>
                      <a:pt x="109" y="95"/>
                      <a:pt x="109" y="95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99" y="101"/>
                      <a:pt x="99" y="102"/>
                    </a:cubicBezTo>
                    <a:cubicBezTo>
                      <a:pt x="98" y="102"/>
                      <a:pt x="94" y="100"/>
                      <a:pt x="94" y="100"/>
                    </a:cubicBezTo>
                    <a:cubicBezTo>
                      <a:pt x="88" y="100"/>
                      <a:pt x="88" y="100"/>
                      <a:pt x="88" y="100"/>
                    </a:cubicBezTo>
                    <a:cubicBezTo>
                      <a:pt x="88" y="100"/>
                      <a:pt x="82" y="100"/>
                      <a:pt x="81" y="99"/>
                    </a:cubicBezTo>
                    <a:cubicBezTo>
                      <a:pt x="80" y="99"/>
                      <a:pt x="80" y="100"/>
                      <a:pt x="80" y="100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2"/>
                      <a:pt x="68" y="106"/>
                      <a:pt x="67" y="107"/>
                    </a:cubicBezTo>
                    <a:cubicBezTo>
                      <a:pt x="66" y="107"/>
                      <a:pt x="63" y="104"/>
                      <a:pt x="62" y="103"/>
                    </a:cubicBezTo>
                    <a:cubicBezTo>
                      <a:pt x="62" y="102"/>
                      <a:pt x="59" y="101"/>
                      <a:pt x="59" y="101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48" y="105"/>
                      <a:pt x="47" y="105"/>
                    </a:cubicBezTo>
                    <a:cubicBezTo>
                      <a:pt x="46" y="105"/>
                      <a:pt x="41" y="107"/>
                      <a:pt x="41" y="107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1" y="113"/>
                      <a:pt x="21" y="113"/>
                      <a:pt x="21" y="113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3" y="128"/>
                      <a:pt x="10" y="129"/>
                      <a:pt x="8" y="129"/>
                    </a:cubicBezTo>
                    <a:cubicBezTo>
                      <a:pt x="7" y="130"/>
                      <a:pt x="9" y="131"/>
                      <a:pt x="9" y="131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8" y="134"/>
                      <a:pt x="7" y="133"/>
                      <a:pt x="7" y="133"/>
                    </a:cubicBezTo>
                    <a:cubicBezTo>
                      <a:pt x="7" y="133"/>
                      <a:pt x="6" y="130"/>
                      <a:pt x="5" y="128"/>
                    </a:cubicBezTo>
                    <a:cubicBezTo>
                      <a:pt x="3" y="126"/>
                      <a:pt x="1" y="117"/>
                      <a:pt x="1" y="117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3" y="113"/>
                      <a:pt x="3" y="109"/>
                      <a:pt x="3" y="108"/>
                    </a:cubicBezTo>
                    <a:cubicBezTo>
                      <a:pt x="2" y="106"/>
                      <a:pt x="1" y="97"/>
                      <a:pt x="1" y="97"/>
                    </a:cubicBezTo>
                    <a:cubicBezTo>
                      <a:pt x="1" y="97"/>
                      <a:pt x="0" y="93"/>
                      <a:pt x="0" y="92"/>
                    </a:cubicBezTo>
                    <a:cubicBezTo>
                      <a:pt x="0" y="91"/>
                      <a:pt x="7" y="83"/>
                      <a:pt x="7" y="83"/>
                    </a:cubicBezTo>
                    <a:cubicBezTo>
                      <a:pt x="7" y="82"/>
                      <a:pt x="8" y="74"/>
                      <a:pt x="8" y="74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1"/>
                      <a:pt x="11" y="47"/>
                      <a:pt x="12" y="47"/>
                    </a:cubicBezTo>
                    <a:cubicBezTo>
                      <a:pt x="13" y="46"/>
                      <a:pt x="19" y="45"/>
                      <a:pt x="19" y="4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21" name="Freeform 61"/>
              <p:cNvSpPr>
                <a:spLocks noEditPoints="1"/>
              </p:cNvSpPr>
              <p:nvPr/>
            </p:nvSpPr>
            <p:spPr bwMode="auto">
              <a:xfrm>
                <a:off x="16934732" y="9903517"/>
                <a:ext cx="730132" cy="625485"/>
              </a:xfrm>
              <a:custGeom>
                <a:avLst/>
                <a:gdLst>
                  <a:gd name="T0" fmla="*/ 132 w 158"/>
                  <a:gd name="T1" fmla="*/ 9 h 139"/>
                  <a:gd name="T2" fmla="*/ 138 w 158"/>
                  <a:gd name="T3" fmla="*/ 25 h 139"/>
                  <a:gd name="T4" fmla="*/ 135 w 158"/>
                  <a:gd name="T5" fmla="*/ 42 h 139"/>
                  <a:gd name="T6" fmla="*/ 151 w 158"/>
                  <a:gd name="T7" fmla="*/ 49 h 139"/>
                  <a:gd name="T8" fmla="*/ 152 w 158"/>
                  <a:gd name="T9" fmla="*/ 59 h 139"/>
                  <a:gd name="T10" fmla="*/ 149 w 158"/>
                  <a:gd name="T11" fmla="*/ 65 h 139"/>
                  <a:gd name="T12" fmla="*/ 151 w 158"/>
                  <a:gd name="T13" fmla="*/ 79 h 139"/>
                  <a:gd name="T14" fmla="*/ 141 w 158"/>
                  <a:gd name="T15" fmla="*/ 85 h 139"/>
                  <a:gd name="T16" fmla="*/ 135 w 158"/>
                  <a:gd name="T17" fmla="*/ 87 h 139"/>
                  <a:gd name="T18" fmla="*/ 140 w 158"/>
                  <a:gd name="T19" fmla="*/ 93 h 139"/>
                  <a:gd name="T20" fmla="*/ 138 w 158"/>
                  <a:gd name="T21" fmla="*/ 97 h 139"/>
                  <a:gd name="T22" fmla="*/ 129 w 158"/>
                  <a:gd name="T23" fmla="*/ 103 h 139"/>
                  <a:gd name="T24" fmla="*/ 121 w 158"/>
                  <a:gd name="T25" fmla="*/ 115 h 139"/>
                  <a:gd name="T26" fmla="*/ 125 w 158"/>
                  <a:gd name="T27" fmla="*/ 129 h 139"/>
                  <a:gd name="T28" fmla="*/ 126 w 158"/>
                  <a:gd name="T29" fmla="*/ 137 h 139"/>
                  <a:gd name="T30" fmla="*/ 118 w 158"/>
                  <a:gd name="T31" fmla="*/ 139 h 139"/>
                  <a:gd name="T32" fmla="*/ 114 w 158"/>
                  <a:gd name="T33" fmla="*/ 138 h 139"/>
                  <a:gd name="T34" fmla="*/ 113 w 158"/>
                  <a:gd name="T35" fmla="*/ 137 h 139"/>
                  <a:gd name="T36" fmla="*/ 113 w 158"/>
                  <a:gd name="T37" fmla="*/ 137 h 139"/>
                  <a:gd name="T38" fmla="*/ 113 w 158"/>
                  <a:gd name="T39" fmla="*/ 137 h 139"/>
                  <a:gd name="T40" fmla="*/ 112 w 158"/>
                  <a:gd name="T41" fmla="*/ 137 h 139"/>
                  <a:gd name="T42" fmla="*/ 99 w 158"/>
                  <a:gd name="T43" fmla="*/ 129 h 139"/>
                  <a:gd name="T44" fmla="*/ 87 w 158"/>
                  <a:gd name="T45" fmla="*/ 116 h 139"/>
                  <a:gd name="T46" fmla="*/ 68 w 158"/>
                  <a:gd name="T47" fmla="*/ 100 h 139"/>
                  <a:gd name="T48" fmla="*/ 56 w 158"/>
                  <a:gd name="T49" fmla="*/ 89 h 139"/>
                  <a:gd name="T50" fmla="*/ 43 w 158"/>
                  <a:gd name="T51" fmla="*/ 79 h 139"/>
                  <a:gd name="T52" fmla="*/ 31 w 158"/>
                  <a:gd name="T53" fmla="*/ 68 h 139"/>
                  <a:gd name="T54" fmla="*/ 23 w 158"/>
                  <a:gd name="T55" fmla="*/ 54 h 139"/>
                  <a:gd name="T56" fmla="*/ 14 w 158"/>
                  <a:gd name="T57" fmla="*/ 43 h 139"/>
                  <a:gd name="T58" fmla="*/ 5 w 158"/>
                  <a:gd name="T59" fmla="*/ 36 h 139"/>
                  <a:gd name="T60" fmla="*/ 1 w 158"/>
                  <a:gd name="T61" fmla="*/ 20 h 139"/>
                  <a:gd name="T62" fmla="*/ 2 w 158"/>
                  <a:gd name="T63" fmla="*/ 10 h 139"/>
                  <a:gd name="T64" fmla="*/ 8 w 158"/>
                  <a:gd name="T65" fmla="*/ 7 h 139"/>
                  <a:gd name="T66" fmla="*/ 23 w 158"/>
                  <a:gd name="T67" fmla="*/ 13 h 139"/>
                  <a:gd name="T68" fmla="*/ 35 w 158"/>
                  <a:gd name="T69" fmla="*/ 4 h 139"/>
                  <a:gd name="T70" fmla="*/ 48 w 158"/>
                  <a:gd name="T71" fmla="*/ 2 h 139"/>
                  <a:gd name="T72" fmla="*/ 61 w 158"/>
                  <a:gd name="T73" fmla="*/ 4 h 139"/>
                  <a:gd name="T74" fmla="*/ 80 w 158"/>
                  <a:gd name="T75" fmla="*/ 6 h 139"/>
                  <a:gd name="T76" fmla="*/ 90 w 158"/>
                  <a:gd name="T77" fmla="*/ 3 h 139"/>
                  <a:gd name="T78" fmla="*/ 97 w 158"/>
                  <a:gd name="T79" fmla="*/ 2 h 139"/>
                  <a:gd name="T80" fmla="*/ 98 w 158"/>
                  <a:gd name="T81" fmla="*/ 2 h 139"/>
                  <a:gd name="T82" fmla="*/ 98 w 158"/>
                  <a:gd name="T83" fmla="*/ 2 h 139"/>
                  <a:gd name="T84" fmla="*/ 99 w 158"/>
                  <a:gd name="T85" fmla="*/ 2 h 139"/>
                  <a:gd name="T86" fmla="*/ 99 w 158"/>
                  <a:gd name="T87" fmla="*/ 2 h 139"/>
                  <a:gd name="T88" fmla="*/ 99 w 158"/>
                  <a:gd name="T89" fmla="*/ 2 h 139"/>
                  <a:gd name="T90" fmla="*/ 100 w 158"/>
                  <a:gd name="T91" fmla="*/ 1 h 139"/>
                  <a:gd name="T92" fmla="*/ 100 w 158"/>
                  <a:gd name="T93" fmla="*/ 1 h 139"/>
                  <a:gd name="T94" fmla="*/ 100 w 158"/>
                  <a:gd name="T95" fmla="*/ 1 h 139"/>
                  <a:gd name="T96" fmla="*/ 100 w 158"/>
                  <a:gd name="T97" fmla="*/ 1 h 139"/>
                  <a:gd name="T98" fmla="*/ 100 w 158"/>
                  <a:gd name="T99" fmla="*/ 1 h 139"/>
                  <a:gd name="T100" fmla="*/ 103 w 158"/>
                  <a:gd name="T101" fmla="*/ 4 h 139"/>
                  <a:gd name="T102" fmla="*/ 117 w 158"/>
                  <a:gd name="T103" fmla="*/ 8 h 139"/>
                  <a:gd name="T104" fmla="*/ 130 w 158"/>
                  <a:gd name="T105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" h="139">
                    <a:moveTo>
                      <a:pt x="145" y="83"/>
                    </a:move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5" y="83"/>
                      <a:pt x="145" y="83"/>
                      <a:pt x="145" y="83"/>
                    </a:cubicBezTo>
                    <a:close/>
                    <a:moveTo>
                      <a:pt x="132" y="9"/>
                    </a:moveTo>
                    <a:cubicBezTo>
                      <a:pt x="132" y="9"/>
                      <a:pt x="132" y="9"/>
                      <a:pt x="132" y="9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5"/>
                      <a:pt x="137" y="28"/>
                      <a:pt x="137" y="28"/>
                    </a:cubicBezTo>
                    <a:cubicBezTo>
                      <a:pt x="137" y="29"/>
                      <a:pt x="136" y="31"/>
                      <a:pt x="136" y="31"/>
                    </a:cubicBezTo>
                    <a:cubicBezTo>
                      <a:pt x="136" y="31"/>
                      <a:pt x="134" y="30"/>
                      <a:pt x="135" y="33"/>
                    </a:cubicBezTo>
                    <a:cubicBezTo>
                      <a:pt x="135" y="36"/>
                      <a:pt x="136" y="35"/>
                      <a:pt x="136" y="36"/>
                    </a:cubicBezTo>
                    <a:cubicBezTo>
                      <a:pt x="136" y="37"/>
                      <a:pt x="136" y="39"/>
                      <a:pt x="136" y="40"/>
                    </a:cubicBezTo>
                    <a:cubicBezTo>
                      <a:pt x="135" y="41"/>
                      <a:pt x="136" y="41"/>
                      <a:pt x="135" y="42"/>
                    </a:cubicBezTo>
                    <a:cubicBezTo>
                      <a:pt x="135" y="43"/>
                      <a:pt x="137" y="44"/>
                      <a:pt x="139" y="44"/>
                    </a:cubicBezTo>
                    <a:cubicBezTo>
                      <a:pt x="141" y="45"/>
                      <a:pt x="141" y="44"/>
                      <a:pt x="142" y="44"/>
                    </a:cubicBezTo>
                    <a:cubicBezTo>
                      <a:pt x="143" y="44"/>
                      <a:pt x="144" y="45"/>
                      <a:pt x="145" y="45"/>
                    </a:cubicBezTo>
                    <a:cubicBezTo>
                      <a:pt x="146" y="46"/>
                      <a:pt x="146" y="46"/>
                      <a:pt x="146" y="47"/>
                    </a:cubicBezTo>
                    <a:cubicBezTo>
                      <a:pt x="147" y="48"/>
                      <a:pt x="148" y="49"/>
                      <a:pt x="149" y="50"/>
                    </a:cubicBezTo>
                    <a:cubicBezTo>
                      <a:pt x="150" y="50"/>
                      <a:pt x="150" y="49"/>
                      <a:pt x="151" y="49"/>
                    </a:cubicBezTo>
                    <a:cubicBezTo>
                      <a:pt x="151" y="50"/>
                      <a:pt x="152" y="51"/>
                      <a:pt x="153" y="51"/>
                    </a:cubicBezTo>
                    <a:cubicBezTo>
                      <a:pt x="153" y="52"/>
                      <a:pt x="154" y="53"/>
                      <a:pt x="155" y="53"/>
                    </a:cubicBezTo>
                    <a:cubicBezTo>
                      <a:pt x="155" y="53"/>
                      <a:pt x="157" y="54"/>
                      <a:pt x="157" y="54"/>
                    </a:cubicBezTo>
                    <a:cubicBezTo>
                      <a:pt x="158" y="55"/>
                      <a:pt x="157" y="56"/>
                      <a:pt x="157" y="56"/>
                    </a:cubicBezTo>
                    <a:cubicBezTo>
                      <a:pt x="156" y="56"/>
                      <a:pt x="156" y="58"/>
                      <a:pt x="155" y="58"/>
                    </a:cubicBezTo>
                    <a:cubicBezTo>
                      <a:pt x="155" y="58"/>
                      <a:pt x="152" y="59"/>
                      <a:pt x="152" y="59"/>
                    </a:cubicBezTo>
                    <a:cubicBezTo>
                      <a:pt x="151" y="59"/>
                      <a:pt x="150" y="59"/>
                      <a:pt x="149" y="59"/>
                    </a:cubicBezTo>
                    <a:cubicBezTo>
                      <a:pt x="148" y="59"/>
                      <a:pt x="147" y="59"/>
                      <a:pt x="146" y="58"/>
                    </a:cubicBezTo>
                    <a:cubicBezTo>
                      <a:pt x="145" y="58"/>
                      <a:pt x="145" y="58"/>
                      <a:pt x="144" y="58"/>
                    </a:cubicBezTo>
                    <a:cubicBezTo>
                      <a:pt x="144" y="59"/>
                      <a:pt x="144" y="61"/>
                      <a:pt x="144" y="61"/>
                    </a:cubicBezTo>
                    <a:cubicBezTo>
                      <a:pt x="144" y="61"/>
                      <a:pt x="145" y="62"/>
                      <a:pt x="146" y="63"/>
                    </a:cubicBezTo>
                    <a:cubicBezTo>
                      <a:pt x="146" y="63"/>
                      <a:pt x="148" y="65"/>
                      <a:pt x="149" y="65"/>
                    </a:cubicBezTo>
                    <a:cubicBezTo>
                      <a:pt x="149" y="65"/>
                      <a:pt x="150" y="66"/>
                      <a:pt x="151" y="67"/>
                    </a:cubicBezTo>
                    <a:cubicBezTo>
                      <a:pt x="152" y="69"/>
                      <a:pt x="152" y="70"/>
                      <a:pt x="152" y="70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7" y="74"/>
                      <a:pt x="157" y="75"/>
                      <a:pt x="157" y="78"/>
                    </a:cubicBezTo>
                    <a:cubicBezTo>
                      <a:pt x="157" y="82"/>
                      <a:pt x="156" y="80"/>
                      <a:pt x="155" y="80"/>
                    </a:cubicBezTo>
                    <a:cubicBezTo>
                      <a:pt x="154" y="80"/>
                      <a:pt x="153" y="80"/>
                      <a:pt x="151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8" y="82"/>
                      <a:pt x="146" y="82"/>
                      <a:pt x="145" y="83"/>
                    </a:cubicBezTo>
                    <a:cubicBezTo>
                      <a:pt x="144" y="83"/>
                      <a:pt x="144" y="83"/>
                      <a:pt x="144" y="83"/>
                    </a:cubicBezTo>
                    <a:cubicBezTo>
                      <a:pt x="144" y="83"/>
                      <a:pt x="142" y="84"/>
                      <a:pt x="142" y="84"/>
                    </a:cubicBezTo>
                    <a:cubicBezTo>
                      <a:pt x="142" y="84"/>
                      <a:pt x="141" y="85"/>
                      <a:pt x="141" y="85"/>
                    </a:cubicBezTo>
                    <a:cubicBezTo>
                      <a:pt x="140" y="85"/>
                      <a:pt x="140" y="85"/>
                      <a:pt x="140" y="85"/>
                    </a:cubicBezTo>
                    <a:cubicBezTo>
                      <a:pt x="139" y="84"/>
                      <a:pt x="139" y="84"/>
                      <a:pt x="139" y="84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5" y="86"/>
                      <a:pt x="135" y="87"/>
                      <a:pt x="135" y="87"/>
                    </a:cubicBezTo>
                    <a:cubicBezTo>
                      <a:pt x="135" y="87"/>
                      <a:pt x="137" y="87"/>
                      <a:pt x="137" y="87"/>
                    </a:cubicBezTo>
                    <a:cubicBezTo>
                      <a:pt x="137" y="89"/>
                      <a:pt x="137" y="89"/>
                      <a:pt x="137" y="89"/>
                    </a:cubicBezTo>
                    <a:cubicBezTo>
                      <a:pt x="137" y="89"/>
                      <a:pt x="137" y="89"/>
                      <a:pt x="138" y="89"/>
                    </a:cubicBezTo>
                    <a:cubicBezTo>
                      <a:pt x="138" y="89"/>
                      <a:pt x="139" y="90"/>
                      <a:pt x="139" y="90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2" y="96"/>
                      <a:pt x="142" y="96"/>
                      <a:pt x="142" y="96"/>
                    </a:cubicBezTo>
                    <a:cubicBezTo>
                      <a:pt x="141" y="97"/>
                      <a:pt x="141" y="97"/>
                      <a:pt x="141" y="97"/>
                    </a:cubicBezTo>
                    <a:cubicBezTo>
                      <a:pt x="140" y="98"/>
                      <a:pt x="140" y="98"/>
                      <a:pt x="140" y="98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8" y="97"/>
                      <a:pt x="138" y="97"/>
                      <a:pt x="138" y="97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3" y="95"/>
                      <a:pt x="133" y="95"/>
                      <a:pt x="133" y="95"/>
                    </a:cubicBezTo>
                    <a:cubicBezTo>
                      <a:pt x="133" y="97"/>
                      <a:pt x="133" y="97"/>
                      <a:pt x="133" y="97"/>
                    </a:cubicBezTo>
                    <a:cubicBezTo>
                      <a:pt x="128" y="101"/>
                      <a:pt x="128" y="101"/>
                      <a:pt x="128" y="101"/>
                    </a:cubicBezTo>
                    <a:cubicBezTo>
                      <a:pt x="129" y="103"/>
                      <a:pt x="129" y="103"/>
                      <a:pt x="129" y="103"/>
                    </a:cubicBez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8" y="111"/>
                      <a:pt x="128" y="111"/>
                      <a:pt x="128" y="111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24" y="114"/>
                      <a:pt x="124" y="114"/>
                      <a:pt x="124" y="114"/>
                    </a:cubicBezTo>
                    <a:cubicBezTo>
                      <a:pt x="121" y="115"/>
                      <a:pt x="121" y="115"/>
                      <a:pt x="121" y="115"/>
                    </a:cubicBez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24" y="123"/>
                      <a:pt x="124" y="123"/>
                      <a:pt x="124" y="123"/>
                    </a:cubicBezTo>
                    <a:cubicBezTo>
                      <a:pt x="123" y="124"/>
                      <a:pt x="123" y="124"/>
                      <a:pt x="123" y="124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25" y="129"/>
                      <a:pt x="125" y="129"/>
                      <a:pt x="125" y="129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8" y="130"/>
                      <a:pt x="128" y="130"/>
                      <a:pt x="128" y="130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8" y="135"/>
                      <a:pt x="128" y="135"/>
                      <a:pt x="128" y="135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27" y="139"/>
                      <a:pt x="127" y="139"/>
                      <a:pt x="127" y="139"/>
                    </a:cubicBezTo>
                    <a:cubicBezTo>
                      <a:pt x="125" y="138"/>
                      <a:pt x="125" y="138"/>
                      <a:pt x="125" y="138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1" y="138"/>
                      <a:pt x="121" y="138"/>
                      <a:pt x="121" y="138"/>
                    </a:cubicBezTo>
                    <a:cubicBezTo>
                      <a:pt x="121" y="138"/>
                      <a:pt x="119" y="139"/>
                      <a:pt x="118" y="139"/>
                    </a:cubicBezTo>
                    <a:cubicBezTo>
                      <a:pt x="118" y="139"/>
                      <a:pt x="117" y="139"/>
                      <a:pt x="117" y="139"/>
                    </a:cubicBezTo>
                    <a:cubicBezTo>
                      <a:pt x="117" y="139"/>
                      <a:pt x="115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98" y="125"/>
                      <a:pt x="98" y="125"/>
                      <a:pt x="98" y="125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121"/>
                      <a:pt x="87" y="126"/>
                      <a:pt x="89" y="120"/>
                    </a:cubicBezTo>
                    <a:cubicBezTo>
                      <a:pt x="89" y="120"/>
                      <a:pt x="89" y="119"/>
                      <a:pt x="89" y="119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89" y="118"/>
                      <a:pt x="87" y="116"/>
                      <a:pt x="87" y="116"/>
                    </a:cubicBezTo>
                    <a:cubicBezTo>
                      <a:pt x="81" y="113"/>
                      <a:pt x="80" y="110"/>
                      <a:pt x="77" y="109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7" y="96"/>
                      <a:pt x="63" y="95"/>
                      <a:pt x="61" y="94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2" y="53"/>
                      <a:pt x="21" y="53"/>
                      <a:pt x="21" y="52"/>
                    </a:cubicBezTo>
                    <a:cubicBezTo>
                      <a:pt x="20" y="52"/>
                      <a:pt x="18" y="51"/>
                      <a:pt x="19" y="50"/>
                    </a:cubicBezTo>
                    <a:cubicBezTo>
                      <a:pt x="19" y="49"/>
                      <a:pt x="18" y="48"/>
                      <a:pt x="18" y="46"/>
                    </a:cubicBezTo>
                    <a:cubicBezTo>
                      <a:pt x="18" y="45"/>
                      <a:pt x="18" y="44"/>
                      <a:pt x="17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3"/>
                      <a:pt x="14" y="43"/>
                      <a:pt x="14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4" y="41"/>
                      <a:pt x="14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5"/>
                      <a:pt x="8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1"/>
                      <a:pt x="2" y="29"/>
                    </a:cubicBezTo>
                    <a:cubicBezTo>
                      <a:pt x="4" y="27"/>
                      <a:pt x="2" y="26"/>
                      <a:pt x="2" y="26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3"/>
                      <a:pt x="1" y="11"/>
                    </a:cubicBezTo>
                    <a:cubicBezTo>
                      <a:pt x="1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8" y="7"/>
                      <a:pt x="8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2" y="16"/>
                      <a:pt x="23" y="16"/>
                    </a:cubicBezTo>
                    <a:cubicBezTo>
                      <a:pt x="23" y="15"/>
                      <a:pt x="23" y="13"/>
                      <a:pt x="23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8" y="5"/>
                      <a:pt x="39" y="5"/>
                    </a:cubicBezTo>
                    <a:cubicBezTo>
                      <a:pt x="39" y="5"/>
                      <a:pt x="40" y="5"/>
                      <a:pt x="40" y="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80" y="6"/>
                    </a:cubicBezTo>
                    <a:cubicBezTo>
                      <a:pt x="80" y="6"/>
                      <a:pt x="83" y="6"/>
                      <a:pt x="83" y="6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6" y="5"/>
                      <a:pt x="88" y="5"/>
                      <a:pt x="88" y="5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1" y="3"/>
                      <a:pt x="91" y="3"/>
                      <a:pt x="92" y="3"/>
                    </a:cubicBezTo>
                    <a:cubicBezTo>
                      <a:pt x="93" y="3"/>
                      <a:pt x="94" y="2"/>
                      <a:pt x="94" y="2"/>
                    </a:cubicBezTo>
                    <a:cubicBezTo>
                      <a:pt x="94" y="2"/>
                      <a:pt x="95" y="3"/>
                      <a:pt x="95" y="3"/>
                    </a:cubicBezTo>
                    <a:cubicBezTo>
                      <a:pt x="95" y="3"/>
                      <a:pt x="96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1" y="3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6" y="3"/>
                      <a:pt x="107" y="3"/>
                    </a:cubicBezTo>
                    <a:cubicBezTo>
                      <a:pt x="109" y="3"/>
                      <a:pt x="110" y="3"/>
                      <a:pt x="111" y="3"/>
                    </a:cubicBezTo>
                    <a:cubicBezTo>
                      <a:pt x="113" y="3"/>
                      <a:pt x="114" y="5"/>
                      <a:pt x="114" y="5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8" y="10"/>
                      <a:pt x="118" y="11"/>
                    </a:cubicBezTo>
                    <a:cubicBezTo>
                      <a:pt x="119" y="12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20" y="13"/>
                      <a:pt x="127" y="16"/>
                      <a:pt x="128" y="16"/>
                    </a:cubicBezTo>
                    <a:cubicBezTo>
                      <a:pt x="128" y="16"/>
                      <a:pt x="129" y="16"/>
                      <a:pt x="129" y="16"/>
                    </a:cubicBezTo>
                    <a:cubicBezTo>
                      <a:pt x="129" y="14"/>
                      <a:pt x="128" y="13"/>
                      <a:pt x="130" y="12"/>
                    </a:cubicBezTo>
                    <a:cubicBezTo>
                      <a:pt x="131" y="12"/>
                      <a:pt x="132" y="14"/>
                      <a:pt x="132" y="12"/>
                    </a:cubicBezTo>
                    <a:cubicBezTo>
                      <a:pt x="132" y="10"/>
                      <a:pt x="133" y="11"/>
                      <a:pt x="132" y="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22" name="Freeform 63"/>
              <p:cNvSpPr>
                <a:spLocks noEditPoints="1"/>
              </p:cNvSpPr>
              <p:nvPr/>
            </p:nvSpPr>
            <p:spPr bwMode="auto">
              <a:xfrm>
                <a:off x="15599509" y="6953572"/>
                <a:ext cx="654216" cy="751014"/>
              </a:xfrm>
              <a:custGeom>
                <a:avLst/>
                <a:gdLst>
                  <a:gd name="T0" fmla="*/ 71 w 141"/>
                  <a:gd name="T1" fmla="*/ 5 h 167"/>
                  <a:gd name="T2" fmla="*/ 67 w 141"/>
                  <a:gd name="T3" fmla="*/ 47 h 167"/>
                  <a:gd name="T4" fmla="*/ 87 w 141"/>
                  <a:gd name="T5" fmla="*/ 73 h 167"/>
                  <a:gd name="T6" fmla="*/ 76 w 141"/>
                  <a:gd name="T7" fmla="*/ 89 h 167"/>
                  <a:gd name="T8" fmla="*/ 66 w 141"/>
                  <a:gd name="T9" fmla="*/ 95 h 167"/>
                  <a:gd name="T10" fmla="*/ 60 w 141"/>
                  <a:gd name="T11" fmla="*/ 106 h 167"/>
                  <a:gd name="T12" fmla="*/ 51 w 141"/>
                  <a:gd name="T13" fmla="*/ 115 h 167"/>
                  <a:gd name="T14" fmla="*/ 47 w 141"/>
                  <a:gd name="T15" fmla="*/ 129 h 167"/>
                  <a:gd name="T16" fmla="*/ 44 w 141"/>
                  <a:gd name="T17" fmla="*/ 146 h 167"/>
                  <a:gd name="T18" fmla="*/ 36 w 141"/>
                  <a:gd name="T19" fmla="*/ 157 h 167"/>
                  <a:gd name="T20" fmla="*/ 17 w 141"/>
                  <a:gd name="T21" fmla="*/ 140 h 167"/>
                  <a:gd name="T22" fmla="*/ 4 w 141"/>
                  <a:gd name="T23" fmla="*/ 120 h 167"/>
                  <a:gd name="T24" fmla="*/ 8 w 141"/>
                  <a:gd name="T25" fmla="*/ 95 h 167"/>
                  <a:gd name="T26" fmla="*/ 6 w 141"/>
                  <a:gd name="T27" fmla="*/ 60 h 167"/>
                  <a:gd name="T28" fmla="*/ 18 w 141"/>
                  <a:gd name="T29" fmla="*/ 62 h 167"/>
                  <a:gd name="T30" fmla="*/ 24 w 141"/>
                  <a:gd name="T31" fmla="*/ 44 h 167"/>
                  <a:gd name="T32" fmla="*/ 25 w 141"/>
                  <a:gd name="T33" fmla="*/ 54 h 167"/>
                  <a:gd name="T34" fmla="*/ 33 w 141"/>
                  <a:gd name="T35" fmla="*/ 60 h 167"/>
                  <a:gd name="T36" fmla="*/ 36 w 141"/>
                  <a:gd name="T37" fmla="*/ 56 h 167"/>
                  <a:gd name="T38" fmla="*/ 47 w 141"/>
                  <a:gd name="T39" fmla="*/ 40 h 167"/>
                  <a:gd name="T40" fmla="*/ 34 w 141"/>
                  <a:gd name="T41" fmla="*/ 40 h 167"/>
                  <a:gd name="T42" fmla="*/ 18 w 141"/>
                  <a:gd name="T43" fmla="*/ 46 h 167"/>
                  <a:gd name="T44" fmla="*/ 17 w 141"/>
                  <a:gd name="T45" fmla="*/ 59 h 167"/>
                  <a:gd name="T46" fmla="*/ 5 w 141"/>
                  <a:gd name="T47" fmla="*/ 51 h 167"/>
                  <a:gd name="T48" fmla="*/ 24 w 141"/>
                  <a:gd name="T49" fmla="*/ 33 h 167"/>
                  <a:gd name="T50" fmla="*/ 11 w 141"/>
                  <a:gd name="T51" fmla="*/ 144 h 167"/>
                  <a:gd name="T52" fmla="*/ 68 w 141"/>
                  <a:gd name="T53" fmla="*/ 112 h 167"/>
                  <a:gd name="T54" fmla="*/ 68 w 141"/>
                  <a:gd name="T55" fmla="*/ 112 h 167"/>
                  <a:gd name="T56" fmla="*/ 107 w 141"/>
                  <a:gd name="T57" fmla="*/ 153 h 167"/>
                  <a:gd name="T58" fmla="*/ 105 w 141"/>
                  <a:gd name="T59" fmla="*/ 151 h 167"/>
                  <a:gd name="T60" fmla="*/ 128 w 141"/>
                  <a:gd name="T61" fmla="*/ 143 h 167"/>
                  <a:gd name="T62" fmla="*/ 124 w 141"/>
                  <a:gd name="T63" fmla="*/ 138 h 167"/>
                  <a:gd name="T64" fmla="*/ 132 w 141"/>
                  <a:gd name="T65" fmla="*/ 124 h 167"/>
                  <a:gd name="T66" fmla="*/ 139 w 141"/>
                  <a:gd name="T67" fmla="*/ 110 h 167"/>
                  <a:gd name="T68" fmla="*/ 133 w 141"/>
                  <a:gd name="T69" fmla="*/ 87 h 167"/>
                  <a:gd name="T70" fmla="*/ 119 w 141"/>
                  <a:gd name="T71" fmla="*/ 97 h 167"/>
                  <a:gd name="T72" fmla="*/ 111 w 141"/>
                  <a:gd name="T73" fmla="*/ 108 h 167"/>
                  <a:gd name="T74" fmla="*/ 113 w 141"/>
                  <a:gd name="T75" fmla="*/ 95 h 167"/>
                  <a:gd name="T76" fmla="*/ 105 w 141"/>
                  <a:gd name="T77" fmla="*/ 99 h 167"/>
                  <a:gd name="T78" fmla="*/ 88 w 141"/>
                  <a:gd name="T79" fmla="*/ 108 h 167"/>
                  <a:gd name="T80" fmla="*/ 96 w 141"/>
                  <a:gd name="T81" fmla="*/ 127 h 167"/>
                  <a:gd name="T82" fmla="*/ 112 w 141"/>
                  <a:gd name="T83" fmla="*/ 136 h 167"/>
                  <a:gd name="T84" fmla="*/ 125 w 141"/>
                  <a:gd name="T85" fmla="*/ 147 h 167"/>
                  <a:gd name="T86" fmla="*/ 132 w 141"/>
                  <a:gd name="T87" fmla="*/ 149 h 167"/>
                  <a:gd name="T88" fmla="*/ 128 w 141"/>
                  <a:gd name="T89" fmla="*/ 147 h 167"/>
                  <a:gd name="T90" fmla="*/ 111 w 141"/>
                  <a:gd name="T91" fmla="*/ 154 h 167"/>
                  <a:gd name="T92" fmla="*/ 93 w 141"/>
                  <a:gd name="T93" fmla="*/ 154 h 167"/>
                  <a:gd name="T94" fmla="*/ 106 w 141"/>
                  <a:gd name="T95" fmla="*/ 167 h 167"/>
                  <a:gd name="T96" fmla="*/ 77 w 141"/>
                  <a:gd name="T97" fmla="*/ 121 h 167"/>
                  <a:gd name="T98" fmla="*/ 52 w 141"/>
                  <a:gd name="T99" fmla="*/ 119 h 167"/>
                  <a:gd name="T100" fmla="*/ 61 w 141"/>
                  <a:gd name="T101" fmla="*/ 139 h 167"/>
                  <a:gd name="T102" fmla="*/ 83 w 141"/>
                  <a:gd name="T103" fmla="*/ 143 h 167"/>
                  <a:gd name="T104" fmla="*/ 84 w 141"/>
                  <a:gd name="T105" fmla="*/ 120 h 167"/>
                  <a:gd name="T106" fmla="*/ 74 w 141"/>
                  <a:gd name="T107" fmla="*/ 115 h 167"/>
                  <a:gd name="T108" fmla="*/ 78 w 141"/>
                  <a:gd name="T109" fmla="*/ 99 h 167"/>
                  <a:gd name="T110" fmla="*/ 75 w 141"/>
                  <a:gd name="T111" fmla="*/ 107 h 167"/>
                  <a:gd name="T112" fmla="*/ 89 w 141"/>
                  <a:gd name="T113" fmla="*/ 142 h 167"/>
                  <a:gd name="T114" fmla="*/ 80 w 141"/>
                  <a:gd name="T115" fmla="*/ 157 h 167"/>
                  <a:gd name="T116" fmla="*/ 66 w 141"/>
                  <a:gd name="T117" fmla="*/ 150 h 167"/>
                  <a:gd name="T118" fmla="*/ 67 w 141"/>
                  <a:gd name="T119" fmla="*/ 150 h 167"/>
                  <a:gd name="T120" fmla="*/ 61 w 141"/>
                  <a:gd name="T121" fmla="*/ 155 h 167"/>
                  <a:gd name="T122" fmla="*/ 83 w 141"/>
                  <a:gd name="T123" fmla="*/ 25 h 167"/>
                  <a:gd name="T124" fmla="*/ 85 w 141"/>
                  <a:gd name="T125" fmla="*/ 2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1" h="167">
                    <a:moveTo>
                      <a:pt x="38" y="33"/>
                    </a:moveTo>
                    <a:cubicBezTo>
                      <a:pt x="44" y="30"/>
                      <a:pt x="44" y="30"/>
                      <a:pt x="44" y="30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5" y="6"/>
                      <a:pt x="66" y="6"/>
                    </a:cubicBezTo>
                    <a:cubicBezTo>
                      <a:pt x="67" y="5"/>
                      <a:pt x="73" y="0"/>
                      <a:pt x="7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6" y="25"/>
                      <a:pt x="75" y="26"/>
                    </a:cubicBezTo>
                    <a:cubicBezTo>
                      <a:pt x="73" y="27"/>
                      <a:pt x="71" y="30"/>
                      <a:pt x="71" y="30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6"/>
                      <a:pt x="75" y="66"/>
                      <a:pt x="76" y="66"/>
                    </a:cubicBezTo>
                    <a:cubicBezTo>
                      <a:pt x="77" y="66"/>
                      <a:pt x="80" y="65"/>
                      <a:pt x="81" y="65"/>
                    </a:cubicBezTo>
                    <a:cubicBezTo>
                      <a:pt x="82" y="65"/>
                      <a:pt x="84" y="66"/>
                      <a:pt x="84" y="66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3"/>
                      <a:pt x="86" y="75"/>
                      <a:pt x="86" y="76"/>
                    </a:cubicBezTo>
                    <a:cubicBezTo>
                      <a:pt x="85" y="77"/>
                      <a:pt x="84" y="79"/>
                      <a:pt x="84" y="79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1" y="84"/>
                      <a:pt x="81" y="84"/>
                      <a:pt x="81" y="84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84"/>
                      <a:pt x="78" y="81"/>
                      <a:pt x="77" y="82"/>
                    </a:cubicBezTo>
                    <a:cubicBezTo>
                      <a:pt x="76" y="82"/>
                      <a:pt x="75" y="84"/>
                      <a:pt x="75" y="84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86"/>
                      <a:pt x="77" y="89"/>
                      <a:pt x="76" y="89"/>
                    </a:cubicBezTo>
                    <a:cubicBezTo>
                      <a:pt x="75" y="89"/>
                      <a:pt x="74" y="89"/>
                      <a:pt x="74" y="89"/>
                    </a:cubicBezTo>
                    <a:cubicBezTo>
                      <a:pt x="73" y="85"/>
                      <a:pt x="73" y="85"/>
                      <a:pt x="73" y="85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9"/>
                      <a:pt x="69" y="79"/>
                      <a:pt x="68" y="80"/>
                    </a:cubicBezTo>
                    <a:cubicBezTo>
                      <a:pt x="68" y="81"/>
                      <a:pt x="67" y="85"/>
                      <a:pt x="67" y="85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7" y="90"/>
                      <a:pt x="67" y="91"/>
                    </a:cubicBezTo>
                    <a:cubicBezTo>
                      <a:pt x="67" y="92"/>
                      <a:pt x="66" y="93"/>
                      <a:pt x="66" y="93"/>
                    </a:cubicBezTo>
                    <a:cubicBezTo>
                      <a:pt x="66" y="93"/>
                      <a:pt x="66" y="94"/>
                      <a:pt x="66" y="95"/>
                    </a:cubicBezTo>
                    <a:cubicBezTo>
                      <a:pt x="66" y="95"/>
                      <a:pt x="67" y="97"/>
                      <a:pt x="67" y="98"/>
                    </a:cubicBezTo>
                    <a:cubicBezTo>
                      <a:pt x="67" y="98"/>
                      <a:pt x="67" y="99"/>
                      <a:pt x="66" y="99"/>
                    </a:cubicBezTo>
                    <a:cubicBezTo>
                      <a:pt x="66" y="100"/>
                      <a:pt x="66" y="100"/>
                      <a:pt x="66" y="101"/>
                    </a:cubicBezTo>
                    <a:cubicBezTo>
                      <a:pt x="65" y="101"/>
                      <a:pt x="64" y="102"/>
                      <a:pt x="64" y="102"/>
                    </a:cubicBezTo>
                    <a:cubicBezTo>
                      <a:pt x="64" y="102"/>
                      <a:pt x="62" y="103"/>
                      <a:pt x="62" y="103"/>
                    </a:cubicBezTo>
                    <a:cubicBezTo>
                      <a:pt x="62" y="103"/>
                      <a:pt x="61" y="102"/>
                      <a:pt x="60" y="102"/>
                    </a:cubicBezTo>
                    <a:cubicBezTo>
                      <a:pt x="59" y="102"/>
                      <a:pt x="59" y="101"/>
                      <a:pt x="58" y="102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6"/>
                      <a:pt x="61" y="106"/>
                      <a:pt x="61" y="107"/>
                    </a:cubicBezTo>
                    <a:cubicBezTo>
                      <a:pt x="60" y="108"/>
                      <a:pt x="59" y="109"/>
                      <a:pt x="59" y="109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5" y="112"/>
                      <a:pt x="53" y="111"/>
                      <a:pt x="53" y="112"/>
                    </a:cubicBezTo>
                    <a:cubicBezTo>
                      <a:pt x="52" y="112"/>
                      <a:pt x="51" y="112"/>
                      <a:pt x="51" y="112"/>
                    </a:cubicBezTo>
                    <a:cubicBezTo>
                      <a:pt x="51" y="113"/>
                      <a:pt x="53" y="115"/>
                      <a:pt x="53" y="115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3" y="116"/>
                      <a:pt x="53" y="116"/>
                      <a:pt x="53" y="116"/>
                    </a:cubicBezTo>
                    <a:cubicBezTo>
                      <a:pt x="52" y="117"/>
                      <a:pt x="52" y="117"/>
                      <a:pt x="52" y="117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49" y="120"/>
                      <a:pt x="48" y="121"/>
                      <a:pt x="47" y="121"/>
                    </a:cubicBezTo>
                    <a:cubicBezTo>
                      <a:pt x="47" y="121"/>
                      <a:pt x="44" y="121"/>
                      <a:pt x="44" y="121"/>
                    </a:cubicBezTo>
                    <a:cubicBezTo>
                      <a:pt x="45" y="122"/>
                      <a:pt x="45" y="122"/>
                      <a:pt x="45" y="122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47" y="123"/>
                      <a:pt x="48" y="122"/>
                      <a:pt x="48" y="123"/>
                    </a:cubicBezTo>
                    <a:cubicBezTo>
                      <a:pt x="47" y="123"/>
                      <a:pt x="47" y="123"/>
                      <a:pt x="47" y="124"/>
                    </a:cubicBezTo>
                    <a:cubicBezTo>
                      <a:pt x="47" y="126"/>
                      <a:pt x="47" y="129"/>
                      <a:pt x="47" y="129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0" y="133"/>
                      <a:pt x="50" y="133"/>
                      <a:pt x="50" y="134"/>
                    </a:cubicBezTo>
                    <a:cubicBezTo>
                      <a:pt x="50" y="134"/>
                      <a:pt x="50" y="135"/>
                      <a:pt x="50" y="135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50" y="137"/>
                      <a:pt x="49" y="138"/>
                      <a:pt x="48" y="138"/>
                    </a:cubicBezTo>
                    <a:cubicBezTo>
                      <a:pt x="48" y="138"/>
                      <a:pt x="44" y="139"/>
                      <a:pt x="44" y="139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5" y="142"/>
                      <a:pt x="45" y="142"/>
                      <a:pt x="45" y="142"/>
                    </a:cubicBezTo>
                    <a:cubicBezTo>
                      <a:pt x="45" y="142"/>
                      <a:pt x="45" y="144"/>
                      <a:pt x="45" y="144"/>
                    </a:cubicBezTo>
                    <a:cubicBezTo>
                      <a:pt x="45" y="145"/>
                      <a:pt x="44" y="146"/>
                      <a:pt x="44" y="146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9" y="147"/>
                      <a:pt x="49" y="147"/>
                      <a:pt x="49" y="147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8" y="154"/>
                      <a:pt x="47" y="154"/>
                      <a:pt x="47" y="155"/>
                    </a:cubicBezTo>
                    <a:cubicBezTo>
                      <a:pt x="46" y="155"/>
                      <a:pt x="43" y="157"/>
                      <a:pt x="43" y="157"/>
                    </a:cubicBezTo>
                    <a:cubicBezTo>
                      <a:pt x="43" y="157"/>
                      <a:pt x="41" y="158"/>
                      <a:pt x="40" y="158"/>
                    </a:cubicBezTo>
                    <a:cubicBezTo>
                      <a:pt x="40" y="158"/>
                      <a:pt x="39" y="158"/>
                      <a:pt x="39" y="158"/>
                    </a:cubicBezTo>
                    <a:cubicBezTo>
                      <a:pt x="36" y="157"/>
                      <a:pt x="36" y="157"/>
                      <a:pt x="36" y="157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2" y="155"/>
                      <a:pt x="30" y="154"/>
                      <a:pt x="29" y="154"/>
                    </a:cubicBezTo>
                    <a:cubicBezTo>
                      <a:pt x="28" y="154"/>
                      <a:pt x="23" y="152"/>
                      <a:pt x="23" y="152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4" y="149"/>
                      <a:pt x="13" y="147"/>
                      <a:pt x="13" y="147"/>
                    </a:cubicBezTo>
                    <a:cubicBezTo>
                      <a:pt x="13" y="147"/>
                      <a:pt x="16" y="145"/>
                      <a:pt x="16" y="145"/>
                    </a:cubicBezTo>
                    <a:cubicBezTo>
                      <a:pt x="17" y="145"/>
                      <a:pt x="17" y="144"/>
                      <a:pt x="17" y="144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7" y="140"/>
                      <a:pt x="17" y="138"/>
                      <a:pt x="17" y="138"/>
                    </a:cubicBezTo>
                    <a:cubicBezTo>
                      <a:pt x="17" y="137"/>
                      <a:pt x="18" y="136"/>
                      <a:pt x="18" y="136"/>
                    </a:cubicBezTo>
                    <a:cubicBezTo>
                      <a:pt x="18" y="136"/>
                      <a:pt x="18" y="133"/>
                      <a:pt x="17" y="132"/>
                    </a:cubicBezTo>
                    <a:cubicBezTo>
                      <a:pt x="17" y="130"/>
                      <a:pt x="17" y="128"/>
                      <a:pt x="17" y="128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15" y="125"/>
                      <a:pt x="14" y="125"/>
                      <a:pt x="12" y="124"/>
                    </a:cubicBezTo>
                    <a:cubicBezTo>
                      <a:pt x="10" y="123"/>
                      <a:pt x="7" y="122"/>
                      <a:pt x="7" y="122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6" y="118"/>
                      <a:pt x="4" y="118"/>
                      <a:pt x="4" y="119"/>
                    </a:cubicBezTo>
                    <a:cubicBezTo>
                      <a:pt x="4" y="119"/>
                      <a:pt x="4" y="120"/>
                      <a:pt x="4" y="120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19"/>
                      <a:pt x="0" y="116"/>
                      <a:pt x="0" y="115"/>
                    </a:cubicBezTo>
                    <a:cubicBezTo>
                      <a:pt x="1" y="115"/>
                      <a:pt x="2" y="114"/>
                      <a:pt x="2" y="113"/>
                    </a:cubicBezTo>
                    <a:cubicBezTo>
                      <a:pt x="3" y="112"/>
                      <a:pt x="4" y="110"/>
                      <a:pt x="4" y="109"/>
                    </a:cubicBezTo>
                    <a:cubicBezTo>
                      <a:pt x="4" y="109"/>
                      <a:pt x="4" y="105"/>
                      <a:pt x="4" y="105"/>
                    </a:cubicBezTo>
                    <a:cubicBezTo>
                      <a:pt x="4" y="105"/>
                      <a:pt x="3" y="104"/>
                      <a:pt x="4" y="104"/>
                    </a:cubicBezTo>
                    <a:cubicBezTo>
                      <a:pt x="5" y="104"/>
                      <a:pt x="4" y="104"/>
                      <a:pt x="5" y="104"/>
                    </a:cubicBezTo>
                    <a:cubicBezTo>
                      <a:pt x="6" y="103"/>
                      <a:pt x="9" y="101"/>
                      <a:pt x="9" y="101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8" y="97"/>
                      <a:pt x="8" y="96"/>
                    </a:cubicBezTo>
                    <a:cubicBezTo>
                      <a:pt x="8" y="96"/>
                      <a:pt x="8" y="96"/>
                      <a:pt x="8" y="95"/>
                    </a:cubicBezTo>
                    <a:cubicBezTo>
                      <a:pt x="8" y="93"/>
                      <a:pt x="4" y="89"/>
                      <a:pt x="4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8"/>
                      <a:pt x="2" y="87"/>
                    </a:cubicBezTo>
                    <a:cubicBezTo>
                      <a:pt x="2" y="87"/>
                      <a:pt x="2" y="84"/>
                      <a:pt x="2" y="84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4"/>
                      <a:pt x="2" y="63"/>
                    </a:cubicBezTo>
                    <a:cubicBezTo>
                      <a:pt x="2" y="63"/>
                      <a:pt x="4" y="59"/>
                      <a:pt x="4" y="59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0"/>
                      <a:pt x="5" y="61"/>
                      <a:pt x="6" y="62"/>
                    </a:cubicBezTo>
                    <a:cubicBezTo>
                      <a:pt x="7" y="62"/>
                      <a:pt x="8" y="62"/>
                      <a:pt x="9" y="62"/>
                    </a:cubicBezTo>
                    <a:cubicBezTo>
                      <a:pt x="9" y="62"/>
                      <a:pt x="10" y="63"/>
                      <a:pt x="10" y="6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6"/>
                      <a:pt x="20" y="66"/>
                    </a:cubicBezTo>
                    <a:cubicBezTo>
                      <a:pt x="20" y="66"/>
                      <a:pt x="19" y="64"/>
                      <a:pt x="19" y="64"/>
                    </a:cubicBezTo>
                    <a:cubicBezTo>
                      <a:pt x="19" y="63"/>
                      <a:pt x="18" y="62"/>
                      <a:pt x="18" y="62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2" y="57"/>
                      <a:pt x="21" y="57"/>
                    </a:cubicBezTo>
                    <a:cubicBezTo>
                      <a:pt x="20" y="57"/>
                      <a:pt x="18" y="57"/>
                      <a:pt x="18" y="57"/>
                    </a:cubicBezTo>
                    <a:cubicBezTo>
                      <a:pt x="18" y="57"/>
                      <a:pt x="17" y="56"/>
                      <a:pt x="17" y="56"/>
                    </a:cubicBezTo>
                    <a:cubicBezTo>
                      <a:pt x="17" y="56"/>
                      <a:pt x="16" y="54"/>
                      <a:pt x="16" y="54"/>
                    </a:cubicBezTo>
                    <a:cubicBezTo>
                      <a:pt x="16" y="54"/>
                      <a:pt x="16" y="52"/>
                      <a:pt x="17" y="52"/>
                    </a:cubicBezTo>
                    <a:cubicBezTo>
                      <a:pt x="17" y="51"/>
                      <a:pt x="18" y="48"/>
                      <a:pt x="18" y="48"/>
                    </a:cubicBezTo>
                    <a:cubicBezTo>
                      <a:pt x="18" y="48"/>
                      <a:pt x="17" y="46"/>
                      <a:pt x="19" y="46"/>
                    </a:cubicBezTo>
                    <a:cubicBezTo>
                      <a:pt x="21" y="46"/>
                      <a:pt x="22" y="46"/>
                      <a:pt x="22" y="46"/>
                    </a:cubicBezTo>
                    <a:cubicBezTo>
                      <a:pt x="22" y="46"/>
                      <a:pt x="23" y="44"/>
                      <a:pt x="24" y="44"/>
                    </a:cubicBezTo>
                    <a:cubicBezTo>
                      <a:pt x="24" y="44"/>
                      <a:pt x="25" y="43"/>
                      <a:pt x="25" y="44"/>
                    </a:cubicBezTo>
                    <a:cubicBezTo>
                      <a:pt x="26" y="44"/>
                      <a:pt x="25" y="47"/>
                      <a:pt x="25" y="47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4" y="51"/>
                    </a:cubicBezTo>
                    <a:cubicBezTo>
                      <a:pt x="24" y="52"/>
                      <a:pt x="24" y="53"/>
                      <a:pt x="24" y="5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23" y="56"/>
                      <a:pt x="23" y="56"/>
                    </a:cubicBezTo>
                    <a:cubicBezTo>
                      <a:pt x="23" y="57"/>
                      <a:pt x="23" y="58"/>
                      <a:pt x="23" y="58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5" y="56"/>
                      <a:pt x="25" y="56"/>
                    </a:cubicBezTo>
                    <a:cubicBezTo>
                      <a:pt x="25" y="56"/>
                      <a:pt x="24" y="55"/>
                      <a:pt x="25" y="54"/>
                    </a:cubicBezTo>
                    <a:cubicBezTo>
                      <a:pt x="26" y="53"/>
                      <a:pt x="26" y="52"/>
                      <a:pt x="27" y="52"/>
                    </a:cubicBezTo>
                    <a:cubicBezTo>
                      <a:pt x="27" y="51"/>
                      <a:pt x="27" y="51"/>
                      <a:pt x="29" y="51"/>
                    </a:cubicBezTo>
                    <a:cubicBezTo>
                      <a:pt x="30" y="51"/>
                      <a:pt x="32" y="53"/>
                      <a:pt x="32" y="53"/>
                    </a:cubicBezTo>
                    <a:cubicBezTo>
                      <a:pt x="32" y="53"/>
                      <a:pt x="33" y="54"/>
                      <a:pt x="32" y="54"/>
                    </a:cubicBezTo>
                    <a:cubicBezTo>
                      <a:pt x="32" y="55"/>
                      <a:pt x="31" y="56"/>
                      <a:pt x="31" y="5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2" y="59"/>
                      <a:pt x="31" y="60"/>
                    </a:cubicBezTo>
                    <a:cubicBezTo>
                      <a:pt x="31" y="60"/>
                      <a:pt x="31" y="61"/>
                      <a:pt x="31" y="61"/>
                    </a:cubicBezTo>
                    <a:cubicBezTo>
                      <a:pt x="31" y="62"/>
                      <a:pt x="28" y="63"/>
                      <a:pt x="31" y="63"/>
                    </a:cubicBezTo>
                    <a:cubicBezTo>
                      <a:pt x="33" y="63"/>
                      <a:pt x="33" y="63"/>
                      <a:pt x="33" y="62"/>
                    </a:cubicBezTo>
                    <a:cubicBezTo>
                      <a:pt x="33" y="62"/>
                      <a:pt x="33" y="60"/>
                      <a:pt x="33" y="60"/>
                    </a:cubicBezTo>
                    <a:cubicBezTo>
                      <a:pt x="33" y="60"/>
                      <a:pt x="34" y="60"/>
                      <a:pt x="34" y="60"/>
                    </a:cubicBezTo>
                    <a:cubicBezTo>
                      <a:pt x="35" y="60"/>
                      <a:pt x="36" y="60"/>
                      <a:pt x="36" y="60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2"/>
                      <a:pt x="37" y="63"/>
                    </a:cubicBezTo>
                    <a:cubicBezTo>
                      <a:pt x="37" y="63"/>
                      <a:pt x="37" y="64"/>
                      <a:pt x="37" y="64"/>
                    </a:cubicBezTo>
                    <a:cubicBezTo>
                      <a:pt x="37" y="64"/>
                      <a:pt x="39" y="66"/>
                      <a:pt x="39" y="65"/>
                    </a:cubicBezTo>
                    <a:cubicBezTo>
                      <a:pt x="39" y="64"/>
                      <a:pt x="40" y="65"/>
                      <a:pt x="39" y="63"/>
                    </a:cubicBezTo>
                    <a:cubicBezTo>
                      <a:pt x="38" y="62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59"/>
                    </a:cubicBezTo>
                    <a:cubicBezTo>
                      <a:pt x="38" y="59"/>
                      <a:pt x="38" y="58"/>
                      <a:pt x="38" y="58"/>
                    </a:cubicBezTo>
                    <a:cubicBezTo>
                      <a:pt x="37" y="57"/>
                      <a:pt x="36" y="57"/>
                      <a:pt x="36" y="56"/>
                    </a:cubicBezTo>
                    <a:cubicBezTo>
                      <a:pt x="36" y="56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3" y="51"/>
                    </a:cubicBezTo>
                    <a:cubicBezTo>
                      <a:pt x="33" y="49"/>
                      <a:pt x="33" y="48"/>
                      <a:pt x="33" y="47"/>
                    </a:cubicBezTo>
                    <a:cubicBezTo>
                      <a:pt x="33" y="47"/>
                      <a:pt x="34" y="45"/>
                      <a:pt x="34" y="45"/>
                    </a:cubicBezTo>
                    <a:cubicBezTo>
                      <a:pt x="34" y="45"/>
                      <a:pt x="34" y="43"/>
                      <a:pt x="35" y="42"/>
                    </a:cubicBezTo>
                    <a:cubicBezTo>
                      <a:pt x="36" y="42"/>
                      <a:pt x="35" y="41"/>
                      <a:pt x="36" y="41"/>
                    </a:cubicBezTo>
                    <a:cubicBezTo>
                      <a:pt x="38" y="40"/>
                      <a:pt x="37" y="40"/>
                      <a:pt x="39" y="40"/>
                    </a:cubicBezTo>
                    <a:cubicBezTo>
                      <a:pt x="40" y="40"/>
                      <a:pt x="42" y="41"/>
                      <a:pt x="43" y="41"/>
                    </a:cubicBezTo>
                    <a:cubicBezTo>
                      <a:pt x="43" y="41"/>
                      <a:pt x="46" y="42"/>
                      <a:pt x="46" y="42"/>
                    </a:cubicBezTo>
                    <a:cubicBezTo>
                      <a:pt x="46" y="42"/>
                      <a:pt x="46" y="41"/>
                      <a:pt x="46" y="41"/>
                    </a:cubicBezTo>
                    <a:cubicBezTo>
                      <a:pt x="47" y="41"/>
                      <a:pt x="47" y="39"/>
                      <a:pt x="47" y="40"/>
                    </a:cubicBezTo>
                    <a:cubicBezTo>
                      <a:pt x="48" y="40"/>
                      <a:pt x="48" y="41"/>
                      <a:pt x="49" y="40"/>
                    </a:cubicBezTo>
                    <a:cubicBezTo>
                      <a:pt x="50" y="39"/>
                      <a:pt x="50" y="38"/>
                      <a:pt x="50" y="38"/>
                    </a:cubicBezTo>
                    <a:cubicBezTo>
                      <a:pt x="50" y="38"/>
                      <a:pt x="51" y="38"/>
                      <a:pt x="52" y="37"/>
                    </a:cubicBezTo>
                    <a:cubicBezTo>
                      <a:pt x="52" y="37"/>
                      <a:pt x="51" y="36"/>
                      <a:pt x="50" y="36"/>
                    </a:cubicBezTo>
                    <a:cubicBezTo>
                      <a:pt x="50" y="36"/>
                      <a:pt x="48" y="36"/>
                      <a:pt x="47" y="37"/>
                    </a:cubicBezTo>
                    <a:cubicBezTo>
                      <a:pt x="46" y="37"/>
                      <a:pt x="47" y="37"/>
                      <a:pt x="45" y="37"/>
                    </a:cubicBezTo>
                    <a:cubicBezTo>
                      <a:pt x="44" y="38"/>
                      <a:pt x="44" y="38"/>
                      <a:pt x="42" y="38"/>
                    </a:cubicBezTo>
                    <a:cubicBezTo>
                      <a:pt x="40" y="38"/>
                      <a:pt x="40" y="38"/>
                      <a:pt x="39" y="39"/>
                    </a:cubicBezTo>
                    <a:cubicBezTo>
                      <a:pt x="38" y="40"/>
                      <a:pt x="37" y="40"/>
                      <a:pt x="37" y="4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5" y="40"/>
                      <a:pt x="34" y="40"/>
                    </a:cubicBezTo>
                    <a:cubicBezTo>
                      <a:pt x="34" y="40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2" y="39"/>
                    </a:cubicBezTo>
                    <a:cubicBezTo>
                      <a:pt x="31" y="39"/>
                      <a:pt x="30" y="40"/>
                      <a:pt x="30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7" y="40"/>
                      <a:pt x="26" y="40"/>
                    </a:cubicBezTo>
                    <a:cubicBezTo>
                      <a:pt x="26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3" y="41"/>
                    </a:cubicBezTo>
                    <a:cubicBezTo>
                      <a:pt x="23" y="42"/>
                      <a:pt x="24" y="42"/>
                      <a:pt x="23" y="43"/>
                    </a:cubicBezTo>
                    <a:cubicBezTo>
                      <a:pt x="22" y="43"/>
                      <a:pt x="20" y="43"/>
                      <a:pt x="20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3" y="53"/>
                      <a:pt x="14" y="54"/>
                    </a:cubicBezTo>
                    <a:cubicBezTo>
                      <a:pt x="14" y="54"/>
                      <a:pt x="14" y="55"/>
                      <a:pt x="14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5" y="62"/>
                      <a:pt x="14" y="62"/>
                    </a:cubicBezTo>
                    <a:cubicBezTo>
                      <a:pt x="14" y="62"/>
                      <a:pt x="13" y="61"/>
                      <a:pt x="13" y="6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8" y="56"/>
                      <a:pt x="8" y="56"/>
                    </a:cubicBezTo>
                    <a:cubicBezTo>
                      <a:pt x="8" y="55"/>
                      <a:pt x="7" y="54"/>
                      <a:pt x="7" y="5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6" y="51"/>
                    </a:cubicBezTo>
                    <a:cubicBezTo>
                      <a:pt x="6" y="50"/>
                      <a:pt x="6" y="50"/>
                      <a:pt x="7" y="49"/>
                    </a:cubicBezTo>
                    <a:cubicBezTo>
                      <a:pt x="7" y="48"/>
                      <a:pt x="9" y="46"/>
                      <a:pt x="9" y="46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2" y="35"/>
                      <a:pt x="22" y="35"/>
                    </a:cubicBezTo>
                    <a:cubicBezTo>
                      <a:pt x="23" y="34"/>
                      <a:pt x="24" y="33"/>
                      <a:pt x="24" y="33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8" y="33"/>
                      <a:pt x="38" y="33"/>
                      <a:pt x="38" y="33"/>
                    </a:cubicBezTo>
                    <a:close/>
                    <a:moveTo>
                      <a:pt x="16" y="139"/>
                    </a:move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4" y="138"/>
                      <a:pt x="14" y="138"/>
                    </a:cubicBezTo>
                    <a:cubicBezTo>
                      <a:pt x="14" y="139"/>
                      <a:pt x="13" y="140"/>
                      <a:pt x="13" y="140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8" y="147"/>
                      <a:pt x="8" y="147"/>
                      <a:pt x="8" y="147"/>
                    </a:cubicBezTo>
                    <a:cubicBezTo>
                      <a:pt x="8" y="147"/>
                      <a:pt x="8" y="148"/>
                      <a:pt x="9" y="148"/>
                    </a:cubicBezTo>
                    <a:cubicBezTo>
                      <a:pt x="10" y="148"/>
                      <a:pt x="11" y="148"/>
                      <a:pt x="11" y="148"/>
                    </a:cubicBezTo>
                    <a:cubicBezTo>
                      <a:pt x="11" y="147"/>
                      <a:pt x="12" y="146"/>
                      <a:pt x="12" y="146"/>
                    </a:cubicBezTo>
                    <a:cubicBezTo>
                      <a:pt x="12" y="146"/>
                      <a:pt x="13" y="145"/>
                      <a:pt x="13" y="145"/>
                    </a:cubicBezTo>
                    <a:cubicBezTo>
                      <a:pt x="14" y="145"/>
                      <a:pt x="16" y="145"/>
                      <a:pt x="16" y="144"/>
                    </a:cubicBezTo>
                    <a:cubicBezTo>
                      <a:pt x="16" y="143"/>
                      <a:pt x="16" y="142"/>
                      <a:pt x="16" y="142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139"/>
                      <a:pt x="16" y="139"/>
                      <a:pt x="16" y="139"/>
                    </a:cubicBezTo>
                    <a:close/>
                    <a:moveTo>
                      <a:pt x="68" y="112"/>
                    </a:move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9" y="111"/>
                      <a:pt x="69" y="111"/>
                    </a:cubicBezTo>
                    <a:cubicBezTo>
                      <a:pt x="69" y="110"/>
                      <a:pt x="68" y="109"/>
                      <a:pt x="68" y="109"/>
                    </a:cubicBezTo>
                    <a:cubicBezTo>
                      <a:pt x="68" y="108"/>
                      <a:pt x="69" y="108"/>
                      <a:pt x="69" y="108"/>
                    </a:cubicBezTo>
                    <a:cubicBezTo>
                      <a:pt x="69" y="108"/>
                      <a:pt x="69" y="107"/>
                      <a:pt x="69" y="107"/>
                    </a:cubicBezTo>
                    <a:cubicBezTo>
                      <a:pt x="69" y="107"/>
                      <a:pt x="68" y="107"/>
                      <a:pt x="68" y="107"/>
                    </a:cubicBezTo>
                    <a:cubicBezTo>
                      <a:pt x="67" y="107"/>
                      <a:pt x="67" y="108"/>
                      <a:pt x="67" y="108"/>
                    </a:cubicBezTo>
                    <a:cubicBezTo>
                      <a:pt x="67" y="108"/>
                      <a:pt x="67" y="109"/>
                      <a:pt x="67" y="109"/>
                    </a:cubicBezTo>
                    <a:cubicBezTo>
                      <a:pt x="67" y="109"/>
                      <a:pt x="67" y="110"/>
                      <a:pt x="67" y="110"/>
                    </a:cubicBezTo>
                    <a:cubicBezTo>
                      <a:pt x="67" y="110"/>
                      <a:pt x="68" y="112"/>
                      <a:pt x="68" y="112"/>
                    </a:cubicBezTo>
                    <a:close/>
                    <a:moveTo>
                      <a:pt x="95" y="139"/>
                    </a:moveTo>
                    <a:cubicBezTo>
                      <a:pt x="95" y="139"/>
                      <a:pt x="95" y="139"/>
                      <a:pt x="95" y="139"/>
                    </a:cubicBezTo>
                    <a:cubicBezTo>
                      <a:pt x="96" y="138"/>
                      <a:pt x="96" y="138"/>
                      <a:pt x="96" y="138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7" y="139"/>
                      <a:pt x="96" y="140"/>
                      <a:pt x="96" y="140"/>
                    </a:cubicBezTo>
                    <a:cubicBezTo>
                      <a:pt x="96" y="140"/>
                      <a:pt x="95" y="139"/>
                      <a:pt x="95" y="139"/>
                    </a:cubicBezTo>
                    <a:cubicBezTo>
                      <a:pt x="95" y="139"/>
                      <a:pt x="95" y="139"/>
                      <a:pt x="95" y="139"/>
                    </a:cubicBezTo>
                    <a:close/>
                    <a:moveTo>
                      <a:pt x="106" y="152"/>
                    </a:moveTo>
                    <a:cubicBezTo>
                      <a:pt x="106" y="152"/>
                      <a:pt x="106" y="152"/>
                      <a:pt x="106" y="152"/>
                    </a:cubicBezTo>
                    <a:cubicBezTo>
                      <a:pt x="107" y="152"/>
                      <a:pt x="107" y="152"/>
                      <a:pt x="107" y="152"/>
                    </a:cubicBezTo>
                    <a:cubicBezTo>
                      <a:pt x="107" y="153"/>
                      <a:pt x="107" y="153"/>
                      <a:pt x="107" y="153"/>
                    </a:cubicBezTo>
                    <a:cubicBezTo>
                      <a:pt x="106" y="154"/>
                      <a:pt x="106" y="154"/>
                      <a:pt x="106" y="154"/>
                    </a:cubicBezTo>
                    <a:cubicBezTo>
                      <a:pt x="106" y="153"/>
                      <a:pt x="106" y="153"/>
                      <a:pt x="106" y="153"/>
                    </a:cubicBezTo>
                    <a:cubicBezTo>
                      <a:pt x="106" y="152"/>
                      <a:pt x="106" y="152"/>
                      <a:pt x="106" y="152"/>
                    </a:cubicBezTo>
                    <a:close/>
                    <a:moveTo>
                      <a:pt x="103" y="150"/>
                    </a:move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2" y="149"/>
                      <a:pt x="102" y="149"/>
                      <a:pt x="102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5" y="149"/>
                    </a:cubicBezTo>
                    <a:cubicBezTo>
                      <a:pt x="105" y="149"/>
                      <a:pt x="106" y="150"/>
                      <a:pt x="106" y="150"/>
                    </a:cubicBezTo>
                    <a:cubicBezTo>
                      <a:pt x="106" y="150"/>
                      <a:pt x="106" y="150"/>
                      <a:pt x="106" y="150"/>
                    </a:cubicBezTo>
                    <a:cubicBezTo>
                      <a:pt x="105" y="150"/>
                      <a:pt x="105" y="151"/>
                      <a:pt x="105" y="151"/>
                    </a:cubicBezTo>
                    <a:cubicBezTo>
                      <a:pt x="104" y="151"/>
                      <a:pt x="103" y="150"/>
                      <a:pt x="103" y="150"/>
                    </a:cubicBezTo>
                    <a:close/>
                    <a:moveTo>
                      <a:pt x="108" y="150"/>
                    </a:moveTo>
                    <a:cubicBezTo>
                      <a:pt x="108" y="150"/>
                      <a:pt x="108" y="150"/>
                      <a:pt x="108" y="150"/>
                    </a:cubicBezTo>
                    <a:cubicBezTo>
                      <a:pt x="107" y="148"/>
                      <a:pt x="107" y="148"/>
                      <a:pt x="107" y="148"/>
                    </a:cubicBezTo>
                    <a:cubicBezTo>
                      <a:pt x="108" y="147"/>
                      <a:pt x="108" y="147"/>
                      <a:pt x="108" y="147"/>
                    </a:cubicBezTo>
                    <a:cubicBezTo>
                      <a:pt x="108" y="147"/>
                      <a:pt x="109" y="148"/>
                      <a:pt x="109" y="148"/>
                    </a:cubicBezTo>
                    <a:cubicBezTo>
                      <a:pt x="109" y="148"/>
                      <a:pt x="108" y="149"/>
                      <a:pt x="108" y="149"/>
                    </a:cubicBezTo>
                    <a:cubicBezTo>
                      <a:pt x="108" y="150"/>
                      <a:pt x="108" y="150"/>
                      <a:pt x="108" y="150"/>
                    </a:cubicBezTo>
                    <a:close/>
                    <a:moveTo>
                      <a:pt x="129" y="144"/>
                    </a:move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8" y="143"/>
                      <a:pt x="128" y="143"/>
                      <a:pt x="128" y="143"/>
                    </a:cubicBezTo>
                    <a:cubicBezTo>
                      <a:pt x="128" y="143"/>
                      <a:pt x="129" y="142"/>
                      <a:pt x="129" y="142"/>
                    </a:cubicBezTo>
                    <a:cubicBezTo>
                      <a:pt x="130" y="142"/>
                      <a:pt x="131" y="142"/>
                      <a:pt x="131" y="142"/>
                    </a:cubicBezTo>
                    <a:cubicBezTo>
                      <a:pt x="129" y="144"/>
                      <a:pt x="129" y="144"/>
                      <a:pt x="129" y="144"/>
                    </a:cubicBezTo>
                    <a:close/>
                    <a:moveTo>
                      <a:pt x="127" y="145"/>
                    </a:move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7" y="142"/>
                      <a:pt x="127" y="142"/>
                      <a:pt x="127" y="142"/>
                    </a:cubicBezTo>
                    <a:cubicBezTo>
                      <a:pt x="128" y="141"/>
                      <a:pt x="128" y="141"/>
                      <a:pt x="128" y="141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0"/>
                      <a:pt x="126" y="140"/>
                      <a:pt x="126" y="140"/>
                    </a:cubicBezTo>
                    <a:cubicBezTo>
                      <a:pt x="126" y="140"/>
                      <a:pt x="125" y="138"/>
                      <a:pt x="125" y="138"/>
                    </a:cubicBezTo>
                    <a:cubicBezTo>
                      <a:pt x="125" y="138"/>
                      <a:pt x="124" y="138"/>
                      <a:pt x="124" y="138"/>
                    </a:cubicBezTo>
                    <a:cubicBezTo>
                      <a:pt x="124" y="138"/>
                      <a:pt x="123" y="138"/>
                      <a:pt x="123" y="138"/>
                    </a:cubicBezTo>
                    <a:cubicBezTo>
                      <a:pt x="123" y="138"/>
                      <a:pt x="124" y="137"/>
                      <a:pt x="124" y="137"/>
                    </a:cubicBezTo>
                    <a:cubicBezTo>
                      <a:pt x="124" y="137"/>
                      <a:pt x="124" y="137"/>
                      <a:pt x="125" y="137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26" y="136"/>
                      <a:pt x="128" y="133"/>
                      <a:pt x="130" y="133"/>
                    </a:cubicBezTo>
                    <a:cubicBezTo>
                      <a:pt x="131" y="133"/>
                      <a:pt x="133" y="133"/>
                      <a:pt x="133" y="133"/>
                    </a:cubicBezTo>
                    <a:cubicBezTo>
                      <a:pt x="135" y="131"/>
                      <a:pt x="135" y="131"/>
                      <a:pt x="135" y="131"/>
                    </a:cubicBezTo>
                    <a:cubicBezTo>
                      <a:pt x="135" y="131"/>
                      <a:pt x="135" y="130"/>
                      <a:pt x="135" y="130"/>
                    </a:cubicBezTo>
                    <a:cubicBezTo>
                      <a:pt x="136" y="130"/>
                      <a:pt x="135" y="128"/>
                      <a:pt x="135" y="128"/>
                    </a:cubicBezTo>
                    <a:cubicBezTo>
                      <a:pt x="135" y="126"/>
                      <a:pt x="135" y="126"/>
                      <a:pt x="135" y="126"/>
                    </a:cubicBezTo>
                    <a:cubicBezTo>
                      <a:pt x="135" y="126"/>
                      <a:pt x="132" y="124"/>
                      <a:pt x="132" y="124"/>
                    </a:cubicBezTo>
                    <a:cubicBezTo>
                      <a:pt x="132" y="124"/>
                      <a:pt x="128" y="122"/>
                      <a:pt x="128" y="122"/>
                    </a:cubicBezTo>
                    <a:cubicBezTo>
                      <a:pt x="128" y="122"/>
                      <a:pt x="128" y="120"/>
                      <a:pt x="127" y="120"/>
                    </a:cubicBezTo>
                    <a:cubicBezTo>
                      <a:pt x="127" y="120"/>
                      <a:pt x="128" y="118"/>
                      <a:pt x="128" y="118"/>
                    </a:cubicBezTo>
                    <a:cubicBezTo>
                      <a:pt x="128" y="118"/>
                      <a:pt x="130" y="115"/>
                      <a:pt x="132" y="114"/>
                    </a:cubicBezTo>
                    <a:cubicBezTo>
                      <a:pt x="133" y="113"/>
                      <a:pt x="134" y="113"/>
                      <a:pt x="134" y="113"/>
                    </a:cubicBezTo>
                    <a:cubicBezTo>
                      <a:pt x="135" y="113"/>
                      <a:pt x="136" y="114"/>
                      <a:pt x="137" y="115"/>
                    </a:cubicBezTo>
                    <a:cubicBezTo>
                      <a:pt x="137" y="115"/>
                      <a:pt x="138" y="115"/>
                      <a:pt x="139" y="115"/>
                    </a:cubicBezTo>
                    <a:cubicBezTo>
                      <a:pt x="140" y="115"/>
                      <a:pt x="141" y="115"/>
                      <a:pt x="141" y="115"/>
                    </a:cubicBezTo>
                    <a:cubicBezTo>
                      <a:pt x="141" y="115"/>
                      <a:pt x="141" y="113"/>
                      <a:pt x="141" y="112"/>
                    </a:cubicBezTo>
                    <a:cubicBezTo>
                      <a:pt x="141" y="111"/>
                      <a:pt x="141" y="112"/>
                      <a:pt x="140" y="111"/>
                    </a:cubicBezTo>
                    <a:cubicBezTo>
                      <a:pt x="140" y="111"/>
                      <a:pt x="139" y="110"/>
                      <a:pt x="139" y="110"/>
                    </a:cubicBezTo>
                    <a:cubicBezTo>
                      <a:pt x="139" y="110"/>
                      <a:pt x="139" y="109"/>
                      <a:pt x="139" y="109"/>
                    </a:cubicBezTo>
                    <a:cubicBezTo>
                      <a:pt x="139" y="109"/>
                      <a:pt x="139" y="108"/>
                      <a:pt x="139" y="107"/>
                    </a:cubicBezTo>
                    <a:cubicBezTo>
                      <a:pt x="139" y="107"/>
                      <a:pt x="139" y="104"/>
                      <a:pt x="139" y="104"/>
                    </a:cubicBezTo>
                    <a:cubicBezTo>
                      <a:pt x="139" y="103"/>
                      <a:pt x="138" y="101"/>
                      <a:pt x="138" y="101"/>
                    </a:cubicBezTo>
                    <a:cubicBezTo>
                      <a:pt x="138" y="100"/>
                      <a:pt x="137" y="99"/>
                      <a:pt x="137" y="99"/>
                    </a:cubicBezTo>
                    <a:cubicBezTo>
                      <a:pt x="136" y="97"/>
                      <a:pt x="136" y="97"/>
                      <a:pt x="136" y="97"/>
                    </a:cubicBezTo>
                    <a:cubicBezTo>
                      <a:pt x="136" y="97"/>
                      <a:pt x="136" y="97"/>
                      <a:pt x="136" y="96"/>
                    </a:cubicBezTo>
                    <a:cubicBezTo>
                      <a:pt x="136" y="94"/>
                      <a:pt x="137" y="92"/>
                      <a:pt x="137" y="92"/>
                    </a:cubicBezTo>
                    <a:cubicBezTo>
                      <a:pt x="138" y="91"/>
                      <a:pt x="138" y="89"/>
                      <a:pt x="138" y="89"/>
                    </a:cubicBezTo>
                    <a:cubicBezTo>
                      <a:pt x="137" y="88"/>
                      <a:pt x="137" y="88"/>
                      <a:pt x="137" y="88"/>
                    </a:cubicBezTo>
                    <a:cubicBezTo>
                      <a:pt x="137" y="88"/>
                      <a:pt x="133" y="87"/>
                      <a:pt x="133" y="87"/>
                    </a:cubicBezTo>
                    <a:cubicBezTo>
                      <a:pt x="133" y="87"/>
                      <a:pt x="132" y="86"/>
                      <a:pt x="132" y="86"/>
                    </a:cubicBezTo>
                    <a:cubicBezTo>
                      <a:pt x="132" y="85"/>
                      <a:pt x="131" y="85"/>
                      <a:pt x="131" y="85"/>
                    </a:cubicBezTo>
                    <a:cubicBezTo>
                      <a:pt x="131" y="85"/>
                      <a:pt x="127" y="86"/>
                      <a:pt x="127" y="86"/>
                    </a:cubicBezTo>
                    <a:cubicBezTo>
                      <a:pt x="127" y="86"/>
                      <a:pt x="125" y="87"/>
                      <a:pt x="124" y="88"/>
                    </a:cubicBezTo>
                    <a:cubicBezTo>
                      <a:pt x="122" y="88"/>
                      <a:pt x="122" y="88"/>
                      <a:pt x="121" y="89"/>
                    </a:cubicBezTo>
                    <a:cubicBezTo>
                      <a:pt x="119" y="90"/>
                      <a:pt x="119" y="91"/>
                      <a:pt x="118" y="92"/>
                    </a:cubicBezTo>
                    <a:cubicBezTo>
                      <a:pt x="117" y="92"/>
                      <a:pt x="116" y="94"/>
                      <a:pt x="116" y="94"/>
                    </a:cubicBezTo>
                    <a:cubicBezTo>
                      <a:pt x="115" y="95"/>
                      <a:pt x="115" y="95"/>
                      <a:pt x="116" y="96"/>
                    </a:cubicBezTo>
                    <a:cubicBezTo>
                      <a:pt x="116" y="97"/>
                      <a:pt x="117" y="96"/>
                      <a:pt x="117" y="96"/>
                    </a:cubicBezTo>
                    <a:cubicBezTo>
                      <a:pt x="117" y="96"/>
                      <a:pt x="118" y="96"/>
                      <a:pt x="119" y="96"/>
                    </a:cubicBezTo>
                    <a:cubicBezTo>
                      <a:pt x="120" y="96"/>
                      <a:pt x="120" y="97"/>
                      <a:pt x="119" y="97"/>
                    </a:cubicBezTo>
                    <a:cubicBezTo>
                      <a:pt x="119" y="97"/>
                      <a:pt x="119" y="98"/>
                      <a:pt x="119" y="98"/>
                    </a:cubicBezTo>
                    <a:cubicBezTo>
                      <a:pt x="119" y="98"/>
                      <a:pt x="119" y="98"/>
                      <a:pt x="118" y="99"/>
                    </a:cubicBezTo>
                    <a:cubicBezTo>
                      <a:pt x="118" y="99"/>
                      <a:pt x="118" y="100"/>
                      <a:pt x="118" y="101"/>
                    </a:cubicBezTo>
                    <a:cubicBezTo>
                      <a:pt x="118" y="102"/>
                      <a:pt x="117" y="102"/>
                      <a:pt x="117" y="102"/>
                    </a:cubicBezTo>
                    <a:cubicBezTo>
                      <a:pt x="116" y="103"/>
                      <a:pt x="116" y="103"/>
                      <a:pt x="115" y="104"/>
                    </a:cubicBezTo>
                    <a:cubicBezTo>
                      <a:pt x="114" y="104"/>
                      <a:pt x="114" y="105"/>
                      <a:pt x="114" y="105"/>
                    </a:cubicBezTo>
                    <a:cubicBezTo>
                      <a:pt x="114" y="106"/>
                      <a:pt x="114" y="106"/>
                      <a:pt x="115" y="107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9"/>
                      <a:pt x="114" y="110"/>
                      <a:pt x="114" y="109"/>
                    </a:cubicBezTo>
                    <a:cubicBezTo>
                      <a:pt x="114" y="109"/>
                      <a:pt x="114" y="108"/>
                      <a:pt x="11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11" y="108"/>
                      <a:pt x="111" y="108"/>
                      <a:pt x="110" y="108"/>
                    </a:cubicBezTo>
                    <a:cubicBezTo>
                      <a:pt x="110" y="108"/>
                      <a:pt x="112" y="106"/>
                      <a:pt x="112" y="106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0" y="101"/>
                      <a:pt x="110" y="101"/>
                      <a:pt x="110" y="101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1" y="99"/>
                      <a:pt x="111" y="97"/>
                      <a:pt x="112" y="97"/>
                    </a:cubicBezTo>
                    <a:cubicBezTo>
                      <a:pt x="112" y="97"/>
                      <a:pt x="113" y="96"/>
                      <a:pt x="113" y="95"/>
                    </a:cubicBezTo>
                    <a:cubicBezTo>
                      <a:pt x="114" y="95"/>
                      <a:pt x="113" y="94"/>
                      <a:pt x="113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9" y="95"/>
                      <a:pt x="106" y="96"/>
                      <a:pt x="105" y="96"/>
                    </a:cubicBezTo>
                    <a:cubicBezTo>
                      <a:pt x="104" y="96"/>
                      <a:pt x="105" y="96"/>
                      <a:pt x="104" y="96"/>
                    </a:cubicBezTo>
                    <a:cubicBezTo>
                      <a:pt x="104" y="95"/>
                      <a:pt x="103" y="95"/>
                      <a:pt x="103" y="95"/>
                    </a:cubicBezTo>
                    <a:cubicBezTo>
                      <a:pt x="103" y="95"/>
                      <a:pt x="101" y="95"/>
                      <a:pt x="101" y="95"/>
                    </a:cubicBezTo>
                    <a:cubicBezTo>
                      <a:pt x="100" y="95"/>
                      <a:pt x="100" y="96"/>
                      <a:pt x="100" y="96"/>
                    </a:cubicBezTo>
                    <a:cubicBezTo>
                      <a:pt x="100" y="96"/>
                      <a:pt x="103" y="97"/>
                      <a:pt x="104" y="98"/>
                    </a:cubicBezTo>
                    <a:cubicBezTo>
                      <a:pt x="104" y="98"/>
                      <a:pt x="105" y="98"/>
                      <a:pt x="105" y="98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99"/>
                      <a:pt x="104" y="101"/>
                      <a:pt x="103" y="101"/>
                    </a:cubicBezTo>
                    <a:cubicBezTo>
                      <a:pt x="103" y="102"/>
                      <a:pt x="102" y="102"/>
                      <a:pt x="102" y="102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3"/>
                      <a:pt x="101" y="105"/>
                      <a:pt x="101" y="105"/>
                    </a:cubicBezTo>
                    <a:cubicBezTo>
                      <a:pt x="101" y="105"/>
                      <a:pt x="101" y="107"/>
                      <a:pt x="101" y="107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6" y="108"/>
                      <a:pt x="95" y="108"/>
                      <a:pt x="95" y="108"/>
                    </a:cubicBezTo>
                    <a:cubicBezTo>
                      <a:pt x="94" y="108"/>
                      <a:pt x="94" y="107"/>
                      <a:pt x="94" y="107"/>
                    </a:cubicBezTo>
                    <a:cubicBezTo>
                      <a:pt x="93" y="109"/>
                      <a:pt x="93" y="109"/>
                      <a:pt x="93" y="109"/>
                    </a:cubicBezTo>
                    <a:cubicBezTo>
                      <a:pt x="93" y="109"/>
                      <a:pt x="89" y="108"/>
                      <a:pt x="88" y="108"/>
                    </a:cubicBezTo>
                    <a:cubicBezTo>
                      <a:pt x="88" y="108"/>
                      <a:pt x="88" y="110"/>
                      <a:pt x="88" y="110"/>
                    </a:cubicBezTo>
                    <a:cubicBezTo>
                      <a:pt x="90" y="111"/>
                      <a:pt x="90" y="111"/>
                      <a:pt x="90" y="111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5" y="121"/>
                      <a:pt x="95" y="121"/>
                      <a:pt x="95" y="121"/>
                    </a:cubicBezTo>
                    <a:cubicBezTo>
                      <a:pt x="95" y="121"/>
                      <a:pt x="95" y="122"/>
                      <a:pt x="96" y="123"/>
                    </a:cubicBezTo>
                    <a:cubicBezTo>
                      <a:pt x="96" y="123"/>
                      <a:pt x="96" y="125"/>
                      <a:pt x="96" y="125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96" y="128"/>
                      <a:pt x="94" y="129"/>
                      <a:pt x="94" y="130"/>
                    </a:cubicBezTo>
                    <a:cubicBezTo>
                      <a:pt x="94" y="130"/>
                      <a:pt x="95" y="130"/>
                      <a:pt x="95" y="130"/>
                    </a:cubicBezTo>
                    <a:cubicBezTo>
                      <a:pt x="97" y="132"/>
                      <a:pt x="97" y="132"/>
                      <a:pt x="97" y="132"/>
                    </a:cubicBezTo>
                    <a:cubicBezTo>
                      <a:pt x="98" y="134"/>
                      <a:pt x="98" y="134"/>
                      <a:pt x="98" y="134"/>
                    </a:cubicBezTo>
                    <a:cubicBezTo>
                      <a:pt x="98" y="134"/>
                      <a:pt x="97" y="135"/>
                      <a:pt x="97" y="136"/>
                    </a:cubicBezTo>
                    <a:cubicBezTo>
                      <a:pt x="97" y="136"/>
                      <a:pt x="99" y="137"/>
                      <a:pt x="99" y="137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8" y="137"/>
                      <a:pt x="109" y="137"/>
                    </a:cubicBezTo>
                    <a:cubicBezTo>
                      <a:pt x="109" y="137"/>
                      <a:pt x="112" y="136"/>
                      <a:pt x="112" y="136"/>
                    </a:cubicBezTo>
                    <a:cubicBezTo>
                      <a:pt x="112" y="136"/>
                      <a:pt x="114" y="138"/>
                      <a:pt x="115" y="138"/>
                    </a:cubicBezTo>
                    <a:cubicBezTo>
                      <a:pt x="116" y="139"/>
                      <a:pt x="115" y="140"/>
                      <a:pt x="115" y="140"/>
                    </a:cubicBezTo>
                    <a:cubicBezTo>
                      <a:pt x="115" y="141"/>
                      <a:pt x="114" y="141"/>
                      <a:pt x="114" y="141"/>
                    </a:cubicBezTo>
                    <a:cubicBezTo>
                      <a:pt x="114" y="141"/>
                      <a:pt x="115" y="144"/>
                      <a:pt x="115" y="144"/>
                    </a:cubicBezTo>
                    <a:cubicBezTo>
                      <a:pt x="116" y="145"/>
                      <a:pt x="116" y="144"/>
                      <a:pt x="116" y="144"/>
                    </a:cubicBezTo>
                    <a:cubicBezTo>
                      <a:pt x="116" y="144"/>
                      <a:pt x="117" y="145"/>
                      <a:pt x="118" y="146"/>
                    </a:cubicBezTo>
                    <a:cubicBezTo>
                      <a:pt x="118" y="147"/>
                      <a:pt x="119" y="147"/>
                      <a:pt x="119" y="147"/>
                    </a:cubicBezTo>
                    <a:cubicBezTo>
                      <a:pt x="120" y="147"/>
                      <a:pt x="120" y="147"/>
                      <a:pt x="120" y="147"/>
                    </a:cubicBezTo>
                    <a:cubicBezTo>
                      <a:pt x="120" y="147"/>
                      <a:pt x="121" y="147"/>
                      <a:pt x="121" y="148"/>
                    </a:cubicBezTo>
                    <a:cubicBezTo>
                      <a:pt x="122" y="148"/>
                      <a:pt x="123" y="148"/>
                      <a:pt x="124" y="148"/>
                    </a:cubicBezTo>
                    <a:cubicBezTo>
                      <a:pt x="124" y="148"/>
                      <a:pt x="125" y="148"/>
                      <a:pt x="125" y="147"/>
                    </a:cubicBezTo>
                    <a:cubicBezTo>
                      <a:pt x="125" y="147"/>
                      <a:pt x="126" y="147"/>
                      <a:pt x="127" y="147"/>
                    </a:cubicBezTo>
                    <a:cubicBezTo>
                      <a:pt x="127" y="146"/>
                      <a:pt x="127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lose/>
                    <a:moveTo>
                      <a:pt x="127" y="150"/>
                    </a:moveTo>
                    <a:cubicBezTo>
                      <a:pt x="127" y="150"/>
                      <a:pt x="127" y="150"/>
                      <a:pt x="127" y="150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7" y="151"/>
                      <a:pt x="127" y="151"/>
                      <a:pt x="127" y="151"/>
                    </a:cubicBezTo>
                    <a:cubicBezTo>
                      <a:pt x="127" y="151"/>
                      <a:pt x="129" y="152"/>
                      <a:pt x="129" y="152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31" y="151"/>
                      <a:pt x="131" y="151"/>
                      <a:pt x="131" y="151"/>
                    </a:cubicBezTo>
                    <a:cubicBezTo>
                      <a:pt x="132" y="149"/>
                      <a:pt x="132" y="149"/>
                      <a:pt x="132" y="149"/>
                    </a:cubicBezTo>
                    <a:cubicBezTo>
                      <a:pt x="135" y="148"/>
                      <a:pt x="135" y="148"/>
                      <a:pt x="135" y="148"/>
                    </a:cubicBezTo>
                    <a:cubicBezTo>
                      <a:pt x="135" y="148"/>
                      <a:pt x="138" y="148"/>
                      <a:pt x="138" y="148"/>
                    </a:cubicBezTo>
                    <a:cubicBezTo>
                      <a:pt x="138" y="148"/>
                      <a:pt x="139" y="147"/>
                      <a:pt x="139" y="147"/>
                    </a:cubicBez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5" y="144"/>
                      <a:pt x="135" y="144"/>
                      <a:pt x="135" y="144"/>
                    </a:cubicBezTo>
                    <a:cubicBezTo>
                      <a:pt x="135" y="144"/>
                      <a:pt x="133" y="144"/>
                      <a:pt x="132" y="144"/>
                    </a:cubicBezTo>
                    <a:cubicBezTo>
                      <a:pt x="132" y="144"/>
                      <a:pt x="131" y="144"/>
                      <a:pt x="131" y="144"/>
                    </a:cubicBezTo>
                    <a:cubicBezTo>
                      <a:pt x="131" y="144"/>
                      <a:pt x="131" y="145"/>
                      <a:pt x="131" y="146"/>
                    </a:cubicBezTo>
                    <a:cubicBezTo>
                      <a:pt x="130" y="147"/>
                      <a:pt x="130" y="147"/>
                      <a:pt x="129" y="147"/>
                    </a:cubicBezTo>
                    <a:cubicBezTo>
                      <a:pt x="129" y="147"/>
                      <a:pt x="128" y="147"/>
                      <a:pt x="128" y="147"/>
                    </a:cubicBezTo>
                    <a:cubicBezTo>
                      <a:pt x="127" y="150"/>
                      <a:pt x="127" y="150"/>
                      <a:pt x="127" y="150"/>
                    </a:cubicBezTo>
                    <a:close/>
                    <a:moveTo>
                      <a:pt x="116" y="162"/>
                    </a:move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7" y="162"/>
                      <a:pt x="117" y="162"/>
                      <a:pt x="117" y="162"/>
                    </a:cubicBezTo>
                    <a:cubicBezTo>
                      <a:pt x="118" y="161"/>
                      <a:pt x="118" y="161"/>
                      <a:pt x="118" y="161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6" y="158"/>
                      <a:pt x="116" y="158"/>
                      <a:pt x="116" y="158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1" y="154"/>
                      <a:pt x="111" y="154"/>
                      <a:pt x="111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09" y="156"/>
                      <a:pt x="109" y="156"/>
                      <a:pt x="109" y="156"/>
                    </a:cubicBezTo>
                    <a:cubicBezTo>
                      <a:pt x="109" y="156"/>
                      <a:pt x="106" y="155"/>
                      <a:pt x="105" y="154"/>
                    </a:cubicBezTo>
                    <a:cubicBezTo>
                      <a:pt x="103" y="153"/>
                      <a:pt x="103" y="153"/>
                      <a:pt x="103" y="153"/>
                    </a:cubicBezTo>
                    <a:cubicBezTo>
                      <a:pt x="103" y="153"/>
                      <a:pt x="102" y="153"/>
                      <a:pt x="101" y="152"/>
                    </a:cubicBezTo>
                    <a:cubicBezTo>
                      <a:pt x="101" y="152"/>
                      <a:pt x="100" y="151"/>
                      <a:pt x="100" y="151"/>
                    </a:cubicBezTo>
                    <a:cubicBezTo>
                      <a:pt x="100" y="151"/>
                      <a:pt x="100" y="150"/>
                      <a:pt x="99" y="150"/>
                    </a:cubicBezTo>
                    <a:cubicBezTo>
                      <a:pt x="99" y="149"/>
                      <a:pt x="98" y="150"/>
                      <a:pt x="97" y="150"/>
                    </a:cubicBezTo>
                    <a:cubicBezTo>
                      <a:pt x="95" y="150"/>
                      <a:pt x="95" y="150"/>
                      <a:pt x="94" y="150"/>
                    </a:cubicBezTo>
                    <a:cubicBezTo>
                      <a:pt x="94" y="151"/>
                      <a:pt x="93" y="151"/>
                      <a:pt x="93" y="151"/>
                    </a:cubicBezTo>
                    <a:cubicBezTo>
                      <a:pt x="92" y="152"/>
                      <a:pt x="93" y="154"/>
                      <a:pt x="93" y="154"/>
                    </a:cubicBezTo>
                    <a:cubicBezTo>
                      <a:pt x="93" y="155"/>
                      <a:pt x="93" y="155"/>
                      <a:pt x="93" y="155"/>
                    </a:cubicBezTo>
                    <a:cubicBezTo>
                      <a:pt x="94" y="157"/>
                      <a:pt x="94" y="157"/>
                      <a:pt x="94" y="157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1" y="157"/>
                      <a:pt x="91" y="157"/>
                      <a:pt x="91" y="157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92" y="159"/>
                      <a:pt x="92" y="160"/>
                      <a:pt x="93" y="161"/>
                    </a:cubicBezTo>
                    <a:cubicBezTo>
                      <a:pt x="93" y="161"/>
                      <a:pt x="94" y="162"/>
                      <a:pt x="94" y="162"/>
                    </a:cubicBezTo>
                    <a:cubicBezTo>
                      <a:pt x="94" y="162"/>
                      <a:pt x="99" y="163"/>
                      <a:pt x="99" y="163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0" y="163"/>
                      <a:pt x="102" y="164"/>
                      <a:pt x="104" y="165"/>
                    </a:cubicBezTo>
                    <a:cubicBezTo>
                      <a:pt x="105" y="166"/>
                      <a:pt x="106" y="167"/>
                      <a:pt x="106" y="167"/>
                    </a:cubicBezTo>
                    <a:cubicBezTo>
                      <a:pt x="106" y="167"/>
                      <a:pt x="108" y="167"/>
                      <a:pt x="108" y="167"/>
                    </a:cubicBezTo>
                    <a:cubicBezTo>
                      <a:pt x="109" y="166"/>
                      <a:pt x="109" y="166"/>
                      <a:pt x="109" y="166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4" y="165"/>
                      <a:pt x="114" y="165"/>
                      <a:pt x="114" y="165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8" y="166"/>
                      <a:pt x="118" y="166"/>
                      <a:pt x="118" y="166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8" y="163"/>
                      <a:pt x="118" y="163"/>
                      <a:pt x="118" y="163"/>
                    </a:cubicBezTo>
                    <a:cubicBezTo>
                      <a:pt x="116" y="162"/>
                      <a:pt x="116" y="162"/>
                      <a:pt x="116" y="16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5" y="120"/>
                      <a:pt x="75" y="120"/>
                      <a:pt x="75" y="120"/>
                    </a:cubicBezTo>
                    <a:cubicBezTo>
                      <a:pt x="73" y="117"/>
                      <a:pt x="73" y="117"/>
                      <a:pt x="73" y="117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0" y="116"/>
                      <a:pt x="69" y="113"/>
                      <a:pt x="69" y="113"/>
                    </a:cubicBezTo>
                    <a:cubicBezTo>
                      <a:pt x="68" y="112"/>
                      <a:pt x="68" y="113"/>
                      <a:pt x="68" y="113"/>
                    </a:cubicBezTo>
                    <a:cubicBezTo>
                      <a:pt x="68" y="113"/>
                      <a:pt x="68" y="115"/>
                      <a:pt x="67" y="116"/>
                    </a:cubicBezTo>
                    <a:cubicBezTo>
                      <a:pt x="66" y="116"/>
                      <a:pt x="65" y="116"/>
                      <a:pt x="65" y="116"/>
                    </a:cubicBezTo>
                    <a:cubicBezTo>
                      <a:pt x="63" y="118"/>
                      <a:pt x="63" y="118"/>
                      <a:pt x="63" y="118"/>
                    </a:cubicBezTo>
                    <a:cubicBezTo>
                      <a:pt x="63" y="118"/>
                      <a:pt x="60" y="119"/>
                      <a:pt x="59" y="119"/>
                    </a:cubicBezTo>
                    <a:cubicBezTo>
                      <a:pt x="59" y="119"/>
                      <a:pt x="58" y="120"/>
                      <a:pt x="58" y="120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0" y="121"/>
                      <a:pt x="50" y="121"/>
                      <a:pt x="50" y="121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53" y="125"/>
                      <a:pt x="53" y="125"/>
                      <a:pt x="53" y="125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54" y="129"/>
                      <a:pt x="54" y="129"/>
                      <a:pt x="54" y="129"/>
                    </a:cubicBezTo>
                    <a:cubicBezTo>
                      <a:pt x="54" y="129"/>
                      <a:pt x="55" y="130"/>
                      <a:pt x="56" y="132"/>
                    </a:cubicBezTo>
                    <a:cubicBezTo>
                      <a:pt x="57" y="134"/>
                      <a:pt x="56" y="135"/>
                      <a:pt x="56" y="135"/>
                    </a:cubicBezTo>
                    <a:cubicBezTo>
                      <a:pt x="59" y="138"/>
                      <a:pt x="59" y="138"/>
                      <a:pt x="59" y="138"/>
                    </a:cubicBezTo>
                    <a:cubicBezTo>
                      <a:pt x="61" y="139"/>
                      <a:pt x="61" y="139"/>
                      <a:pt x="61" y="139"/>
                    </a:cubicBezTo>
                    <a:cubicBezTo>
                      <a:pt x="61" y="139"/>
                      <a:pt x="62" y="140"/>
                      <a:pt x="63" y="140"/>
                    </a:cubicBezTo>
                    <a:cubicBezTo>
                      <a:pt x="63" y="140"/>
                      <a:pt x="63" y="141"/>
                      <a:pt x="63" y="141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1" y="145"/>
                      <a:pt x="75" y="147"/>
                      <a:pt x="76" y="147"/>
                    </a:cubicBezTo>
                    <a:cubicBezTo>
                      <a:pt x="76" y="147"/>
                      <a:pt x="78" y="145"/>
                      <a:pt x="78" y="145"/>
                    </a:cubicBezTo>
                    <a:cubicBezTo>
                      <a:pt x="79" y="144"/>
                      <a:pt x="82" y="144"/>
                      <a:pt x="82" y="144"/>
                    </a:cubicBezTo>
                    <a:cubicBezTo>
                      <a:pt x="83" y="144"/>
                      <a:pt x="83" y="143"/>
                      <a:pt x="83" y="143"/>
                    </a:cubicBezTo>
                    <a:cubicBezTo>
                      <a:pt x="83" y="142"/>
                      <a:pt x="84" y="141"/>
                      <a:pt x="84" y="140"/>
                    </a:cubicBezTo>
                    <a:cubicBezTo>
                      <a:pt x="84" y="139"/>
                      <a:pt x="85" y="138"/>
                      <a:pt x="85" y="138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85" y="129"/>
                      <a:pt x="85" y="129"/>
                      <a:pt x="85" y="129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2" y="124"/>
                      <a:pt x="82" y="124"/>
                      <a:pt x="82" y="124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4" y="114"/>
                      <a:pt x="83" y="114"/>
                    </a:cubicBezTo>
                    <a:cubicBezTo>
                      <a:pt x="81" y="114"/>
                      <a:pt x="82" y="114"/>
                      <a:pt x="82" y="113"/>
                    </a:cubicBezTo>
                    <a:cubicBezTo>
                      <a:pt x="82" y="113"/>
                      <a:pt x="81" y="112"/>
                      <a:pt x="81" y="112"/>
                    </a:cubicBezTo>
                    <a:cubicBezTo>
                      <a:pt x="81" y="112"/>
                      <a:pt x="79" y="113"/>
                      <a:pt x="79" y="113"/>
                    </a:cubicBezTo>
                    <a:cubicBezTo>
                      <a:pt x="78" y="113"/>
                      <a:pt x="78" y="111"/>
                      <a:pt x="78" y="111"/>
                    </a:cubicBezTo>
                    <a:cubicBezTo>
                      <a:pt x="78" y="111"/>
                      <a:pt x="76" y="112"/>
                      <a:pt x="76" y="112"/>
                    </a:cubicBezTo>
                    <a:cubicBezTo>
                      <a:pt x="75" y="112"/>
                      <a:pt x="73" y="112"/>
                      <a:pt x="73" y="112"/>
                    </a:cubicBezTo>
                    <a:cubicBezTo>
                      <a:pt x="73" y="112"/>
                      <a:pt x="73" y="113"/>
                      <a:pt x="73" y="113"/>
                    </a:cubicBezTo>
                    <a:cubicBezTo>
                      <a:pt x="72" y="114"/>
                      <a:pt x="73" y="115"/>
                      <a:pt x="74" y="115"/>
                    </a:cubicBezTo>
                    <a:cubicBezTo>
                      <a:pt x="74" y="116"/>
                      <a:pt x="75" y="118"/>
                      <a:pt x="75" y="118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75" y="107"/>
                    </a:moveTo>
                    <a:cubicBezTo>
                      <a:pt x="75" y="107"/>
                      <a:pt x="75" y="107"/>
                      <a:pt x="75" y="107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8" y="105"/>
                      <a:pt x="79" y="104"/>
                      <a:pt x="79" y="103"/>
                    </a:cubicBezTo>
                    <a:cubicBezTo>
                      <a:pt x="79" y="103"/>
                      <a:pt x="79" y="102"/>
                      <a:pt x="79" y="102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6" y="94"/>
                      <a:pt x="76" y="94"/>
                      <a:pt x="76" y="94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74" y="96"/>
                      <a:pt x="74" y="96"/>
                    </a:cubicBezTo>
                    <a:cubicBezTo>
                      <a:pt x="74" y="97"/>
                      <a:pt x="75" y="98"/>
                      <a:pt x="75" y="98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74" y="103"/>
                      <a:pt x="74" y="103"/>
                      <a:pt x="74" y="103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7"/>
                      <a:pt x="75" y="107"/>
                      <a:pt x="75" y="107"/>
                    </a:cubicBezTo>
                    <a:close/>
                    <a:moveTo>
                      <a:pt x="80" y="157"/>
                    </a:moveTo>
                    <a:cubicBezTo>
                      <a:pt x="80" y="157"/>
                      <a:pt x="80" y="157"/>
                      <a:pt x="80" y="157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2" y="162"/>
                      <a:pt x="82" y="162"/>
                      <a:pt x="82" y="162"/>
                    </a:cubicBezTo>
                    <a:cubicBezTo>
                      <a:pt x="82" y="162"/>
                      <a:pt x="84" y="163"/>
                      <a:pt x="84" y="162"/>
                    </a:cubicBezTo>
                    <a:cubicBezTo>
                      <a:pt x="84" y="161"/>
                      <a:pt x="83" y="160"/>
                      <a:pt x="84" y="159"/>
                    </a:cubicBezTo>
                    <a:cubicBezTo>
                      <a:pt x="84" y="158"/>
                      <a:pt x="85" y="156"/>
                      <a:pt x="85" y="155"/>
                    </a:cubicBezTo>
                    <a:cubicBezTo>
                      <a:pt x="85" y="154"/>
                      <a:pt x="86" y="153"/>
                      <a:pt x="86" y="152"/>
                    </a:cubicBezTo>
                    <a:cubicBezTo>
                      <a:pt x="87" y="151"/>
                      <a:pt x="88" y="149"/>
                      <a:pt x="88" y="148"/>
                    </a:cubicBezTo>
                    <a:cubicBezTo>
                      <a:pt x="88" y="148"/>
                      <a:pt x="89" y="146"/>
                      <a:pt x="89" y="145"/>
                    </a:cubicBezTo>
                    <a:cubicBezTo>
                      <a:pt x="89" y="145"/>
                      <a:pt x="89" y="142"/>
                      <a:pt x="89" y="142"/>
                    </a:cubicBezTo>
                    <a:cubicBezTo>
                      <a:pt x="89" y="142"/>
                      <a:pt x="88" y="139"/>
                      <a:pt x="88" y="139"/>
                    </a:cubicBezTo>
                    <a:cubicBezTo>
                      <a:pt x="87" y="141"/>
                      <a:pt x="87" y="141"/>
                      <a:pt x="87" y="141"/>
                    </a:cubicBezTo>
                    <a:cubicBezTo>
                      <a:pt x="87" y="143"/>
                      <a:pt x="87" y="143"/>
                      <a:pt x="87" y="143"/>
                    </a:cubicBezTo>
                    <a:cubicBezTo>
                      <a:pt x="85" y="147"/>
                      <a:pt x="85" y="147"/>
                      <a:pt x="85" y="147"/>
                    </a:cubicBezTo>
                    <a:cubicBezTo>
                      <a:pt x="84" y="149"/>
                      <a:pt x="84" y="149"/>
                      <a:pt x="84" y="149"/>
                    </a:cubicBezTo>
                    <a:cubicBezTo>
                      <a:pt x="82" y="151"/>
                      <a:pt x="82" y="151"/>
                      <a:pt x="82" y="151"/>
                    </a:cubicBezTo>
                    <a:cubicBezTo>
                      <a:pt x="82" y="152"/>
                      <a:pt x="82" y="152"/>
                      <a:pt x="82" y="152"/>
                    </a:cubicBezTo>
                    <a:cubicBezTo>
                      <a:pt x="82" y="154"/>
                      <a:pt x="82" y="154"/>
                      <a:pt x="82" y="154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6"/>
                      <a:pt x="81" y="156"/>
                      <a:pt x="81" y="156"/>
                    </a:cubicBezTo>
                    <a:cubicBezTo>
                      <a:pt x="80" y="157"/>
                      <a:pt x="80" y="157"/>
                      <a:pt x="80" y="157"/>
                    </a:cubicBezTo>
                    <a:close/>
                    <a:moveTo>
                      <a:pt x="75" y="148"/>
                    </a:moveTo>
                    <a:cubicBezTo>
                      <a:pt x="75" y="148"/>
                      <a:pt x="75" y="148"/>
                      <a:pt x="75" y="148"/>
                    </a:cubicBezTo>
                    <a:cubicBezTo>
                      <a:pt x="76" y="149"/>
                      <a:pt x="76" y="149"/>
                      <a:pt x="76" y="149"/>
                    </a:cubicBezTo>
                    <a:cubicBezTo>
                      <a:pt x="76" y="149"/>
                      <a:pt x="77" y="152"/>
                      <a:pt x="78" y="152"/>
                    </a:cubicBezTo>
                    <a:cubicBezTo>
                      <a:pt x="78" y="152"/>
                      <a:pt x="81" y="149"/>
                      <a:pt x="81" y="149"/>
                    </a:cubicBezTo>
                    <a:cubicBezTo>
                      <a:pt x="81" y="147"/>
                      <a:pt x="81" y="147"/>
                      <a:pt x="81" y="147"/>
                    </a:cubicBezTo>
                    <a:cubicBezTo>
                      <a:pt x="82" y="145"/>
                      <a:pt x="82" y="145"/>
                      <a:pt x="82" y="145"/>
                    </a:cubicBezTo>
                    <a:cubicBezTo>
                      <a:pt x="79" y="146"/>
                      <a:pt x="79" y="146"/>
                      <a:pt x="79" y="146"/>
                    </a:cubicBezTo>
                    <a:cubicBezTo>
                      <a:pt x="77" y="148"/>
                      <a:pt x="77" y="148"/>
                      <a:pt x="77" y="148"/>
                    </a:cubicBezTo>
                    <a:cubicBezTo>
                      <a:pt x="75" y="148"/>
                      <a:pt x="75" y="148"/>
                      <a:pt x="75" y="148"/>
                    </a:cubicBezTo>
                    <a:close/>
                    <a:moveTo>
                      <a:pt x="66" y="150"/>
                    </a:moveTo>
                    <a:cubicBezTo>
                      <a:pt x="66" y="150"/>
                      <a:pt x="66" y="150"/>
                      <a:pt x="66" y="150"/>
                    </a:cubicBezTo>
                    <a:cubicBezTo>
                      <a:pt x="66" y="150"/>
                      <a:pt x="67" y="153"/>
                      <a:pt x="67" y="153"/>
                    </a:cubicBezTo>
                    <a:cubicBezTo>
                      <a:pt x="68" y="153"/>
                      <a:pt x="69" y="154"/>
                      <a:pt x="69" y="154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1" y="156"/>
                      <a:pt x="71" y="157"/>
                      <a:pt x="72" y="157"/>
                    </a:cubicBezTo>
                    <a:cubicBezTo>
                      <a:pt x="72" y="157"/>
                      <a:pt x="74" y="156"/>
                      <a:pt x="74" y="15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5" y="154"/>
                      <a:pt x="73" y="154"/>
                      <a:pt x="73" y="154"/>
                    </a:cubicBezTo>
                    <a:cubicBezTo>
                      <a:pt x="72" y="154"/>
                      <a:pt x="71" y="152"/>
                      <a:pt x="71" y="152"/>
                    </a:cubicBezTo>
                    <a:cubicBezTo>
                      <a:pt x="71" y="152"/>
                      <a:pt x="70" y="152"/>
                      <a:pt x="70" y="152"/>
                    </a:cubicBezTo>
                    <a:cubicBezTo>
                      <a:pt x="69" y="152"/>
                      <a:pt x="67" y="150"/>
                      <a:pt x="67" y="150"/>
                    </a:cubicBezTo>
                    <a:cubicBezTo>
                      <a:pt x="66" y="150"/>
                      <a:pt x="66" y="150"/>
                      <a:pt x="66" y="150"/>
                    </a:cubicBezTo>
                    <a:close/>
                    <a:moveTo>
                      <a:pt x="50" y="147"/>
                    </a:moveTo>
                    <a:cubicBezTo>
                      <a:pt x="50" y="147"/>
                      <a:pt x="50" y="147"/>
                      <a:pt x="50" y="147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5" y="150"/>
                      <a:pt x="55" y="150"/>
                      <a:pt x="55" y="150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3" y="152"/>
                      <a:pt x="54" y="154"/>
                      <a:pt x="55" y="153"/>
                    </a:cubicBezTo>
                    <a:cubicBezTo>
                      <a:pt x="56" y="153"/>
                      <a:pt x="56" y="153"/>
                      <a:pt x="56" y="153"/>
                    </a:cubicBezTo>
                    <a:cubicBezTo>
                      <a:pt x="56" y="153"/>
                      <a:pt x="58" y="154"/>
                      <a:pt x="58" y="154"/>
                    </a:cubicBezTo>
                    <a:cubicBezTo>
                      <a:pt x="59" y="155"/>
                      <a:pt x="60" y="155"/>
                      <a:pt x="61" y="155"/>
                    </a:cubicBezTo>
                    <a:cubicBezTo>
                      <a:pt x="62" y="155"/>
                      <a:pt x="62" y="154"/>
                      <a:pt x="62" y="154"/>
                    </a:cubicBezTo>
                    <a:cubicBezTo>
                      <a:pt x="62" y="153"/>
                      <a:pt x="62" y="152"/>
                      <a:pt x="62" y="15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60" y="148"/>
                      <a:pt x="60" y="148"/>
                      <a:pt x="60" y="148"/>
                    </a:cubicBezTo>
                    <a:cubicBezTo>
                      <a:pt x="56" y="147"/>
                      <a:pt x="56" y="147"/>
                      <a:pt x="56" y="147"/>
                    </a:cubicBezTo>
                    <a:cubicBezTo>
                      <a:pt x="54" y="145"/>
                      <a:pt x="54" y="145"/>
                      <a:pt x="54" y="145"/>
                    </a:cubicBezTo>
                    <a:cubicBezTo>
                      <a:pt x="51" y="144"/>
                      <a:pt x="51" y="144"/>
                      <a:pt x="51" y="144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0" y="147"/>
                      <a:pt x="50" y="147"/>
                      <a:pt x="50" y="147"/>
                    </a:cubicBezTo>
                    <a:close/>
                    <a:moveTo>
                      <a:pt x="83" y="25"/>
                    </a:move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6"/>
                      <a:pt x="84" y="26"/>
                      <a:pt x="84" y="26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6"/>
                      <a:pt x="87" y="27"/>
                      <a:pt x="87" y="27"/>
                    </a:cubicBezTo>
                    <a:cubicBezTo>
                      <a:pt x="87" y="28"/>
                      <a:pt x="88" y="27"/>
                      <a:pt x="88" y="27"/>
                    </a:cubicBezTo>
                    <a:cubicBezTo>
                      <a:pt x="89" y="27"/>
                      <a:pt x="89" y="26"/>
                      <a:pt x="89" y="25"/>
                    </a:cubicBezTo>
                    <a:cubicBezTo>
                      <a:pt x="89" y="25"/>
                      <a:pt x="90" y="24"/>
                      <a:pt x="90" y="24"/>
                    </a:cubicBezTo>
                    <a:cubicBezTo>
                      <a:pt x="90" y="24"/>
                      <a:pt x="93" y="22"/>
                      <a:pt x="93" y="22"/>
                    </a:cubicBezTo>
                    <a:cubicBezTo>
                      <a:pt x="93" y="21"/>
                      <a:pt x="91" y="21"/>
                      <a:pt x="91" y="21"/>
                    </a:cubicBezTo>
                    <a:cubicBezTo>
                      <a:pt x="91" y="21"/>
                      <a:pt x="88" y="22"/>
                      <a:pt x="88" y="22"/>
                    </a:cubicBezTo>
                    <a:cubicBezTo>
                      <a:pt x="88" y="22"/>
                      <a:pt x="85" y="23"/>
                      <a:pt x="85" y="23"/>
                    </a:cubicBezTo>
                    <a:lnTo>
                      <a:pt x="83" y="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23" name="Freeform 144"/>
              <p:cNvSpPr>
                <a:spLocks noEditPoints="1"/>
              </p:cNvSpPr>
              <p:nvPr/>
            </p:nvSpPr>
            <p:spPr bwMode="auto">
              <a:xfrm>
                <a:off x="14869380" y="7918851"/>
                <a:ext cx="629654" cy="714220"/>
              </a:xfrm>
              <a:custGeom>
                <a:avLst/>
                <a:gdLst>
                  <a:gd name="T0" fmla="*/ 75 w 136"/>
                  <a:gd name="T1" fmla="*/ 25 h 159"/>
                  <a:gd name="T2" fmla="*/ 117 w 136"/>
                  <a:gd name="T3" fmla="*/ 17 h 159"/>
                  <a:gd name="T4" fmla="*/ 125 w 136"/>
                  <a:gd name="T5" fmla="*/ 49 h 159"/>
                  <a:gd name="T6" fmla="*/ 112 w 136"/>
                  <a:gd name="T7" fmla="*/ 67 h 159"/>
                  <a:gd name="T8" fmla="*/ 121 w 136"/>
                  <a:gd name="T9" fmla="*/ 84 h 159"/>
                  <a:gd name="T10" fmla="*/ 114 w 136"/>
                  <a:gd name="T11" fmla="*/ 97 h 159"/>
                  <a:gd name="T12" fmla="*/ 96 w 136"/>
                  <a:gd name="T13" fmla="*/ 100 h 159"/>
                  <a:gd name="T14" fmla="*/ 90 w 136"/>
                  <a:gd name="T15" fmla="*/ 108 h 159"/>
                  <a:gd name="T16" fmla="*/ 92 w 136"/>
                  <a:gd name="T17" fmla="*/ 130 h 159"/>
                  <a:gd name="T18" fmla="*/ 85 w 136"/>
                  <a:gd name="T19" fmla="*/ 141 h 159"/>
                  <a:gd name="T20" fmla="*/ 88 w 136"/>
                  <a:gd name="T21" fmla="*/ 149 h 159"/>
                  <a:gd name="T22" fmla="*/ 85 w 136"/>
                  <a:gd name="T23" fmla="*/ 159 h 159"/>
                  <a:gd name="T24" fmla="*/ 76 w 136"/>
                  <a:gd name="T25" fmla="*/ 148 h 159"/>
                  <a:gd name="T26" fmla="*/ 69 w 136"/>
                  <a:gd name="T27" fmla="*/ 128 h 159"/>
                  <a:gd name="T28" fmla="*/ 56 w 136"/>
                  <a:gd name="T29" fmla="*/ 121 h 159"/>
                  <a:gd name="T30" fmla="*/ 42 w 136"/>
                  <a:gd name="T31" fmla="*/ 119 h 159"/>
                  <a:gd name="T32" fmla="*/ 27 w 136"/>
                  <a:gd name="T33" fmla="*/ 121 h 159"/>
                  <a:gd name="T34" fmla="*/ 13 w 136"/>
                  <a:gd name="T35" fmla="*/ 121 h 159"/>
                  <a:gd name="T36" fmla="*/ 6 w 136"/>
                  <a:gd name="T37" fmla="*/ 112 h 159"/>
                  <a:gd name="T38" fmla="*/ 22 w 136"/>
                  <a:gd name="T39" fmla="*/ 114 h 159"/>
                  <a:gd name="T40" fmla="*/ 27 w 136"/>
                  <a:gd name="T41" fmla="*/ 116 h 159"/>
                  <a:gd name="T42" fmla="*/ 9 w 136"/>
                  <a:gd name="T43" fmla="*/ 111 h 159"/>
                  <a:gd name="T44" fmla="*/ 15 w 136"/>
                  <a:gd name="T45" fmla="*/ 103 h 159"/>
                  <a:gd name="T46" fmla="*/ 25 w 136"/>
                  <a:gd name="T47" fmla="*/ 111 h 159"/>
                  <a:gd name="T48" fmla="*/ 22 w 136"/>
                  <a:gd name="T49" fmla="*/ 105 h 159"/>
                  <a:gd name="T50" fmla="*/ 20 w 136"/>
                  <a:gd name="T51" fmla="*/ 102 h 159"/>
                  <a:gd name="T52" fmla="*/ 20 w 136"/>
                  <a:gd name="T53" fmla="*/ 96 h 159"/>
                  <a:gd name="T54" fmla="*/ 32 w 136"/>
                  <a:gd name="T55" fmla="*/ 104 h 159"/>
                  <a:gd name="T56" fmla="*/ 48 w 136"/>
                  <a:gd name="T57" fmla="*/ 100 h 159"/>
                  <a:gd name="T58" fmla="*/ 30 w 136"/>
                  <a:gd name="T59" fmla="*/ 95 h 159"/>
                  <a:gd name="T60" fmla="*/ 37 w 136"/>
                  <a:gd name="T61" fmla="*/ 73 h 159"/>
                  <a:gd name="T62" fmla="*/ 58 w 136"/>
                  <a:gd name="T63" fmla="*/ 37 h 159"/>
                  <a:gd name="T64" fmla="*/ 67 w 136"/>
                  <a:gd name="T65" fmla="*/ 52 h 159"/>
                  <a:gd name="T66" fmla="*/ 61 w 136"/>
                  <a:gd name="T67" fmla="*/ 64 h 159"/>
                  <a:gd name="T68" fmla="*/ 67 w 136"/>
                  <a:gd name="T69" fmla="*/ 74 h 159"/>
                  <a:gd name="T70" fmla="*/ 66 w 136"/>
                  <a:gd name="T71" fmla="*/ 66 h 159"/>
                  <a:gd name="T72" fmla="*/ 85 w 136"/>
                  <a:gd name="T73" fmla="*/ 65 h 159"/>
                  <a:gd name="T74" fmla="*/ 77 w 136"/>
                  <a:gd name="T75" fmla="*/ 51 h 159"/>
                  <a:gd name="T76" fmla="*/ 71 w 136"/>
                  <a:gd name="T77" fmla="*/ 41 h 159"/>
                  <a:gd name="T78" fmla="*/ 134 w 136"/>
                  <a:gd name="T79" fmla="*/ 0 h 159"/>
                  <a:gd name="T80" fmla="*/ 118 w 136"/>
                  <a:gd name="T81" fmla="*/ 6 h 159"/>
                  <a:gd name="T82" fmla="*/ 111 w 136"/>
                  <a:gd name="T83" fmla="*/ 8 h 159"/>
                  <a:gd name="T84" fmla="*/ 112 w 136"/>
                  <a:gd name="T85" fmla="*/ 9 h 159"/>
                  <a:gd name="T86" fmla="*/ 96 w 136"/>
                  <a:gd name="T87" fmla="*/ 12 h 159"/>
                  <a:gd name="T88" fmla="*/ 98 w 136"/>
                  <a:gd name="T89" fmla="*/ 13 h 159"/>
                  <a:gd name="T90" fmla="*/ 93 w 136"/>
                  <a:gd name="T91" fmla="*/ 13 h 159"/>
                  <a:gd name="T92" fmla="*/ 91 w 136"/>
                  <a:gd name="T93" fmla="*/ 13 h 159"/>
                  <a:gd name="T94" fmla="*/ 81 w 136"/>
                  <a:gd name="T95" fmla="*/ 14 h 159"/>
                  <a:gd name="T96" fmla="*/ 78 w 136"/>
                  <a:gd name="T97" fmla="*/ 14 h 159"/>
                  <a:gd name="T98" fmla="*/ 56 w 136"/>
                  <a:gd name="T99" fmla="*/ 22 h 159"/>
                  <a:gd name="T100" fmla="*/ 60 w 136"/>
                  <a:gd name="T101" fmla="*/ 18 h 159"/>
                  <a:gd name="T102" fmla="*/ 54 w 136"/>
                  <a:gd name="T103" fmla="*/ 25 h 159"/>
                  <a:gd name="T104" fmla="*/ 22 w 136"/>
                  <a:gd name="T105" fmla="*/ 94 h 159"/>
                  <a:gd name="T106" fmla="*/ 29 w 136"/>
                  <a:gd name="T107" fmla="*/ 101 h 159"/>
                  <a:gd name="T108" fmla="*/ 30 w 136"/>
                  <a:gd name="T109" fmla="*/ 97 h 159"/>
                  <a:gd name="T110" fmla="*/ 20 w 136"/>
                  <a:gd name="T111" fmla="*/ 94 h 159"/>
                  <a:gd name="T112" fmla="*/ 76 w 136"/>
                  <a:gd name="T113" fmla="*/ 74 h 159"/>
                  <a:gd name="T114" fmla="*/ 74 w 136"/>
                  <a:gd name="T115" fmla="*/ 7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6" h="159">
                    <a:moveTo>
                      <a:pt x="72" y="35"/>
                    </a:move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5"/>
                      <a:pt x="77" y="23"/>
                      <a:pt x="78" y="22"/>
                    </a:cubicBezTo>
                    <a:cubicBezTo>
                      <a:pt x="79" y="22"/>
                      <a:pt x="83" y="20"/>
                      <a:pt x="83" y="20"/>
                    </a:cubicBezTo>
                    <a:cubicBezTo>
                      <a:pt x="83" y="20"/>
                      <a:pt x="87" y="18"/>
                      <a:pt x="88" y="18"/>
                    </a:cubicBezTo>
                    <a:cubicBezTo>
                      <a:pt x="89" y="18"/>
                      <a:pt x="96" y="17"/>
                      <a:pt x="96" y="17"/>
                    </a:cubicBezTo>
                    <a:cubicBezTo>
                      <a:pt x="103" y="19"/>
                      <a:pt x="103" y="19"/>
                      <a:pt x="103" y="19"/>
                    </a:cubicBezTo>
                    <a:cubicBezTo>
                      <a:pt x="103" y="19"/>
                      <a:pt x="105" y="17"/>
                      <a:pt x="107" y="17"/>
                    </a:cubicBezTo>
                    <a:cubicBezTo>
                      <a:pt x="107" y="17"/>
                      <a:pt x="109" y="18"/>
                      <a:pt x="110" y="18"/>
                    </a:cubicBezTo>
                    <a:cubicBezTo>
                      <a:pt x="111" y="18"/>
                      <a:pt x="113" y="17"/>
                      <a:pt x="113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126" y="26"/>
                      <a:pt x="125" y="28"/>
                      <a:pt x="125" y="29"/>
                    </a:cubicBezTo>
                    <a:cubicBezTo>
                      <a:pt x="126" y="29"/>
                      <a:pt x="129" y="30"/>
                      <a:pt x="129" y="30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9" y="35"/>
                      <a:pt x="129" y="36"/>
                    </a:cubicBezTo>
                    <a:cubicBezTo>
                      <a:pt x="129" y="37"/>
                      <a:pt x="129" y="43"/>
                      <a:pt x="129" y="43"/>
                    </a:cubicBezTo>
                    <a:cubicBezTo>
                      <a:pt x="129" y="43"/>
                      <a:pt x="126" y="49"/>
                      <a:pt x="125" y="49"/>
                    </a:cubicBezTo>
                    <a:cubicBezTo>
                      <a:pt x="124" y="50"/>
                      <a:pt x="125" y="54"/>
                      <a:pt x="125" y="54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63"/>
                      <a:pt x="123" y="62"/>
                    </a:cubicBezTo>
                    <a:cubicBezTo>
                      <a:pt x="122" y="62"/>
                      <a:pt x="117" y="60"/>
                      <a:pt x="117" y="60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2" y="67"/>
                      <a:pt x="113" y="69"/>
                      <a:pt x="114" y="70"/>
                    </a:cubicBezTo>
                    <a:cubicBezTo>
                      <a:pt x="114" y="71"/>
                      <a:pt x="117" y="71"/>
                      <a:pt x="117" y="71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122" y="72"/>
                      <a:pt x="122" y="72"/>
                      <a:pt x="122" y="72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3" y="78"/>
                      <a:pt x="123" y="80"/>
                      <a:pt x="123" y="81"/>
                    </a:cubicBezTo>
                    <a:cubicBezTo>
                      <a:pt x="123" y="82"/>
                      <a:pt x="124" y="83"/>
                      <a:pt x="123" y="83"/>
                    </a:cubicBezTo>
                    <a:cubicBezTo>
                      <a:pt x="123" y="83"/>
                      <a:pt x="121" y="84"/>
                      <a:pt x="121" y="84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18" y="87"/>
                      <a:pt x="117" y="87"/>
                    </a:cubicBezTo>
                    <a:cubicBezTo>
                      <a:pt x="116" y="88"/>
                      <a:pt x="116" y="88"/>
                      <a:pt x="116" y="89"/>
                    </a:cubicBezTo>
                    <a:cubicBezTo>
                      <a:pt x="116" y="89"/>
                      <a:pt x="112" y="88"/>
                      <a:pt x="112" y="88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12" y="94"/>
                      <a:pt x="112" y="94"/>
                      <a:pt x="112" y="94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14" y="97"/>
                      <a:pt x="114" y="97"/>
                      <a:pt x="114" y="97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4" y="98"/>
                      <a:pt x="94" y="98"/>
                      <a:pt x="94" y="98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4" y="101"/>
                      <a:pt x="94" y="101"/>
                      <a:pt x="94" y="101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6" y="106"/>
                      <a:pt x="87" y="106"/>
                    </a:cubicBezTo>
                    <a:cubicBezTo>
                      <a:pt x="88" y="106"/>
                      <a:pt x="90" y="108"/>
                      <a:pt x="90" y="108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1" y="112"/>
                      <a:pt x="91" y="112"/>
                      <a:pt x="91" y="112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5" y="122"/>
                      <a:pt x="95" y="122"/>
                      <a:pt x="95" y="122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5" y="127"/>
                      <a:pt x="94" y="128"/>
                    </a:cubicBezTo>
                    <a:cubicBezTo>
                      <a:pt x="94" y="128"/>
                      <a:pt x="92" y="130"/>
                      <a:pt x="92" y="130"/>
                    </a:cubicBezTo>
                    <a:cubicBezTo>
                      <a:pt x="91" y="132"/>
                      <a:pt x="91" y="132"/>
                      <a:pt x="91" y="132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5"/>
                      <a:pt x="89" y="135"/>
                      <a:pt x="89" y="135"/>
                    </a:cubicBezTo>
                    <a:cubicBezTo>
                      <a:pt x="89" y="135"/>
                      <a:pt x="89" y="138"/>
                      <a:pt x="90" y="138"/>
                    </a:cubicBezTo>
                    <a:cubicBezTo>
                      <a:pt x="90" y="138"/>
                      <a:pt x="92" y="136"/>
                      <a:pt x="92" y="136"/>
                    </a:cubicBezTo>
                    <a:cubicBezTo>
                      <a:pt x="92" y="136"/>
                      <a:pt x="94" y="138"/>
                      <a:pt x="93" y="139"/>
                    </a:cubicBezTo>
                    <a:cubicBezTo>
                      <a:pt x="93" y="139"/>
                      <a:pt x="89" y="139"/>
                      <a:pt x="89" y="139"/>
                    </a:cubicBezTo>
                    <a:cubicBezTo>
                      <a:pt x="87" y="139"/>
                      <a:pt x="87" y="139"/>
                      <a:pt x="87" y="139"/>
                    </a:cubicBezTo>
                    <a:cubicBezTo>
                      <a:pt x="87" y="139"/>
                      <a:pt x="86" y="141"/>
                      <a:pt x="85" y="141"/>
                    </a:cubicBezTo>
                    <a:cubicBezTo>
                      <a:pt x="85" y="142"/>
                      <a:pt x="85" y="143"/>
                      <a:pt x="85" y="143"/>
                    </a:cubicBezTo>
                    <a:cubicBezTo>
                      <a:pt x="83" y="141"/>
                      <a:pt x="83" y="141"/>
                      <a:pt x="83" y="141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3" y="146"/>
                      <a:pt x="85" y="146"/>
                      <a:pt x="85" y="146"/>
                    </a:cubicBezTo>
                    <a:cubicBezTo>
                      <a:pt x="85" y="146"/>
                      <a:pt x="87" y="147"/>
                      <a:pt x="87" y="147"/>
                    </a:cubicBezTo>
                    <a:cubicBezTo>
                      <a:pt x="87" y="147"/>
                      <a:pt x="86" y="148"/>
                      <a:pt x="87" y="148"/>
                    </a:cubicBezTo>
                    <a:cubicBezTo>
                      <a:pt x="87" y="149"/>
                      <a:pt x="87" y="149"/>
                      <a:pt x="88" y="149"/>
                    </a:cubicBezTo>
                    <a:cubicBezTo>
                      <a:pt x="89" y="150"/>
                      <a:pt x="89" y="150"/>
                      <a:pt x="89" y="150"/>
                    </a:cubicBezTo>
                    <a:cubicBezTo>
                      <a:pt x="89" y="150"/>
                      <a:pt x="89" y="152"/>
                      <a:pt x="89" y="153"/>
                    </a:cubicBezTo>
                    <a:cubicBezTo>
                      <a:pt x="88" y="153"/>
                      <a:pt x="88" y="154"/>
                      <a:pt x="88" y="154"/>
                    </a:cubicBezTo>
                    <a:cubicBezTo>
                      <a:pt x="87" y="154"/>
                      <a:pt x="87" y="154"/>
                      <a:pt x="87" y="154"/>
                    </a:cubicBezTo>
                    <a:cubicBezTo>
                      <a:pt x="86" y="155"/>
                      <a:pt x="86" y="156"/>
                      <a:pt x="86" y="156"/>
                    </a:cubicBezTo>
                    <a:cubicBezTo>
                      <a:pt x="86" y="156"/>
                      <a:pt x="85" y="156"/>
                      <a:pt x="85" y="156"/>
                    </a:cubicBezTo>
                    <a:cubicBezTo>
                      <a:pt x="85" y="157"/>
                      <a:pt x="86" y="158"/>
                      <a:pt x="86" y="159"/>
                    </a:cubicBezTo>
                    <a:cubicBezTo>
                      <a:pt x="86" y="159"/>
                      <a:pt x="86" y="159"/>
                      <a:pt x="85" y="159"/>
                    </a:cubicBezTo>
                    <a:cubicBezTo>
                      <a:pt x="85" y="159"/>
                      <a:pt x="85" y="159"/>
                      <a:pt x="85" y="159"/>
                    </a:cubicBezTo>
                    <a:cubicBezTo>
                      <a:pt x="85" y="159"/>
                      <a:pt x="83" y="157"/>
                      <a:pt x="83" y="157"/>
                    </a:cubicBezTo>
                    <a:cubicBezTo>
                      <a:pt x="82" y="157"/>
                      <a:pt x="81" y="158"/>
                      <a:pt x="79" y="158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4" y="156"/>
                      <a:pt x="74" y="156"/>
                      <a:pt x="74" y="156"/>
                    </a:cubicBezTo>
                    <a:cubicBezTo>
                      <a:pt x="73" y="154"/>
                      <a:pt x="73" y="154"/>
                      <a:pt x="73" y="154"/>
                    </a:cubicBezTo>
                    <a:cubicBezTo>
                      <a:pt x="73" y="154"/>
                      <a:pt x="73" y="152"/>
                      <a:pt x="73" y="151"/>
                    </a:cubicBezTo>
                    <a:cubicBezTo>
                      <a:pt x="73" y="151"/>
                      <a:pt x="74" y="150"/>
                      <a:pt x="74" y="150"/>
                    </a:cubicBezTo>
                    <a:cubicBezTo>
                      <a:pt x="75" y="150"/>
                      <a:pt x="76" y="148"/>
                      <a:pt x="76" y="148"/>
                    </a:cubicBezTo>
                    <a:cubicBezTo>
                      <a:pt x="76" y="148"/>
                      <a:pt x="77" y="146"/>
                      <a:pt x="78" y="145"/>
                    </a:cubicBezTo>
                    <a:cubicBezTo>
                      <a:pt x="78" y="145"/>
                      <a:pt x="79" y="142"/>
                      <a:pt x="79" y="142"/>
                    </a:cubicBezTo>
                    <a:cubicBezTo>
                      <a:pt x="79" y="141"/>
                      <a:pt x="80" y="140"/>
                      <a:pt x="80" y="140"/>
                    </a:cubicBezTo>
                    <a:cubicBezTo>
                      <a:pt x="80" y="140"/>
                      <a:pt x="82" y="138"/>
                      <a:pt x="82" y="137"/>
                    </a:cubicBezTo>
                    <a:cubicBezTo>
                      <a:pt x="82" y="136"/>
                      <a:pt x="81" y="136"/>
                      <a:pt x="80" y="136"/>
                    </a:cubicBezTo>
                    <a:cubicBezTo>
                      <a:pt x="80" y="136"/>
                      <a:pt x="77" y="135"/>
                      <a:pt x="76" y="134"/>
                    </a:cubicBezTo>
                    <a:cubicBezTo>
                      <a:pt x="75" y="134"/>
                      <a:pt x="73" y="133"/>
                      <a:pt x="71" y="133"/>
                    </a:cubicBezTo>
                    <a:cubicBezTo>
                      <a:pt x="69" y="132"/>
                      <a:pt x="70" y="132"/>
                      <a:pt x="71" y="130"/>
                    </a:cubicBezTo>
                    <a:cubicBezTo>
                      <a:pt x="71" y="129"/>
                      <a:pt x="69" y="129"/>
                      <a:pt x="69" y="128"/>
                    </a:cubicBezTo>
                    <a:cubicBezTo>
                      <a:pt x="69" y="128"/>
                      <a:pt x="68" y="129"/>
                      <a:pt x="67" y="130"/>
                    </a:cubicBezTo>
                    <a:cubicBezTo>
                      <a:pt x="66" y="130"/>
                      <a:pt x="65" y="129"/>
                      <a:pt x="64" y="129"/>
                    </a:cubicBezTo>
                    <a:cubicBezTo>
                      <a:pt x="64" y="129"/>
                      <a:pt x="61" y="129"/>
                      <a:pt x="61" y="129"/>
                    </a:cubicBezTo>
                    <a:cubicBezTo>
                      <a:pt x="61" y="129"/>
                      <a:pt x="61" y="128"/>
                      <a:pt x="61" y="127"/>
                    </a:cubicBezTo>
                    <a:cubicBezTo>
                      <a:pt x="61" y="126"/>
                      <a:pt x="60" y="126"/>
                      <a:pt x="60" y="126"/>
                    </a:cubicBezTo>
                    <a:cubicBezTo>
                      <a:pt x="60" y="126"/>
                      <a:pt x="58" y="126"/>
                      <a:pt x="58" y="125"/>
                    </a:cubicBezTo>
                    <a:cubicBezTo>
                      <a:pt x="57" y="125"/>
                      <a:pt x="58" y="125"/>
                      <a:pt x="58" y="124"/>
                    </a:cubicBezTo>
                    <a:cubicBezTo>
                      <a:pt x="58" y="123"/>
                      <a:pt x="58" y="124"/>
                      <a:pt x="57" y="124"/>
                    </a:cubicBezTo>
                    <a:cubicBezTo>
                      <a:pt x="56" y="124"/>
                      <a:pt x="56" y="121"/>
                      <a:pt x="56" y="121"/>
                    </a:cubicBezTo>
                    <a:cubicBezTo>
                      <a:pt x="56" y="121"/>
                      <a:pt x="55" y="119"/>
                      <a:pt x="55" y="118"/>
                    </a:cubicBezTo>
                    <a:cubicBezTo>
                      <a:pt x="54" y="116"/>
                      <a:pt x="54" y="118"/>
                      <a:pt x="54" y="118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51" y="121"/>
                      <a:pt x="48" y="120"/>
                    </a:cubicBezTo>
                    <a:cubicBezTo>
                      <a:pt x="46" y="119"/>
                      <a:pt x="47" y="119"/>
                      <a:pt x="47" y="119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49" y="117"/>
                      <a:pt x="47" y="116"/>
                      <a:pt x="46" y="116"/>
                    </a:cubicBezTo>
                    <a:cubicBezTo>
                      <a:pt x="45" y="115"/>
                      <a:pt x="45" y="115"/>
                      <a:pt x="44" y="117"/>
                    </a:cubicBezTo>
                    <a:cubicBezTo>
                      <a:pt x="43" y="118"/>
                      <a:pt x="43" y="118"/>
                      <a:pt x="42" y="119"/>
                    </a:cubicBezTo>
                    <a:cubicBezTo>
                      <a:pt x="41" y="120"/>
                      <a:pt x="41" y="120"/>
                      <a:pt x="39" y="120"/>
                    </a:cubicBezTo>
                    <a:cubicBezTo>
                      <a:pt x="38" y="120"/>
                      <a:pt x="38" y="119"/>
                      <a:pt x="37" y="119"/>
                    </a:cubicBezTo>
                    <a:cubicBezTo>
                      <a:pt x="37" y="118"/>
                      <a:pt x="37" y="118"/>
                      <a:pt x="36" y="117"/>
                    </a:cubicBezTo>
                    <a:cubicBezTo>
                      <a:pt x="36" y="116"/>
                      <a:pt x="35" y="116"/>
                      <a:pt x="35" y="116"/>
                    </a:cubicBezTo>
                    <a:cubicBezTo>
                      <a:pt x="35" y="116"/>
                      <a:pt x="33" y="117"/>
                      <a:pt x="33" y="118"/>
                    </a:cubicBezTo>
                    <a:cubicBezTo>
                      <a:pt x="32" y="118"/>
                      <a:pt x="33" y="119"/>
                      <a:pt x="33" y="120"/>
                    </a:cubicBezTo>
                    <a:cubicBezTo>
                      <a:pt x="34" y="121"/>
                      <a:pt x="33" y="122"/>
                      <a:pt x="33" y="122"/>
                    </a:cubicBezTo>
                    <a:cubicBezTo>
                      <a:pt x="33" y="122"/>
                      <a:pt x="31" y="122"/>
                      <a:pt x="30" y="122"/>
                    </a:cubicBezTo>
                    <a:cubicBezTo>
                      <a:pt x="29" y="122"/>
                      <a:pt x="28" y="122"/>
                      <a:pt x="27" y="121"/>
                    </a:cubicBezTo>
                    <a:cubicBezTo>
                      <a:pt x="25" y="120"/>
                      <a:pt x="26" y="122"/>
                      <a:pt x="26" y="123"/>
                    </a:cubicBezTo>
                    <a:cubicBezTo>
                      <a:pt x="26" y="123"/>
                      <a:pt x="24" y="125"/>
                      <a:pt x="24" y="125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2" y="125"/>
                      <a:pt x="20" y="124"/>
                      <a:pt x="20" y="124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5" y="124"/>
                      <a:pt x="15" y="124"/>
                      <a:pt x="15" y="124"/>
                    </a:cubicBezTo>
                    <a:cubicBezTo>
                      <a:pt x="14" y="121"/>
                      <a:pt x="14" y="121"/>
                      <a:pt x="14" y="121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8" y="118"/>
                      <a:pt x="8" y="118"/>
                      <a:pt x="8" y="118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5" y="120"/>
                      <a:pt x="3" y="121"/>
                      <a:pt x="2" y="121"/>
                    </a:cubicBezTo>
                    <a:cubicBezTo>
                      <a:pt x="2" y="120"/>
                      <a:pt x="0" y="116"/>
                      <a:pt x="0" y="116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4" y="112"/>
                      <a:pt x="4" y="112"/>
                    </a:cubicBezTo>
                    <a:cubicBezTo>
                      <a:pt x="4" y="112"/>
                      <a:pt x="6" y="112"/>
                      <a:pt x="6" y="112"/>
                    </a:cubicBezTo>
                    <a:cubicBezTo>
                      <a:pt x="6" y="112"/>
                      <a:pt x="7" y="112"/>
                      <a:pt x="7" y="113"/>
                    </a:cubicBezTo>
                    <a:cubicBezTo>
                      <a:pt x="8" y="113"/>
                      <a:pt x="10" y="115"/>
                      <a:pt x="11" y="115"/>
                    </a:cubicBezTo>
                    <a:cubicBezTo>
                      <a:pt x="11" y="115"/>
                      <a:pt x="13" y="116"/>
                      <a:pt x="13" y="116"/>
                    </a:cubicBezTo>
                    <a:cubicBezTo>
                      <a:pt x="14" y="116"/>
                      <a:pt x="16" y="117"/>
                      <a:pt x="16" y="117"/>
                    </a:cubicBezTo>
                    <a:cubicBezTo>
                      <a:pt x="16" y="117"/>
                      <a:pt x="18" y="117"/>
                      <a:pt x="18" y="117"/>
                    </a:cubicBezTo>
                    <a:cubicBezTo>
                      <a:pt x="18" y="117"/>
                      <a:pt x="20" y="116"/>
                      <a:pt x="20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2" y="114"/>
                      <a:pt x="22" y="114"/>
                    </a:cubicBezTo>
                    <a:cubicBezTo>
                      <a:pt x="22" y="115"/>
                      <a:pt x="23" y="116"/>
                      <a:pt x="23" y="116"/>
                    </a:cubicBezTo>
                    <a:cubicBezTo>
                      <a:pt x="23" y="116"/>
                      <a:pt x="24" y="117"/>
                      <a:pt x="24" y="117"/>
                    </a:cubicBezTo>
                    <a:cubicBezTo>
                      <a:pt x="25" y="118"/>
                      <a:pt x="26" y="118"/>
                      <a:pt x="26" y="118"/>
                    </a:cubicBezTo>
                    <a:cubicBezTo>
                      <a:pt x="26" y="118"/>
                      <a:pt x="27" y="117"/>
                      <a:pt x="27" y="117"/>
                    </a:cubicBezTo>
                    <a:cubicBezTo>
                      <a:pt x="27" y="117"/>
                      <a:pt x="28" y="118"/>
                      <a:pt x="28" y="117"/>
                    </a:cubicBezTo>
                    <a:cubicBezTo>
                      <a:pt x="28" y="117"/>
                      <a:pt x="29" y="117"/>
                      <a:pt x="29" y="117"/>
                    </a:cubicBezTo>
                    <a:cubicBezTo>
                      <a:pt x="29" y="117"/>
                      <a:pt x="30" y="116"/>
                      <a:pt x="29" y="116"/>
                    </a:cubicBezTo>
                    <a:cubicBezTo>
                      <a:pt x="29" y="116"/>
                      <a:pt x="29" y="115"/>
                      <a:pt x="29" y="116"/>
                    </a:cubicBezTo>
                    <a:cubicBezTo>
                      <a:pt x="28" y="116"/>
                      <a:pt x="28" y="116"/>
                      <a:pt x="27" y="116"/>
                    </a:cubicBezTo>
                    <a:cubicBezTo>
                      <a:pt x="26" y="116"/>
                      <a:pt x="24" y="115"/>
                      <a:pt x="24" y="115"/>
                    </a:cubicBezTo>
                    <a:cubicBezTo>
                      <a:pt x="24" y="114"/>
                      <a:pt x="23" y="114"/>
                      <a:pt x="23" y="113"/>
                    </a:cubicBezTo>
                    <a:cubicBezTo>
                      <a:pt x="22" y="113"/>
                      <a:pt x="22" y="112"/>
                      <a:pt x="21" y="112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20" y="112"/>
                      <a:pt x="19" y="113"/>
                      <a:pt x="19" y="114"/>
                    </a:cubicBezTo>
                    <a:cubicBezTo>
                      <a:pt x="19" y="114"/>
                      <a:pt x="20" y="115"/>
                      <a:pt x="18" y="114"/>
                    </a:cubicBezTo>
                    <a:cubicBezTo>
                      <a:pt x="16" y="114"/>
                      <a:pt x="14" y="114"/>
                      <a:pt x="14" y="114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1"/>
                      <a:pt x="10" y="111"/>
                      <a:pt x="9" y="111"/>
                    </a:cubicBezTo>
                    <a:cubicBezTo>
                      <a:pt x="9" y="111"/>
                      <a:pt x="7" y="110"/>
                      <a:pt x="7" y="109"/>
                    </a:cubicBezTo>
                    <a:cubicBezTo>
                      <a:pt x="7" y="109"/>
                      <a:pt x="6" y="108"/>
                      <a:pt x="6" y="107"/>
                    </a:cubicBezTo>
                    <a:cubicBezTo>
                      <a:pt x="6" y="107"/>
                      <a:pt x="5" y="107"/>
                      <a:pt x="5" y="106"/>
                    </a:cubicBezTo>
                    <a:cubicBezTo>
                      <a:pt x="5" y="106"/>
                      <a:pt x="4" y="105"/>
                      <a:pt x="4" y="105"/>
                    </a:cubicBezTo>
                    <a:cubicBezTo>
                      <a:pt x="4" y="105"/>
                      <a:pt x="4" y="104"/>
                      <a:pt x="5" y="103"/>
                    </a:cubicBezTo>
                    <a:cubicBezTo>
                      <a:pt x="7" y="103"/>
                      <a:pt x="7" y="103"/>
                      <a:pt x="8" y="103"/>
                    </a:cubicBezTo>
                    <a:cubicBezTo>
                      <a:pt x="9" y="103"/>
                      <a:pt x="8" y="103"/>
                      <a:pt x="10" y="103"/>
                    </a:cubicBezTo>
                    <a:cubicBezTo>
                      <a:pt x="12" y="103"/>
                      <a:pt x="11" y="103"/>
                      <a:pt x="12" y="103"/>
                    </a:cubicBezTo>
                    <a:cubicBezTo>
                      <a:pt x="13" y="103"/>
                      <a:pt x="15" y="103"/>
                      <a:pt x="15" y="103"/>
                    </a:cubicBezTo>
                    <a:cubicBezTo>
                      <a:pt x="15" y="103"/>
                      <a:pt x="13" y="102"/>
                      <a:pt x="16" y="103"/>
                    </a:cubicBezTo>
                    <a:cubicBezTo>
                      <a:pt x="16" y="103"/>
                      <a:pt x="20" y="104"/>
                      <a:pt x="19" y="106"/>
                    </a:cubicBezTo>
                    <a:cubicBezTo>
                      <a:pt x="19" y="106"/>
                      <a:pt x="18" y="107"/>
                      <a:pt x="18" y="107"/>
                    </a:cubicBezTo>
                    <a:cubicBezTo>
                      <a:pt x="18" y="107"/>
                      <a:pt x="20" y="108"/>
                      <a:pt x="20" y="108"/>
                    </a:cubicBezTo>
                    <a:cubicBezTo>
                      <a:pt x="20" y="108"/>
                      <a:pt x="21" y="107"/>
                      <a:pt x="21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4" y="110"/>
                      <a:pt x="26" y="110"/>
                      <a:pt x="26" y="110"/>
                    </a:cubicBezTo>
                    <a:cubicBezTo>
                      <a:pt x="25" y="111"/>
                      <a:pt x="24" y="109"/>
                      <a:pt x="25" y="111"/>
                    </a:cubicBezTo>
                    <a:cubicBezTo>
                      <a:pt x="26" y="113"/>
                      <a:pt x="27" y="114"/>
                      <a:pt x="27" y="114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8" y="114"/>
                      <a:pt x="28" y="113"/>
                      <a:pt x="29" y="113"/>
                    </a:cubicBezTo>
                    <a:cubicBezTo>
                      <a:pt x="29" y="114"/>
                      <a:pt x="31" y="114"/>
                      <a:pt x="32" y="114"/>
                    </a:cubicBezTo>
                    <a:cubicBezTo>
                      <a:pt x="32" y="114"/>
                      <a:pt x="32" y="113"/>
                      <a:pt x="31" y="111"/>
                    </a:cubicBezTo>
                    <a:cubicBezTo>
                      <a:pt x="30" y="110"/>
                      <a:pt x="29" y="109"/>
                      <a:pt x="29" y="109"/>
                    </a:cubicBezTo>
                    <a:cubicBezTo>
                      <a:pt x="28" y="109"/>
                      <a:pt x="29" y="110"/>
                      <a:pt x="27" y="109"/>
                    </a:cubicBezTo>
                    <a:cubicBezTo>
                      <a:pt x="25" y="108"/>
                      <a:pt x="25" y="109"/>
                      <a:pt x="24" y="108"/>
                    </a:cubicBezTo>
                    <a:cubicBezTo>
                      <a:pt x="23" y="106"/>
                      <a:pt x="22" y="106"/>
                      <a:pt x="22" y="105"/>
                    </a:cubicBezTo>
                    <a:cubicBezTo>
                      <a:pt x="22" y="105"/>
                      <a:pt x="23" y="105"/>
                      <a:pt x="24" y="104"/>
                    </a:cubicBezTo>
                    <a:cubicBezTo>
                      <a:pt x="25" y="104"/>
                      <a:pt x="23" y="103"/>
                      <a:pt x="25" y="104"/>
                    </a:cubicBezTo>
                    <a:cubicBezTo>
                      <a:pt x="28" y="105"/>
                      <a:pt x="28" y="105"/>
                      <a:pt x="29" y="105"/>
                    </a:cubicBezTo>
                    <a:cubicBezTo>
                      <a:pt x="29" y="105"/>
                      <a:pt x="31" y="105"/>
                      <a:pt x="29" y="104"/>
                    </a:cubicBezTo>
                    <a:cubicBezTo>
                      <a:pt x="27" y="104"/>
                      <a:pt x="26" y="103"/>
                      <a:pt x="26" y="103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3"/>
                      <a:pt x="24" y="103"/>
                      <a:pt x="23" y="103"/>
                    </a:cubicBezTo>
                    <a:cubicBezTo>
                      <a:pt x="22" y="103"/>
                      <a:pt x="22" y="104"/>
                      <a:pt x="22" y="103"/>
                    </a:cubicBezTo>
                    <a:cubicBezTo>
                      <a:pt x="21" y="103"/>
                      <a:pt x="20" y="103"/>
                      <a:pt x="20" y="102"/>
                    </a:cubicBezTo>
                    <a:cubicBezTo>
                      <a:pt x="19" y="102"/>
                      <a:pt x="18" y="101"/>
                      <a:pt x="18" y="101"/>
                    </a:cubicBezTo>
                    <a:cubicBezTo>
                      <a:pt x="18" y="100"/>
                      <a:pt x="17" y="99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6" y="99"/>
                      <a:pt x="15" y="99"/>
                      <a:pt x="14" y="99"/>
                    </a:cubicBezTo>
                    <a:cubicBezTo>
                      <a:pt x="14" y="99"/>
                      <a:pt x="13" y="99"/>
                      <a:pt x="13" y="99"/>
                    </a:cubicBezTo>
                    <a:cubicBezTo>
                      <a:pt x="13" y="98"/>
                      <a:pt x="13" y="98"/>
                      <a:pt x="13" y="97"/>
                    </a:cubicBezTo>
                    <a:cubicBezTo>
                      <a:pt x="13" y="97"/>
                      <a:pt x="13" y="96"/>
                      <a:pt x="14" y="96"/>
                    </a:cubicBezTo>
                    <a:cubicBezTo>
                      <a:pt x="15" y="96"/>
                      <a:pt x="16" y="96"/>
                      <a:pt x="17" y="96"/>
                    </a:cubicBezTo>
                    <a:cubicBezTo>
                      <a:pt x="18" y="96"/>
                      <a:pt x="19" y="96"/>
                      <a:pt x="20" y="96"/>
                    </a:cubicBezTo>
                    <a:cubicBezTo>
                      <a:pt x="20" y="96"/>
                      <a:pt x="21" y="97"/>
                      <a:pt x="21" y="97"/>
                    </a:cubicBezTo>
                    <a:cubicBezTo>
                      <a:pt x="22" y="98"/>
                      <a:pt x="23" y="98"/>
                      <a:pt x="23" y="98"/>
                    </a:cubicBezTo>
                    <a:cubicBezTo>
                      <a:pt x="23" y="99"/>
                      <a:pt x="23" y="99"/>
                      <a:pt x="24" y="99"/>
                    </a:cubicBezTo>
                    <a:cubicBezTo>
                      <a:pt x="24" y="100"/>
                      <a:pt x="25" y="100"/>
                      <a:pt x="25" y="10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2" y="104"/>
                    </a:cubicBezTo>
                    <a:cubicBezTo>
                      <a:pt x="33" y="104"/>
                      <a:pt x="33" y="103"/>
                      <a:pt x="33" y="103"/>
                    </a:cubicBezTo>
                    <a:cubicBezTo>
                      <a:pt x="33" y="103"/>
                      <a:pt x="34" y="103"/>
                      <a:pt x="34" y="103"/>
                    </a:cubicBezTo>
                    <a:cubicBezTo>
                      <a:pt x="34" y="103"/>
                      <a:pt x="37" y="101"/>
                      <a:pt x="37" y="101"/>
                    </a:cubicBezTo>
                    <a:cubicBezTo>
                      <a:pt x="37" y="102"/>
                      <a:pt x="38" y="102"/>
                      <a:pt x="39" y="102"/>
                    </a:cubicBezTo>
                    <a:cubicBezTo>
                      <a:pt x="39" y="102"/>
                      <a:pt x="42" y="104"/>
                      <a:pt x="42" y="104"/>
                    </a:cubicBezTo>
                    <a:cubicBezTo>
                      <a:pt x="42" y="103"/>
                      <a:pt x="42" y="102"/>
                      <a:pt x="42" y="102"/>
                    </a:cubicBezTo>
                    <a:cubicBezTo>
                      <a:pt x="42" y="102"/>
                      <a:pt x="43" y="101"/>
                      <a:pt x="43" y="101"/>
                    </a:cubicBezTo>
                    <a:cubicBezTo>
                      <a:pt x="47" y="101"/>
                      <a:pt x="47" y="101"/>
                      <a:pt x="47" y="101"/>
                    </a:cubicBezTo>
                    <a:cubicBezTo>
                      <a:pt x="47" y="101"/>
                      <a:pt x="48" y="100"/>
                      <a:pt x="48" y="100"/>
                    </a:cubicBezTo>
                    <a:cubicBezTo>
                      <a:pt x="47" y="100"/>
                      <a:pt x="46" y="100"/>
                      <a:pt x="46" y="100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1" y="102"/>
                      <a:pt x="41" y="102"/>
                    </a:cubicBezTo>
                    <a:cubicBezTo>
                      <a:pt x="40" y="102"/>
                      <a:pt x="39" y="101"/>
                      <a:pt x="39" y="101"/>
                    </a:cubicBezTo>
                    <a:cubicBezTo>
                      <a:pt x="38" y="100"/>
                      <a:pt x="36" y="99"/>
                      <a:pt x="36" y="99"/>
                    </a:cubicBezTo>
                    <a:cubicBezTo>
                      <a:pt x="35" y="99"/>
                      <a:pt x="36" y="99"/>
                      <a:pt x="34" y="98"/>
                    </a:cubicBezTo>
                    <a:cubicBezTo>
                      <a:pt x="32" y="97"/>
                      <a:pt x="31" y="96"/>
                      <a:pt x="31" y="96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5"/>
                      <a:pt x="30" y="94"/>
                      <a:pt x="29" y="94"/>
                    </a:cubicBezTo>
                    <a:cubicBezTo>
                      <a:pt x="28" y="93"/>
                      <a:pt x="25" y="92"/>
                      <a:pt x="25" y="92"/>
                    </a:cubicBezTo>
                    <a:cubicBezTo>
                      <a:pt x="25" y="92"/>
                      <a:pt x="25" y="91"/>
                      <a:pt x="25" y="91"/>
                    </a:cubicBezTo>
                    <a:cubicBezTo>
                      <a:pt x="25" y="91"/>
                      <a:pt x="25" y="88"/>
                      <a:pt x="25" y="88"/>
                    </a:cubicBezTo>
                    <a:cubicBezTo>
                      <a:pt x="25" y="87"/>
                      <a:pt x="24" y="85"/>
                      <a:pt x="24" y="85"/>
                    </a:cubicBezTo>
                    <a:cubicBezTo>
                      <a:pt x="24" y="85"/>
                      <a:pt x="26" y="84"/>
                      <a:pt x="26" y="84"/>
                    </a:cubicBezTo>
                    <a:cubicBezTo>
                      <a:pt x="27" y="84"/>
                      <a:pt x="28" y="85"/>
                      <a:pt x="28" y="85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4"/>
                      <a:pt x="52" y="35"/>
                    </a:cubicBezTo>
                    <a:cubicBezTo>
                      <a:pt x="52" y="35"/>
                      <a:pt x="53" y="37"/>
                      <a:pt x="53" y="37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7" y="37"/>
                      <a:pt x="58" y="37"/>
                    </a:cubicBezTo>
                    <a:cubicBezTo>
                      <a:pt x="58" y="37"/>
                      <a:pt x="62" y="39"/>
                      <a:pt x="62" y="39"/>
                    </a:cubicBezTo>
                    <a:cubicBezTo>
                      <a:pt x="62" y="39"/>
                      <a:pt x="62" y="41"/>
                      <a:pt x="62" y="42"/>
                    </a:cubicBezTo>
                    <a:cubicBezTo>
                      <a:pt x="62" y="42"/>
                      <a:pt x="64" y="44"/>
                      <a:pt x="63" y="45"/>
                    </a:cubicBezTo>
                    <a:cubicBezTo>
                      <a:pt x="63" y="45"/>
                      <a:pt x="62" y="47"/>
                      <a:pt x="62" y="47"/>
                    </a:cubicBezTo>
                    <a:cubicBezTo>
                      <a:pt x="62" y="47"/>
                      <a:pt x="63" y="48"/>
                      <a:pt x="63" y="48"/>
                    </a:cubicBezTo>
                    <a:cubicBezTo>
                      <a:pt x="64" y="48"/>
                      <a:pt x="64" y="48"/>
                      <a:pt x="65" y="48"/>
                    </a:cubicBezTo>
                    <a:cubicBezTo>
                      <a:pt x="66" y="48"/>
                      <a:pt x="67" y="49"/>
                      <a:pt x="67" y="49"/>
                    </a:cubicBezTo>
                    <a:cubicBezTo>
                      <a:pt x="67" y="49"/>
                      <a:pt x="67" y="50"/>
                      <a:pt x="67" y="50"/>
                    </a:cubicBezTo>
                    <a:cubicBezTo>
                      <a:pt x="67" y="50"/>
                      <a:pt x="67" y="52"/>
                      <a:pt x="67" y="52"/>
                    </a:cubicBezTo>
                    <a:cubicBezTo>
                      <a:pt x="67" y="53"/>
                      <a:pt x="65" y="53"/>
                      <a:pt x="65" y="53"/>
                    </a:cubicBezTo>
                    <a:cubicBezTo>
                      <a:pt x="65" y="53"/>
                      <a:pt x="65" y="54"/>
                      <a:pt x="65" y="54"/>
                    </a:cubicBezTo>
                    <a:cubicBezTo>
                      <a:pt x="64" y="55"/>
                      <a:pt x="63" y="56"/>
                      <a:pt x="62" y="56"/>
                    </a:cubicBezTo>
                    <a:cubicBezTo>
                      <a:pt x="62" y="56"/>
                      <a:pt x="60" y="54"/>
                      <a:pt x="60" y="54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7"/>
                      <a:pt x="58" y="68"/>
                      <a:pt x="57" y="68"/>
                    </a:cubicBezTo>
                    <a:cubicBezTo>
                      <a:pt x="57" y="68"/>
                      <a:pt x="56" y="67"/>
                      <a:pt x="56" y="68"/>
                    </a:cubicBezTo>
                    <a:cubicBezTo>
                      <a:pt x="57" y="69"/>
                      <a:pt x="57" y="70"/>
                      <a:pt x="58" y="70"/>
                    </a:cubicBezTo>
                    <a:cubicBezTo>
                      <a:pt x="59" y="70"/>
                      <a:pt x="61" y="70"/>
                      <a:pt x="61" y="70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4" y="73"/>
                      <a:pt x="65" y="73"/>
                    </a:cubicBezTo>
                    <a:cubicBezTo>
                      <a:pt x="65" y="73"/>
                      <a:pt x="67" y="74"/>
                      <a:pt x="67" y="74"/>
                    </a:cubicBezTo>
                    <a:cubicBezTo>
                      <a:pt x="67" y="74"/>
                      <a:pt x="67" y="74"/>
                      <a:pt x="68" y="75"/>
                    </a:cubicBezTo>
                    <a:cubicBezTo>
                      <a:pt x="69" y="75"/>
                      <a:pt x="71" y="76"/>
                      <a:pt x="71" y="76"/>
                    </a:cubicBezTo>
                    <a:cubicBezTo>
                      <a:pt x="71" y="76"/>
                      <a:pt x="71" y="75"/>
                      <a:pt x="70" y="75"/>
                    </a:cubicBezTo>
                    <a:cubicBezTo>
                      <a:pt x="70" y="75"/>
                      <a:pt x="69" y="72"/>
                      <a:pt x="67" y="72"/>
                    </a:cubicBezTo>
                    <a:cubicBezTo>
                      <a:pt x="66" y="71"/>
                      <a:pt x="65" y="71"/>
                      <a:pt x="64" y="71"/>
                    </a:cubicBezTo>
                    <a:cubicBezTo>
                      <a:pt x="63" y="71"/>
                      <a:pt x="61" y="70"/>
                      <a:pt x="61" y="70"/>
                    </a:cubicBezTo>
                    <a:cubicBezTo>
                      <a:pt x="61" y="69"/>
                      <a:pt x="60" y="68"/>
                      <a:pt x="61" y="68"/>
                    </a:cubicBezTo>
                    <a:cubicBezTo>
                      <a:pt x="61" y="67"/>
                      <a:pt x="61" y="66"/>
                      <a:pt x="63" y="66"/>
                    </a:cubicBezTo>
                    <a:cubicBezTo>
                      <a:pt x="64" y="66"/>
                      <a:pt x="65" y="67"/>
                      <a:pt x="66" y="66"/>
                    </a:cubicBezTo>
                    <a:cubicBezTo>
                      <a:pt x="67" y="66"/>
                      <a:pt x="69" y="63"/>
                      <a:pt x="69" y="63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8" y="58"/>
                      <a:pt x="78" y="58"/>
                    </a:cubicBezTo>
                    <a:cubicBezTo>
                      <a:pt x="78" y="58"/>
                      <a:pt x="79" y="58"/>
                      <a:pt x="80" y="59"/>
                    </a:cubicBezTo>
                    <a:cubicBezTo>
                      <a:pt x="81" y="60"/>
                      <a:pt x="81" y="60"/>
                      <a:pt x="81" y="60"/>
                    </a:cubicBezTo>
                    <a:cubicBezTo>
                      <a:pt x="82" y="60"/>
                      <a:pt x="84" y="61"/>
                      <a:pt x="84" y="61"/>
                    </a:cubicBezTo>
                    <a:cubicBezTo>
                      <a:pt x="84" y="61"/>
                      <a:pt x="84" y="61"/>
                      <a:pt x="85" y="62"/>
                    </a:cubicBezTo>
                    <a:cubicBezTo>
                      <a:pt x="85" y="62"/>
                      <a:pt x="86" y="63"/>
                      <a:pt x="85" y="65"/>
                    </a:cubicBezTo>
                    <a:cubicBezTo>
                      <a:pt x="85" y="66"/>
                      <a:pt x="85" y="67"/>
                      <a:pt x="85" y="67"/>
                    </a:cubicBezTo>
                    <a:cubicBezTo>
                      <a:pt x="85" y="67"/>
                      <a:pt x="86" y="66"/>
                      <a:pt x="86" y="65"/>
                    </a:cubicBezTo>
                    <a:cubicBezTo>
                      <a:pt x="86" y="63"/>
                      <a:pt x="86" y="62"/>
                      <a:pt x="86" y="61"/>
                    </a:cubicBezTo>
                    <a:cubicBezTo>
                      <a:pt x="86" y="60"/>
                      <a:pt x="85" y="59"/>
                      <a:pt x="85" y="59"/>
                    </a:cubicBezTo>
                    <a:cubicBezTo>
                      <a:pt x="85" y="59"/>
                      <a:pt x="83" y="60"/>
                      <a:pt x="81" y="59"/>
                    </a:cubicBezTo>
                    <a:cubicBezTo>
                      <a:pt x="80" y="58"/>
                      <a:pt x="80" y="57"/>
                      <a:pt x="79" y="57"/>
                    </a:cubicBezTo>
                    <a:cubicBezTo>
                      <a:pt x="79" y="57"/>
                      <a:pt x="78" y="56"/>
                      <a:pt x="77" y="56"/>
                    </a:cubicBezTo>
                    <a:cubicBezTo>
                      <a:pt x="77" y="56"/>
                      <a:pt x="77" y="55"/>
                      <a:pt x="77" y="54"/>
                    </a:cubicBezTo>
                    <a:cubicBezTo>
                      <a:pt x="77" y="53"/>
                      <a:pt x="77" y="52"/>
                      <a:pt x="77" y="51"/>
                    </a:cubicBezTo>
                    <a:cubicBezTo>
                      <a:pt x="77" y="51"/>
                      <a:pt x="76" y="50"/>
                      <a:pt x="77" y="49"/>
                    </a:cubicBezTo>
                    <a:cubicBezTo>
                      <a:pt x="78" y="48"/>
                      <a:pt x="78" y="48"/>
                      <a:pt x="79" y="48"/>
                    </a:cubicBezTo>
                    <a:cubicBezTo>
                      <a:pt x="79" y="47"/>
                      <a:pt x="81" y="46"/>
                      <a:pt x="80" y="46"/>
                    </a:cubicBezTo>
                    <a:cubicBezTo>
                      <a:pt x="80" y="45"/>
                      <a:pt x="79" y="45"/>
                      <a:pt x="78" y="45"/>
                    </a:cubicBezTo>
                    <a:cubicBezTo>
                      <a:pt x="77" y="45"/>
                      <a:pt x="78" y="46"/>
                      <a:pt x="77" y="46"/>
                    </a:cubicBezTo>
                    <a:cubicBezTo>
                      <a:pt x="75" y="46"/>
                      <a:pt x="75" y="45"/>
                      <a:pt x="74" y="44"/>
                    </a:cubicBezTo>
                    <a:cubicBezTo>
                      <a:pt x="74" y="43"/>
                      <a:pt x="74" y="43"/>
                      <a:pt x="73" y="44"/>
                    </a:cubicBezTo>
                    <a:cubicBezTo>
                      <a:pt x="72" y="44"/>
                      <a:pt x="71" y="43"/>
                      <a:pt x="71" y="43"/>
                    </a:cubicBezTo>
                    <a:cubicBezTo>
                      <a:pt x="71" y="43"/>
                      <a:pt x="70" y="42"/>
                      <a:pt x="71" y="41"/>
                    </a:cubicBezTo>
                    <a:cubicBezTo>
                      <a:pt x="71" y="41"/>
                      <a:pt x="72" y="39"/>
                      <a:pt x="72" y="39"/>
                    </a:cubicBezTo>
                    <a:cubicBezTo>
                      <a:pt x="72" y="39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lose/>
                    <a:moveTo>
                      <a:pt x="127" y="1"/>
                    </a:moveTo>
                    <a:cubicBezTo>
                      <a:pt x="127" y="1"/>
                      <a:pt x="127" y="1"/>
                      <a:pt x="127" y="1"/>
                    </a:cubicBezTo>
                    <a:cubicBezTo>
                      <a:pt x="127" y="1"/>
                      <a:pt x="127" y="0"/>
                      <a:pt x="128" y="0"/>
                    </a:cubicBezTo>
                    <a:cubicBezTo>
                      <a:pt x="129" y="0"/>
                      <a:pt x="129" y="0"/>
                      <a:pt x="130" y="0"/>
                    </a:cubicBezTo>
                    <a:cubicBezTo>
                      <a:pt x="130" y="0"/>
                      <a:pt x="132" y="0"/>
                      <a:pt x="132" y="0"/>
                    </a:cubicBezTo>
                    <a:cubicBezTo>
                      <a:pt x="132" y="0"/>
                      <a:pt x="133" y="0"/>
                      <a:pt x="134" y="0"/>
                    </a:cubicBezTo>
                    <a:cubicBezTo>
                      <a:pt x="134" y="0"/>
                      <a:pt x="135" y="0"/>
                      <a:pt x="135" y="0"/>
                    </a:cubicBezTo>
                    <a:cubicBezTo>
                      <a:pt x="136" y="0"/>
                      <a:pt x="135" y="1"/>
                      <a:pt x="135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2" y="1"/>
                      <a:pt x="131" y="1"/>
                    </a:cubicBezTo>
                    <a:cubicBezTo>
                      <a:pt x="131" y="2"/>
                      <a:pt x="130" y="2"/>
                      <a:pt x="130" y="2"/>
                    </a:cubicBezTo>
                    <a:cubicBezTo>
                      <a:pt x="130" y="2"/>
                      <a:pt x="129" y="2"/>
                      <a:pt x="129" y="2"/>
                    </a:cubicBezTo>
                    <a:cubicBezTo>
                      <a:pt x="128" y="2"/>
                      <a:pt x="128" y="1"/>
                      <a:pt x="128" y="2"/>
                    </a:cubicBezTo>
                    <a:cubicBezTo>
                      <a:pt x="127" y="2"/>
                      <a:pt x="127" y="1"/>
                      <a:pt x="127" y="1"/>
                    </a:cubicBezTo>
                    <a:close/>
                    <a:moveTo>
                      <a:pt x="118" y="6"/>
                    </a:moveTo>
                    <a:cubicBezTo>
                      <a:pt x="118" y="6"/>
                      <a:pt x="118" y="6"/>
                      <a:pt x="118" y="6"/>
                    </a:cubicBezTo>
                    <a:cubicBezTo>
                      <a:pt x="118" y="6"/>
                      <a:pt x="118" y="5"/>
                      <a:pt x="119" y="5"/>
                    </a:cubicBezTo>
                    <a:cubicBezTo>
                      <a:pt x="119" y="5"/>
                      <a:pt x="119" y="4"/>
                      <a:pt x="120" y="5"/>
                    </a:cubicBezTo>
                    <a:cubicBezTo>
                      <a:pt x="120" y="5"/>
                      <a:pt x="120" y="7"/>
                      <a:pt x="120" y="7"/>
                    </a:cubicBezTo>
                    <a:cubicBezTo>
                      <a:pt x="119" y="7"/>
                      <a:pt x="119" y="7"/>
                      <a:pt x="118" y="7"/>
                    </a:cubicBezTo>
                    <a:cubicBezTo>
                      <a:pt x="118" y="7"/>
                      <a:pt x="118" y="6"/>
                      <a:pt x="118" y="6"/>
                    </a:cubicBezTo>
                    <a:close/>
                    <a:moveTo>
                      <a:pt x="112" y="9"/>
                    </a:move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1" y="8"/>
                      <a:pt x="111" y="8"/>
                    </a:cubicBezTo>
                    <a:cubicBezTo>
                      <a:pt x="111" y="8"/>
                      <a:pt x="111" y="7"/>
                      <a:pt x="112" y="7"/>
                    </a:cubicBezTo>
                    <a:cubicBezTo>
                      <a:pt x="112" y="7"/>
                      <a:pt x="113" y="7"/>
                      <a:pt x="113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5" y="6"/>
                      <a:pt x="115" y="6"/>
                    </a:cubicBezTo>
                    <a:cubicBezTo>
                      <a:pt x="115" y="6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5" y="8"/>
                    </a:cubicBezTo>
                    <a:cubicBezTo>
                      <a:pt x="115" y="8"/>
                      <a:pt x="114" y="9"/>
                      <a:pt x="114" y="9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12" y="9"/>
                      <a:pt x="112" y="9"/>
                      <a:pt x="112" y="9"/>
                    </a:cubicBezTo>
                    <a:close/>
                    <a:moveTo>
                      <a:pt x="108" y="12"/>
                    </a:move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1"/>
                      <a:pt x="107" y="11"/>
                      <a:pt x="107" y="11"/>
                    </a:cubicBezTo>
                    <a:cubicBezTo>
                      <a:pt x="107" y="11"/>
                      <a:pt x="106" y="10"/>
                      <a:pt x="106" y="10"/>
                    </a:cubicBezTo>
                    <a:cubicBezTo>
                      <a:pt x="106" y="10"/>
                      <a:pt x="106" y="9"/>
                      <a:pt x="107" y="9"/>
                    </a:cubicBezTo>
                    <a:cubicBezTo>
                      <a:pt x="107" y="9"/>
                      <a:pt x="107" y="9"/>
                      <a:pt x="107" y="10"/>
                    </a:cubicBezTo>
                    <a:cubicBezTo>
                      <a:pt x="108" y="10"/>
                      <a:pt x="108" y="11"/>
                      <a:pt x="108" y="11"/>
                    </a:cubicBezTo>
                    <a:cubicBezTo>
                      <a:pt x="108" y="12"/>
                      <a:pt x="108" y="12"/>
                      <a:pt x="108" y="12"/>
                    </a:cubicBezTo>
                    <a:close/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7" y="12"/>
                    </a:cubicBezTo>
                    <a:cubicBezTo>
                      <a:pt x="98" y="11"/>
                      <a:pt x="98" y="10"/>
                      <a:pt x="99" y="11"/>
                    </a:cubicBezTo>
                    <a:cubicBezTo>
                      <a:pt x="100" y="11"/>
                      <a:pt x="102" y="12"/>
                      <a:pt x="102" y="12"/>
                    </a:cubicBezTo>
                    <a:cubicBezTo>
                      <a:pt x="102" y="12"/>
                      <a:pt x="102" y="11"/>
                      <a:pt x="102" y="11"/>
                    </a:cubicBezTo>
                    <a:cubicBezTo>
                      <a:pt x="103" y="11"/>
                      <a:pt x="103" y="12"/>
                      <a:pt x="103" y="12"/>
                    </a:cubicBezTo>
                    <a:cubicBezTo>
                      <a:pt x="103" y="12"/>
                      <a:pt x="102" y="12"/>
                      <a:pt x="102" y="12"/>
                    </a:cubicBezTo>
                    <a:cubicBezTo>
                      <a:pt x="101" y="13"/>
                      <a:pt x="101" y="13"/>
                      <a:pt x="100" y="13"/>
                    </a:cubicBezTo>
                    <a:cubicBezTo>
                      <a:pt x="99" y="13"/>
                      <a:pt x="99" y="12"/>
                      <a:pt x="98" y="13"/>
                    </a:cubicBezTo>
                    <a:cubicBezTo>
                      <a:pt x="98" y="13"/>
                      <a:pt x="98" y="14"/>
                      <a:pt x="97" y="14"/>
                    </a:cubicBezTo>
                    <a:cubicBezTo>
                      <a:pt x="97" y="14"/>
                      <a:pt x="96" y="14"/>
                      <a:pt x="96" y="14"/>
                    </a:cubicBezTo>
                    <a:cubicBezTo>
                      <a:pt x="96" y="13"/>
                      <a:pt x="96" y="12"/>
                      <a:pt x="96" y="12"/>
                    </a:cubicBezTo>
                    <a:close/>
                    <a:moveTo>
                      <a:pt x="93" y="13"/>
                    </a:move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2"/>
                      <a:pt x="94" y="13"/>
                    </a:cubicBezTo>
                    <a:cubicBezTo>
                      <a:pt x="94" y="13"/>
                      <a:pt x="94" y="12"/>
                      <a:pt x="94" y="13"/>
                    </a:cubicBezTo>
                    <a:cubicBezTo>
                      <a:pt x="95" y="14"/>
                      <a:pt x="95" y="15"/>
                      <a:pt x="94" y="15"/>
                    </a:cubicBezTo>
                    <a:cubicBezTo>
                      <a:pt x="93" y="14"/>
                      <a:pt x="93" y="13"/>
                      <a:pt x="93" y="13"/>
                    </a:cubicBezTo>
                    <a:close/>
                    <a:moveTo>
                      <a:pt x="81" y="13"/>
                    </a:move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3"/>
                      <a:pt x="81" y="12"/>
                      <a:pt x="82" y="12"/>
                    </a:cubicBezTo>
                    <a:cubicBezTo>
                      <a:pt x="82" y="12"/>
                      <a:pt x="82" y="12"/>
                      <a:pt x="83" y="12"/>
                    </a:cubicBezTo>
                    <a:cubicBezTo>
                      <a:pt x="83" y="13"/>
                      <a:pt x="84" y="13"/>
                      <a:pt x="84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6" y="13"/>
                      <a:pt x="86" y="12"/>
                      <a:pt x="87" y="13"/>
                    </a:cubicBezTo>
                    <a:cubicBezTo>
                      <a:pt x="88" y="13"/>
                      <a:pt x="88" y="13"/>
                      <a:pt x="89" y="13"/>
                    </a:cubicBezTo>
                    <a:cubicBezTo>
                      <a:pt x="89" y="13"/>
                      <a:pt x="91" y="13"/>
                      <a:pt x="91" y="13"/>
                    </a:cubicBezTo>
                    <a:cubicBezTo>
                      <a:pt x="91" y="13"/>
                      <a:pt x="91" y="14"/>
                      <a:pt x="91" y="14"/>
                    </a:cubicBezTo>
                    <a:cubicBezTo>
                      <a:pt x="90" y="14"/>
                      <a:pt x="90" y="14"/>
                      <a:pt x="89" y="14"/>
                    </a:cubicBezTo>
                    <a:cubicBezTo>
                      <a:pt x="89" y="14"/>
                      <a:pt x="90" y="14"/>
                      <a:pt x="88" y="14"/>
                    </a:cubicBezTo>
                    <a:cubicBezTo>
                      <a:pt x="87" y="14"/>
                      <a:pt x="87" y="14"/>
                      <a:pt x="86" y="14"/>
                    </a:cubicBezTo>
                    <a:cubicBezTo>
                      <a:pt x="86" y="14"/>
                      <a:pt x="86" y="14"/>
                      <a:pt x="85" y="14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4" y="14"/>
                      <a:pt x="87" y="13"/>
                      <a:pt x="84" y="1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1" y="14"/>
                      <a:pt x="81" y="14"/>
                    </a:cubicBezTo>
                    <a:cubicBezTo>
                      <a:pt x="81" y="14"/>
                      <a:pt x="81" y="13"/>
                      <a:pt x="81" y="13"/>
                    </a:cubicBezTo>
                    <a:close/>
                    <a:moveTo>
                      <a:pt x="68" y="16"/>
                    </a:moveTo>
                    <a:cubicBezTo>
                      <a:pt x="68" y="16"/>
                      <a:pt x="68" y="16"/>
                      <a:pt x="68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6"/>
                      <a:pt x="71" y="16"/>
                      <a:pt x="71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15"/>
                      <a:pt x="74" y="14"/>
                      <a:pt x="74" y="14"/>
                    </a:cubicBezTo>
                    <a:cubicBezTo>
                      <a:pt x="75" y="14"/>
                      <a:pt x="76" y="13"/>
                      <a:pt x="76" y="13"/>
                    </a:cubicBezTo>
                    <a:cubicBezTo>
                      <a:pt x="76" y="13"/>
                      <a:pt x="78" y="14"/>
                      <a:pt x="78" y="14"/>
                    </a:cubicBezTo>
                    <a:cubicBezTo>
                      <a:pt x="79" y="14"/>
                      <a:pt x="79" y="13"/>
                      <a:pt x="79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0" y="14"/>
                      <a:pt x="69" y="14"/>
                    </a:cubicBezTo>
                    <a:cubicBezTo>
                      <a:pt x="68" y="13"/>
                      <a:pt x="67" y="14"/>
                      <a:pt x="67" y="14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7" y="16"/>
                      <a:pt x="67" y="16"/>
                    </a:cubicBezTo>
                    <a:cubicBezTo>
                      <a:pt x="67" y="17"/>
                      <a:pt x="68" y="16"/>
                      <a:pt x="68" y="16"/>
                    </a:cubicBezTo>
                    <a:close/>
                    <a:moveTo>
                      <a:pt x="56" y="22"/>
                    </a:move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8" y="22"/>
                      <a:pt x="58" y="22"/>
                    </a:cubicBezTo>
                    <a:cubicBezTo>
                      <a:pt x="58" y="21"/>
                      <a:pt x="59" y="21"/>
                      <a:pt x="59" y="21"/>
                    </a:cubicBezTo>
                    <a:cubicBezTo>
                      <a:pt x="59" y="21"/>
                      <a:pt x="60" y="20"/>
                      <a:pt x="61" y="20"/>
                    </a:cubicBezTo>
                    <a:cubicBezTo>
                      <a:pt x="61" y="20"/>
                      <a:pt x="63" y="19"/>
                      <a:pt x="63" y="19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0" y="18"/>
                      <a:pt x="60" y="18"/>
                    </a:cubicBezTo>
                    <a:cubicBezTo>
                      <a:pt x="60" y="18"/>
                      <a:pt x="58" y="20"/>
                      <a:pt x="58" y="20"/>
                    </a:cubicBezTo>
                    <a:cubicBezTo>
                      <a:pt x="58" y="20"/>
                      <a:pt x="56" y="22"/>
                      <a:pt x="56" y="22"/>
                    </a:cubicBezTo>
                    <a:close/>
                    <a:moveTo>
                      <a:pt x="55" y="32"/>
                    </a:move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2"/>
                      <a:pt x="57" y="30"/>
                      <a:pt x="57" y="29"/>
                    </a:cubicBezTo>
                    <a:cubicBezTo>
                      <a:pt x="57" y="29"/>
                      <a:pt x="57" y="27"/>
                      <a:pt x="57" y="27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4" y="25"/>
                      <a:pt x="54" y="25"/>
                    </a:cubicBezTo>
                    <a:cubicBezTo>
                      <a:pt x="54" y="26"/>
                      <a:pt x="53" y="26"/>
                      <a:pt x="52" y="27"/>
                    </a:cubicBezTo>
                    <a:cubicBezTo>
                      <a:pt x="51" y="28"/>
                      <a:pt x="51" y="29"/>
                      <a:pt x="51" y="30"/>
                    </a:cubicBezTo>
                    <a:cubicBezTo>
                      <a:pt x="51" y="30"/>
                      <a:pt x="50" y="31"/>
                      <a:pt x="50" y="32"/>
                    </a:cubicBezTo>
                    <a:cubicBezTo>
                      <a:pt x="50" y="33"/>
                      <a:pt x="51" y="33"/>
                      <a:pt x="52" y="33"/>
                    </a:cubicBezTo>
                    <a:cubicBezTo>
                      <a:pt x="53" y="33"/>
                      <a:pt x="52" y="33"/>
                      <a:pt x="52" y="33"/>
                    </a:cubicBezTo>
                    <a:cubicBezTo>
                      <a:pt x="55" y="32"/>
                      <a:pt x="55" y="32"/>
                      <a:pt x="55" y="32"/>
                    </a:cubicBezTo>
                    <a:close/>
                    <a:moveTo>
                      <a:pt x="21" y="94"/>
                    </a:moveTo>
                    <a:cubicBezTo>
                      <a:pt x="21" y="94"/>
                      <a:pt x="21" y="94"/>
                      <a:pt x="21" y="94"/>
                    </a:cubicBezTo>
                    <a:cubicBezTo>
                      <a:pt x="21" y="94"/>
                      <a:pt x="21" y="94"/>
                      <a:pt x="22" y="94"/>
                    </a:cubicBezTo>
                    <a:cubicBezTo>
                      <a:pt x="22" y="94"/>
                      <a:pt x="22" y="93"/>
                      <a:pt x="22" y="93"/>
                    </a:cubicBezTo>
                    <a:cubicBezTo>
                      <a:pt x="23" y="93"/>
                      <a:pt x="23" y="94"/>
                      <a:pt x="23" y="94"/>
                    </a:cubicBezTo>
                    <a:cubicBezTo>
                      <a:pt x="24" y="94"/>
                      <a:pt x="24" y="95"/>
                      <a:pt x="24" y="95"/>
                    </a:cubicBezTo>
                    <a:cubicBezTo>
                      <a:pt x="25" y="97"/>
                      <a:pt x="25" y="97"/>
                      <a:pt x="25" y="97"/>
                    </a:cubicBezTo>
                    <a:cubicBezTo>
                      <a:pt x="25" y="97"/>
                      <a:pt x="25" y="98"/>
                      <a:pt x="25" y="98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99"/>
                      <a:pt x="26" y="99"/>
                      <a:pt x="27" y="99"/>
                    </a:cubicBezTo>
                    <a:cubicBezTo>
                      <a:pt x="27" y="99"/>
                      <a:pt x="27" y="100"/>
                      <a:pt x="28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2"/>
                      <a:pt x="30" y="102"/>
                      <a:pt x="31" y="103"/>
                    </a:cubicBezTo>
                    <a:cubicBezTo>
                      <a:pt x="32" y="103"/>
                      <a:pt x="32" y="103"/>
                      <a:pt x="33" y="103"/>
                    </a:cubicBezTo>
                    <a:cubicBezTo>
                      <a:pt x="33" y="102"/>
                      <a:pt x="33" y="102"/>
                      <a:pt x="34" y="102"/>
                    </a:cubicBezTo>
                    <a:cubicBezTo>
                      <a:pt x="34" y="102"/>
                      <a:pt x="34" y="102"/>
                      <a:pt x="35" y="102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3" y="100"/>
                      <a:pt x="32" y="99"/>
                    </a:cubicBezTo>
                    <a:cubicBezTo>
                      <a:pt x="32" y="99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1" y="97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29" y="96"/>
                      <a:pt x="29" y="95"/>
                      <a:pt x="29" y="95"/>
                    </a:cubicBezTo>
                    <a:cubicBezTo>
                      <a:pt x="29" y="95"/>
                      <a:pt x="27" y="95"/>
                      <a:pt x="27" y="94"/>
                    </a:cubicBezTo>
                    <a:cubicBezTo>
                      <a:pt x="27" y="94"/>
                      <a:pt x="26" y="94"/>
                      <a:pt x="26" y="94"/>
                    </a:cubicBezTo>
                    <a:cubicBezTo>
                      <a:pt x="26" y="94"/>
                      <a:pt x="24" y="93"/>
                      <a:pt x="24" y="92"/>
                    </a:cubicBezTo>
                    <a:cubicBezTo>
                      <a:pt x="24" y="92"/>
                      <a:pt x="24" y="91"/>
                      <a:pt x="24" y="91"/>
                    </a:cubicBezTo>
                    <a:cubicBezTo>
                      <a:pt x="24" y="91"/>
                      <a:pt x="23" y="91"/>
                      <a:pt x="22" y="91"/>
                    </a:cubicBezTo>
                    <a:cubicBezTo>
                      <a:pt x="21" y="92"/>
                      <a:pt x="20" y="92"/>
                      <a:pt x="20" y="92"/>
                    </a:cubicBezTo>
                    <a:cubicBezTo>
                      <a:pt x="19" y="92"/>
                      <a:pt x="19" y="93"/>
                      <a:pt x="19" y="93"/>
                    </a:cubicBezTo>
                    <a:cubicBezTo>
                      <a:pt x="19" y="93"/>
                      <a:pt x="19" y="94"/>
                      <a:pt x="20" y="94"/>
                    </a:cubicBezTo>
                    <a:cubicBezTo>
                      <a:pt x="20" y="95"/>
                      <a:pt x="21" y="94"/>
                      <a:pt x="21" y="94"/>
                    </a:cubicBezTo>
                    <a:close/>
                    <a:moveTo>
                      <a:pt x="71" y="75"/>
                    </a:moveTo>
                    <a:cubicBezTo>
                      <a:pt x="71" y="75"/>
                      <a:pt x="71" y="75"/>
                      <a:pt x="71" y="75"/>
                    </a:cubicBezTo>
                    <a:cubicBezTo>
                      <a:pt x="71" y="76"/>
                      <a:pt x="71" y="76"/>
                      <a:pt x="71" y="76"/>
                    </a:cubicBezTo>
                    <a:cubicBezTo>
                      <a:pt x="71" y="76"/>
                      <a:pt x="71" y="76"/>
                      <a:pt x="72" y="76"/>
                    </a:cubicBezTo>
                    <a:cubicBezTo>
                      <a:pt x="72" y="75"/>
                      <a:pt x="72" y="76"/>
                      <a:pt x="73" y="76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6"/>
                      <a:pt x="75" y="74"/>
                      <a:pt x="75" y="74"/>
                    </a:cubicBezTo>
                    <a:cubicBezTo>
                      <a:pt x="75" y="74"/>
                      <a:pt x="75" y="74"/>
                      <a:pt x="76" y="74"/>
                    </a:cubicBezTo>
                    <a:cubicBezTo>
                      <a:pt x="76" y="74"/>
                      <a:pt x="77" y="74"/>
                      <a:pt x="77" y="73"/>
                    </a:cubicBezTo>
                    <a:cubicBezTo>
                      <a:pt x="77" y="73"/>
                      <a:pt x="77" y="73"/>
                      <a:pt x="78" y="73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1"/>
                      <a:pt x="80" y="71"/>
                      <a:pt x="80" y="71"/>
                    </a:cubicBezTo>
                    <a:cubicBezTo>
                      <a:pt x="81" y="70"/>
                      <a:pt x="81" y="70"/>
                      <a:pt x="81" y="69"/>
                    </a:cubicBezTo>
                    <a:cubicBezTo>
                      <a:pt x="81" y="69"/>
                      <a:pt x="80" y="69"/>
                      <a:pt x="80" y="70"/>
                    </a:cubicBezTo>
                    <a:cubicBezTo>
                      <a:pt x="79" y="70"/>
                      <a:pt x="78" y="70"/>
                      <a:pt x="78" y="70"/>
                    </a:cubicBezTo>
                    <a:cubicBezTo>
                      <a:pt x="78" y="71"/>
                      <a:pt x="77" y="71"/>
                      <a:pt x="77" y="71"/>
                    </a:cubicBezTo>
                    <a:cubicBezTo>
                      <a:pt x="76" y="71"/>
                      <a:pt x="75" y="72"/>
                      <a:pt x="74" y="72"/>
                    </a:cubicBezTo>
                    <a:cubicBezTo>
                      <a:pt x="74" y="72"/>
                      <a:pt x="74" y="73"/>
                      <a:pt x="73" y="74"/>
                    </a:cubicBezTo>
                    <a:cubicBezTo>
                      <a:pt x="73" y="74"/>
                      <a:pt x="73" y="74"/>
                      <a:pt x="73" y="75"/>
                    </a:cubicBezTo>
                    <a:cubicBezTo>
                      <a:pt x="72" y="75"/>
                      <a:pt x="71" y="75"/>
                      <a:pt x="71" y="7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24" name="Freeform 217"/>
              <p:cNvSpPr>
                <a:spLocks/>
              </p:cNvSpPr>
              <p:nvPr/>
            </p:nvSpPr>
            <p:spPr bwMode="auto">
              <a:xfrm>
                <a:off x="22052341" y="9635143"/>
                <a:ext cx="781486" cy="534583"/>
              </a:xfrm>
              <a:custGeom>
                <a:avLst/>
                <a:gdLst>
                  <a:gd name="T0" fmla="*/ 4 w 169"/>
                  <a:gd name="T1" fmla="*/ 28 h 119"/>
                  <a:gd name="T2" fmla="*/ 17 w 169"/>
                  <a:gd name="T3" fmla="*/ 23 h 119"/>
                  <a:gd name="T4" fmla="*/ 24 w 169"/>
                  <a:gd name="T5" fmla="*/ 19 h 119"/>
                  <a:gd name="T6" fmla="*/ 29 w 169"/>
                  <a:gd name="T7" fmla="*/ 16 h 119"/>
                  <a:gd name="T8" fmla="*/ 32 w 169"/>
                  <a:gd name="T9" fmla="*/ 14 h 119"/>
                  <a:gd name="T10" fmla="*/ 38 w 169"/>
                  <a:gd name="T11" fmla="*/ 12 h 119"/>
                  <a:gd name="T12" fmla="*/ 44 w 169"/>
                  <a:gd name="T13" fmla="*/ 11 h 119"/>
                  <a:gd name="T14" fmla="*/ 48 w 169"/>
                  <a:gd name="T15" fmla="*/ 8 h 119"/>
                  <a:gd name="T16" fmla="*/ 56 w 169"/>
                  <a:gd name="T17" fmla="*/ 7 h 119"/>
                  <a:gd name="T18" fmla="*/ 55 w 169"/>
                  <a:gd name="T19" fmla="*/ 2 h 119"/>
                  <a:gd name="T20" fmla="*/ 63 w 169"/>
                  <a:gd name="T21" fmla="*/ 0 h 119"/>
                  <a:gd name="T22" fmla="*/ 69 w 169"/>
                  <a:gd name="T23" fmla="*/ 4 h 119"/>
                  <a:gd name="T24" fmla="*/ 73 w 169"/>
                  <a:gd name="T25" fmla="*/ 8 h 119"/>
                  <a:gd name="T26" fmla="*/ 72 w 169"/>
                  <a:gd name="T27" fmla="*/ 11 h 119"/>
                  <a:gd name="T28" fmla="*/ 78 w 169"/>
                  <a:gd name="T29" fmla="*/ 12 h 119"/>
                  <a:gd name="T30" fmla="*/ 85 w 169"/>
                  <a:gd name="T31" fmla="*/ 10 h 119"/>
                  <a:gd name="T32" fmla="*/ 88 w 169"/>
                  <a:gd name="T33" fmla="*/ 13 h 119"/>
                  <a:gd name="T34" fmla="*/ 95 w 169"/>
                  <a:gd name="T35" fmla="*/ 16 h 119"/>
                  <a:gd name="T36" fmla="*/ 95 w 169"/>
                  <a:gd name="T37" fmla="*/ 21 h 119"/>
                  <a:gd name="T38" fmla="*/ 91 w 169"/>
                  <a:gd name="T39" fmla="*/ 27 h 119"/>
                  <a:gd name="T40" fmla="*/ 95 w 169"/>
                  <a:gd name="T41" fmla="*/ 34 h 119"/>
                  <a:gd name="T42" fmla="*/ 106 w 169"/>
                  <a:gd name="T43" fmla="*/ 41 h 119"/>
                  <a:gd name="T44" fmla="*/ 116 w 169"/>
                  <a:gd name="T45" fmla="*/ 45 h 119"/>
                  <a:gd name="T46" fmla="*/ 123 w 169"/>
                  <a:gd name="T47" fmla="*/ 47 h 119"/>
                  <a:gd name="T48" fmla="*/ 123 w 169"/>
                  <a:gd name="T49" fmla="*/ 53 h 119"/>
                  <a:gd name="T50" fmla="*/ 119 w 169"/>
                  <a:gd name="T51" fmla="*/ 59 h 119"/>
                  <a:gd name="T52" fmla="*/ 110 w 169"/>
                  <a:gd name="T53" fmla="*/ 64 h 119"/>
                  <a:gd name="T54" fmla="*/ 119 w 169"/>
                  <a:gd name="T55" fmla="*/ 66 h 119"/>
                  <a:gd name="T56" fmla="*/ 125 w 169"/>
                  <a:gd name="T57" fmla="*/ 71 h 119"/>
                  <a:gd name="T58" fmla="*/ 140 w 169"/>
                  <a:gd name="T59" fmla="*/ 76 h 119"/>
                  <a:gd name="T60" fmla="*/ 147 w 169"/>
                  <a:gd name="T61" fmla="*/ 76 h 119"/>
                  <a:gd name="T62" fmla="*/ 158 w 169"/>
                  <a:gd name="T63" fmla="*/ 75 h 119"/>
                  <a:gd name="T64" fmla="*/ 155 w 169"/>
                  <a:gd name="T65" fmla="*/ 83 h 119"/>
                  <a:gd name="T66" fmla="*/ 156 w 169"/>
                  <a:gd name="T67" fmla="*/ 87 h 119"/>
                  <a:gd name="T68" fmla="*/ 164 w 169"/>
                  <a:gd name="T69" fmla="*/ 93 h 119"/>
                  <a:gd name="T70" fmla="*/ 158 w 169"/>
                  <a:gd name="T71" fmla="*/ 96 h 119"/>
                  <a:gd name="T72" fmla="*/ 164 w 169"/>
                  <a:gd name="T73" fmla="*/ 101 h 119"/>
                  <a:gd name="T74" fmla="*/ 167 w 169"/>
                  <a:gd name="T75" fmla="*/ 111 h 119"/>
                  <a:gd name="T76" fmla="*/ 162 w 169"/>
                  <a:gd name="T77" fmla="*/ 114 h 119"/>
                  <a:gd name="T78" fmla="*/ 154 w 169"/>
                  <a:gd name="T79" fmla="*/ 119 h 119"/>
                  <a:gd name="T80" fmla="*/ 142 w 169"/>
                  <a:gd name="T81" fmla="*/ 107 h 119"/>
                  <a:gd name="T82" fmla="*/ 138 w 169"/>
                  <a:gd name="T83" fmla="*/ 98 h 119"/>
                  <a:gd name="T84" fmla="*/ 129 w 169"/>
                  <a:gd name="T85" fmla="*/ 97 h 119"/>
                  <a:gd name="T86" fmla="*/ 126 w 169"/>
                  <a:gd name="T87" fmla="*/ 85 h 119"/>
                  <a:gd name="T88" fmla="*/ 114 w 169"/>
                  <a:gd name="T89" fmla="*/ 91 h 119"/>
                  <a:gd name="T90" fmla="*/ 101 w 169"/>
                  <a:gd name="T91" fmla="*/ 90 h 119"/>
                  <a:gd name="T92" fmla="*/ 96 w 169"/>
                  <a:gd name="T93" fmla="*/ 86 h 119"/>
                  <a:gd name="T94" fmla="*/ 88 w 169"/>
                  <a:gd name="T95" fmla="*/ 84 h 119"/>
                  <a:gd name="T96" fmla="*/ 76 w 169"/>
                  <a:gd name="T97" fmla="*/ 88 h 119"/>
                  <a:gd name="T98" fmla="*/ 69 w 169"/>
                  <a:gd name="T99" fmla="*/ 84 h 119"/>
                  <a:gd name="T100" fmla="*/ 56 w 169"/>
                  <a:gd name="T101" fmla="*/ 80 h 119"/>
                  <a:gd name="T102" fmla="*/ 41 w 169"/>
                  <a:gd name="T103" fmla="*/ 83 h 119"/>
                  <a:gd name="T104" fmla="*/ 30 w 169"/>
                  <a:gd name="T105" fmla="*/ 83 h 119"/>
                  <a:gd name="T106" fmla="*/ 26 w 169"/>
                  <a:gd name="T107" fmla="*/ 77 h 119"/>
                  <a:gd name="T108" fmla="*/ 20 w 169"/>
                  <a:gd name="T109" fmla="*/ 71 h 119"/>
                  <a:gd name="T110" fmla="*/ 15 w 169"/>
                  <a:gd name="T111" fmla="*/ 61 h 119"/>
                  <a:gd name="T112" fmla="*/ 18 w 169"/>
                  <a:gd name="T113" fmla="*/ 46 h 119"/>
                  <a:gd name="T114" fmla="*/ 13 w 169"/>
                  <a:gd name="T115" fmla="*/ 37 h 119"/>
                  <a:gd name="T116" fmla="*/ 2 w 169"/>
                  <a:gd name="T117" fmla="*/ 3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119">
                    <a:moveTo>
                      <a:pt x="2" y="3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6" y="28"/>
                      <a:pt x="7" y="27"/>
                    </a:cubicBezTo>
                    <a:cubicBezTo>
                      <a:pt x="9" y="27"/>
                      <a:pt x="15" y="25"/>
                      <a:pt x="15" y="25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9" y="21"/>
                      <a:pt x="19" y="21"/>
                    </a:cubicBezTo>
                    <a:cubicBezTo>
                      <a:pt x="20" y="21"/>
                      <a:pt x="22" y="21"/>
                      <a:pt x="23" y="20"/>
                    </a:cubicBezTo>
                    <a:cubicBezTo>
                      <a:pt x="23" y="20"/>
                      <a:pt x="24" y="19"/>
                      <a:pt x="24" y="19"/>
                    </a:cubicBezTo>
                    <a:cubicBezTo>
                      <a:pt x="24" y="19"/>
                      <a:pt x="24" y="18"/>
                      <a:pt x="25" y="18"/>
                    </a:cubicBezTo>
                    <a:cubicBezTo>
                      <a:pt x="25" y="18"/>
                      <a:pt x="26" y="18"/>
                      <a:pt x="27" y="17"/>
                    </a:cubicBezTo>
                    <a:cubicBezTo>
                      <a:pt x="28" y="17"/>
                      <a:pt x="28" y="17"/>
                      <a:pt x="29" y="16"/>
                    </a:cubicBezTo>
                    <a:cubicBezTo>
                      <a:pt x="29" y="16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2" y="14"/>
                      <a:pt x="32" y="14"/>
                    </a:cubicBezTo>
                    <a:cubicBezTo>
                      <a:pt x="32" y="14"/>
                      <a:pt x="34" y="14"/>
                      <a:pt x="35" y="14"/>
                    </a:cubicBezTo>
                    <a:cubicBezTo>
                      <a:pt x="35" y="14"/>
                      <a:pt x="37" y="13"/>
                      <a:pt x="37" y="13"/>
                    </a:cubicBezTo>
                    <a:cubicBezTo>
                      <a:pt x="37" y="13"/>
                      <a:pt x="37" y="12"/>
                      <a:pt x="38" y="12"/>
                    </a:cubicBezTo>
                    <a:cubicBezTo>
                      <a:pt x="39" y="12"/>
                      <a:pt x="40" y="12"/>
                      <a:pt x="41" y="12"/>
                    </a:cubicBezTo>
                    <a:cubicBezTo>
                      <a:pt x="41" y="12"/>
                      <a:pt x="43" y="12"/>
                      <a:pt x="43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5" y="11"/>
                      <a:pt x="44" y="10"/>
                      <a:pt x="45" y="11"/>
                    </a:cubicBezTo>
                    <a:cubicBezTo>
                      <a:pt x="46" y="11"/>
                      <a:pt x="45" y="12"/>
                      <a:pt x="46" y="11"/>
                    </a:cubicBezTo>
                    <a:cubicBezTo>
                      <a:pt x="47" y="10"/>
                      <a:pt x="48" y="8"/>
                      <a:pt x="48" y="8"/>
                    </a:cubicBezTo>
                    <a:cubicBezTo>
                      <a:pt x="48" y="8"/>
                      <a:pt x="47" y="8"/>
                      <a:pt x="49" y="8"/>
                    </a:cubicBezTo>
                    <a:cubicBezTo>
                      <a:pt x="51" y="8"/>
                      <a:pt x="51" y="8"/>
                      <a:pt x="53" y="8"/>
                    </a:cubicBezTo>
                    <a:cubicBezTo>
                      <a:pt x="54" y="8"/>
                      <a:pt x="56" y="7"/>
                      <a:pt x="56" y="7"/>
                    </a:cubicBezTo>
                    <a:cubicBezTo>
                      <a:pt x="57" y="7"/>
                      <a:pt x="58" y="6"/>
                      <a:pt x="58" y="6"/>
                    </a:cubicBezTo>
                    <a:cubicBezTo>
                      <a:pt x="58" y="5"/>
                      <a:pt x="54" y="3"/>
                      <a:pt x="54" y="3"/>
                    </a:cubicBezTo>
                    <a:cubicBezTo>
                      <a:pt x="54" y="3"/>
                      <a:pt x="52" y="2"/>
                      <a:pt x="55" y="2"/>
                    </a:cubicBezTo>
                    <a:cubicBezTo>
                      <a:pt x="58" y="3"/>
                      <a:pt x="59" y="3"/>
                      <a:pt x="59" y="3"/>
                    </a:cubicBezTo>
                    <a:cubicBezTo>
                      <a:pt x="60" y="3"/>
                      <a:pt x="60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cubicBezTo>
                      <a:pt x="64" y="0"/>
                      <a:pt x="66" y="2"/>
                      <a:pt x="66" y="2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70" y="3"/>
                      <a:pt x="71" y="4"/>
                    </a:cubicBezTo>
                    <a:cubicBezTo>
                      <a:pt x="72" y="4"/>
                      <a:pt x="74" y="6"/>
                      <a:pt x="74" y="6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9" y="11"/>
                      <a:pt x="70" y="11"/>
                    </a:cubicBezTo>
                    <a:cubicBezTo>
                      <a:pt x="70" y="11"/>
                      <a:pt x="71" y="12"/>
                      <a:pt x="72" y="11"/>
                    </a:cubicBezTo>
                    <a:cubicBezTo>
                      <a:pt x="73" y="11"/>
                      <a:pt x="73" y="10"/>
                      <a:pt x="73" y="10"/>
                    </a:cubicBezTo>
                    <a:cubicBezTo>
                      <a:pt x="73" y="10"/>
                      <a:pt x="76" y="10"/>
                      <a:pt x="76" y="11"/>
                    </a:cubicBezTo>
                    <a:cubicBezTo>
                      <a:pt x="76" y="11"/>
                      <a:pt x="78" y="12"/>
                      <a:pt x="78" y="12"/>
                    </a:cubicBezTo>
                    <a:cubicBezTo>
                      <a:pt x="79" y="11"/>
                      <a:pt x="80" y="11"/>
                      <a:pt x="81" y="11"/>
                    </a:cubicBezTo>
                    <a:cubicBezTo>
                      <a:pt x="81" y="11"/>
                      <a:pt x="82" y="12"/>
                      <a:pt x="83" y="12"/>
                    </a:cubicBezTo>
                    <a:cubicBezTo>
                      <a:pt x="84" y="12"/>
                      <a:pt x="85" y="10"/>
                      <a:pt x="85" y="10"/>
                    </a:cubicBezTo>
                    <a:cubicBezTo>
                      <a:pt x="85" y="10"/>
                      <a:pt x="86" y="10"/>
                      <a:pt x="86" y="11"/>
                    </a:cubicBezTo>
                    <a:cubicBezTo>
                      <a:pt x="87" y="11"/>
                      <a:pt x="86" y="11"/>
                      <a:pt x="87" y="12"/>
                    </a:cubicBezTo>
                    <a:cubicBezTo>
                      <a:pt x="87" y="13"/>
                      <a:pt x="87" y="13"/>
                      <a:pt x="88" y="13"/>
                    </a:cubicBezTo>
                    <a:cubicBezTo>
                      <a:pt x="89" y="14"/>
                      <a:pt x="91" y="14"/>
                      <a:pt x="91" y="15"/>
                    </a:cubicBezTo>
                    <a:cubicBezTo>
                      <a:pt x="91" y="15"/>
                      <a:pt x="92" y="17"/>
                      <a:pt x="93" y="17"/>
                    </a:cubicBezTo>
                    <a:cubicBezTo>
                      <a:pt x="94" y="16"/>
                      <a:pt x="94" y="16"/>
                      <a:pt x="95" y="16"/>
                    </a:cubicBezTo>
                    <a:cubicBezTo>
                      <a:pt x="96" y="17"/>
                      <a:pt x="98" y="16"/>
                      <a:pt x="98" y="17"/>
                    </a:cubicBezTo>
                    <a:cubicBezTo>
                      <a:pt x="97" y="18"/>
                      <a:pt x="97" y="19"/>
                      <a:pt x="97" y="20"/>
                    </a:cubicBezTo>
                    <a:cubicBezTo>
                      <a:pt x="97" y="20"/>
                      <a:pt x="96" y="21"/>
                      <a:pt x="95" y="21"/>
                    </a:cubicBezTo>
                    <a:cubicBezTo>
                      <a:pt x="94" y="21"/>
                      <a:pt x="93" y="22"/>
                      <a:pt x="93" y="22"/>
                    </a:cubicBezTo>
                    <a:cubicBezTo>
                      <a:pt x="93" y="23"/>
                      <a:pt x="92" y="24"/>
                      <a:pt x="92" y="25"/>
                    </a:cubicBezTo>
                    <a:cubicBezTo>
                      <a:pt x="91" y="26"/>
                      <a:pt x="91" y="27"/>
                      <a:pt x="91" y="27"/>
                    </a:cubicBezTo>
                    <a:cubicBezTo>
                      <a:pt x="90" y="28"/>
                      <a:pt x="90" y="28"/>
                      <a:pt x="90" y="28"/>
                    </a:cubicBezTo>
                    <a:cubicBezTo>
                      <a:pt x="90" y="29"/>
                      <a:pt x="93" y="33"/>
                      <a:pt x="93" y="33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40"/>
                      <a:pt x="104" y="41"/>
                      <a:pt x="106" y="41"/>
                    </a:cubicBezTo>
                    <a:cubicBezTo>
                      <a:pt x="108" y="42"/>
                      <a:pt x="110" y="42"/>
                      <a:pt x="110" y="42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5" y="45"/>
                      <a:pt x="116" y="45"/>
                    </a:cubicBezTo>
                    <a:cubicBezTo>
                      <a:pt x="116" y="46"/>
                      <a:pt x="119" y="46"/>
                      <a:pt x="119" y="46"/>
                    </a:cubicBezTo>
                    <a:cubicBezTo>
                      <a:pt x="121" y="46"/>
                      <a:pt x="121" y="46"/>
                      <a:pt x="121" y="46"/>
                    </a:cubicBezTo>
                    <a:cubicBezTo>
                      <a:pt x="121" y="46"/>
                      <a:pt x="122" y="45"/>
                      <a:pt x="123" y="47"/>
                    </a:cubicBezTo>
                    <a:cubicBezTo>
                      <a:pt x="123" y="48"/>
                      <a:pt x="124" y="50"/>
                      <a:pt x="124" y="50"/>
                    </a:cubicBezTo>
                    <a:cubicBezTo>
                      <a:pt x="124" y="50"/>
                      <a:pt x="124" y="51"/>
                      <a:pt x="124" y="52"/>
                    </a:cubicBezTo>
                    <a:cubicBezTo>
                      <a:pt x="123" y="52"/>
                      <a:pt x="123" y="52"/>
                      <a:pt x="123" y="53"/>
                    </a:cubicBezTo>
                    <a:cubicBezTo>
                      <a:pt x="123" y="53"/>
                      <a:pt x="123" y="57"/>
                      <a:pt x="123" y="57"/>
                    </a:cubicBezTo>
                    <a:cubicBezTo>
                      <a:pt x="123" y="57"/>
                      <a:pt x="123" y="58"/>
                      <a:pt x="122" y="58"/>
                    </a:cubicBezTo>
                    <a:cubicBezTo>
                      <a:pt x="120" y="59"/>
                      <a:pt x="120" y="59"/>
                      <a:pt x="119" y="59"/>
                    </a:cubicBezTo>
                    <a:cubicBezTo>
                      <a:pt x="117" y="59"/>
                      <a:pt x="114" y="60"/>
                      <a:pt x="113" y="61"/>
                    </a:cubicBezTo>
                    <a:cubicBezTo>
                      <a:pt x="113" y="61"/>
                      <a:pt x="111" y="61"/>
                      <a:pt x="111" y="61"/>
                    </a:cubicBezTo>
                    <a:cubicBezTo>
                      <a:pt x="111" y="62"/>
                      <a:pt x="110" y="64"/>
                      <a:pt x="110" y="64"/>
                    </a:cubicBezTo>
                    <a:cubicBezTo>
                      <a:pt x="110" y="64"/>
                      <a:pt x="110" y="66"/>
                      <a:pt x="112" y="66"/>
                    </a:cubicBezTo>
                    <a:cubicBezTo>
                      <a:pt x="115" y="66"/>
                      <a:pt x="115" y="66"/>
                      <a:pt x="116" y="66"/>
                    </a:cubicBezTo>
                    <a:cubicBezTo>
                      <a:pt x="117" y="66"/>
                      <a:pt x="117" y="65"/>
                      <a:pt x="119" y="66"/>
                    </a:cubicBezTo>
                    <a:cubicBezTo>
                      <a:pt x="120" y="66"/>
                      <a:pt x="121" y="68"/>
                      <a:pt x="121" y="68"/>
                    </a:cubicBezTo>
                    <a:cubicBezTo>
                      <a:pt x="123" y="70"/>
                      <a:pt x="123" y="70"/>
                      <a:pt x="123" y="70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31" y="71"/>
                      <a:pt x="131" y="71"/>
                      <a:pt x="131" y="71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40" y="76"/>
                      <a:pt x="140" y="76"/>
                      <a:pt x="140" y="76"/>
                    </a:cubicBezTo>
                    <a:cubicBezTo>
                      <a:pt x="140" y="76"/>
                      <a:pt x="140" y="79"/>
                      <a:pt x="141" y="79"/>
                    </a:cubicBezTo>
                    <a:cubicBezTo>
                      <a:pt x="143" y="79"/>
                      <a:pt x="144" y="78"/>
                      <a:pt x="144" y="78"/>
                    </a:cubicBezTo>
                    <a:cubicBezTo>
                      <a:pt x="144" y="78"/>
                      <a:pt x="146" y="76"/>
                      <a:pt x="147" y="76"/>
                    </a:cubicBezTo>
                    <a:cubicBezTo>
                      <a:pt x="149" y="75"/>
                      <a:pt x="148" y="74"/>
                      <a:pt x="150" y="75"/>
                    </a:cubicBezTo>
                    <a:cubicBezTo>
                      <a:pt x="152" y="77"/>
                      <a:pt x="156" y="75"/>
                      <a:pt x="156" y="75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78"/>
                      <a:pt x="158" y="78"/>
                      <a:pt x="158" y="78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55" y="83"/>
                      <a:pt x="155" y="83"/>
                      <a:pt x="155" y="83"/>
                    </a:cubicBezTo>
                    <a:cubicBezTo>
                      <a:pt x="154" y="84"/>
                      <a:pt x="154" y="84"/>
                      <a:pt x="154" y="84"/>
                    </a:cubicBezTo>
                    <a:cubicBezTo>
                      <a:pt x="154" y="84"/>
                      <a:pt x="154" y="85"/>
                      <a:pt x="154" y="86"/>
                    </a:cubicBezTo>
                    <a:cubicBezTo>
                      <a:pt x="155" y="86"/>
                      <a:pt x="156" y="87"/>
                      <a:pt x="156" y="87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90"/>
                      <a:pt x="163" y="93"/>
                      <a:pt x="164" y="93"/>
                    </a:cubicBezTo>
                    <a:cubicBezTo>
                      <a:pt x="165" y="93"/>
                      <a:pt x="167" y="94"/>
                      <a:pt x="167" y="94"/>
                    </a:cubicBezTo>
                    <a:cubicBezTo>
                      <a:pt x="167" y="94"/>
                      <a:pt x="163" y="97"/>
                      <a:pt x="162" y="97"/>
                    </a:cubicBezTo>
                    <a:cubicBezTo>
                      <a:pt x="161" y="97"/>
                      <a:pt x="158" y="96"/>
                      <a:pt x="158" y="96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63" y="100"/>
                      <a:pt x="163" y="100"/>
                      <a:pt x="163" y="100"/>
                    </a:cubicBezTo>
                    <a:cubicBezTo>
                      <a:pt x="163" y="100"/>
                      <a:pt x="163" y="100"/>
                      <a:pt x="164" y="101"/>
                    </a:cubicBezTo>
                    <a:cubicBezTo>
                      <a:pt x="164" y="102"/>
                      <a:pt x="165" y="103"/>
                      <a:pt x="165" y="103"/>
                    </a:cubicBezTo>
                    <a:cubicBezTo>
                      <a:pt x="165" y="103"/>
                      <a:pt x="169" y="102"/>
                      <a:pt x="169" y="106"/>
                    </a:cubicBezTo>
                    <a:cubicBezTo>
                      <a:pt x="168" y="107"/>
                      <a:pt x="167" y="110"/>
                      <a:pt x="167" y="111"/>
                    </a:cubicBezTo>
                    <a:cubicBezTo>
                      <a:pt x="168" y="111"/>
                      <a:pt x="168" y="112"/>
                      <a:pt x="168" y="112"/>
                    </a:cubicBezTo>
                    <a:cubicBezTo>
                      <a:pt x="166" y="114"/>
                      <a:pt x="166" y="114"/>
                      <a:pt x="166" y="114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58" y="116"/>
                      <a:pt x="158" y="116"/>
                      <a:pt x="158" y="116"/>
                    </a:cubicBezTo>
                    <a:cubicBezTo>
                      <a:pt x="156" y="118"/>
                      <a:pt x="156" y="118"/>
                      <a:pt x="156" y="118"/>
                    </a:cubicBezTo>
                    <a:cubicBezTo>
                      <a:pt x="154" y="119"/>
                      <a:pt x="154" y="119"/>
                      <a:pt x="154" y="119"/>
                    </a:cubicBezTo>
                    <a:cubicBezTo>
                      <a:pt x="151" y="115"/>
                      <a:pt x="151" y="115"/>
                      <a:pt x="151" y="115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2" y="107"/>
                      <a:pt x="142" y="107"/>
                      <a:pt x="142" y="107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8" y="98"/>
                      <a:pt x="137" y="98"/>
                      <a:pt x="135" y="98"/>
                    </a:cubicBezTo>
                    <a:cubicBezTo>
                      <a:pt x="134" y="98"/>
                      <a:pt x="131" y="97"/>
                      <a:pt x="131" y="97"/>
                    </a:cubicBezTo>
                    <a:cubicBezTo>
                      <a:pt x="129" y="97"/>
                      <a:pt x="129" y="97"/>
                      <a:pt x="129" y="97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29" y="92"/>
                      <a:pt x="128" y="88"/>
                      <a:pt x="127" y="88"/>
                    </a:cubicBezTo>
                    <a:cubicBezTo>
                      <a:pt x="127" y="87"/>
                      <a:pt x="126" y="85"/>
                      <a:pt x="126" y="85"/>
                    </a:cubicBezTo>
                    <a:cubicBezTo>
                      <a:pt x="126" y="85"/>
                      <a:pt x="123" y="86"/>
                      <a:pt x="121" y="86"/>
                    </a:cubicBezTo>
                    <a:cubicBezTo>
                      <a:pt x="120" y="87"/>
                      <a:pt x="118" y="88"/>
                      <a:pt x="117" y="89"/>
                    </a:cubicBezTo>
                    <a:cubicBezTo>
                      <a:pt x="116" y="90"/>
                      <a:pt x="114" y="91"/>
                      <a:pt x="114" y="91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99" y="94"/>
                      <a:pt x="98" y="92"/>
                      <a:pt x="97" y="91"/>
                    </a:cubicBezTo>
                    <a:cubicBezTo>
                      <a:pt x="97" y="89"/>
                      <a:pt x="96" y="86"/>
                      <a:pt x="96" y="86"/>
                    </a:cubicBezTo>
                    <a:cubicBezTo>
                      <a:pt x="96" y="86"/>
                      <a:pt x="95" y="85"/>
                      <a:pt x="94" y="85"/>
                    </a:cubicBezTo>
                    <a:cubicBezTo>
                      <a:pt x="93" y="85"/>
                      <a:pt x="91" y="84"/>
                      <a:pt x="91" y="84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76" y="88"/>
                      <a:pt x="75" y="86"/>
                      <a:pt x="74" y="87"/>
                    </a:cubicBezTo>
                    <a:cubicBezTo>
                      <a:pt x="73" y="87"/>
                      <a:pt x="70" y="86"/>
                      <a:pt x="70" y="86"/>
                    </a:cubicBezTo>
                    <a:cubicBezTo>
                      <a:pt x="70" y="86"/>
                      <a:pt x="69" y="85"/>
                      <a:pt x="69" y="84"/>
                    </a:cubicBezTo>
                    <a:cubicBezTo>
                      <a:pt x="69" y="83"/>
                      <a:pt x="66" y="81"/>
                      <a:pt x="66" y="81"/>
                    </a:cubicBezTo>
                    <a:cubicBezTo>
                      <a:pt x="66" y="81"/>
                      <a:pt x="62" y="79"/>
                      <a:pt x="61" y="79"/>
                    </a:cubicBezTo>
                    <a:cubicBezTo>
                      <a:pt x="60" y="80"/>
                      <a:pt x="57" y="80"/>
                      <a:pt x="56" y="80"/>
                    </a:cubicBezTo>
                    <a:cubicBezTo>
                      <a:pt x="54" y="80"/>
                      <a:pt x="49" y="79"/>
                      <a:pt x="49" y="79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3" y="82"/>
                      <a:pt x="41" y="83"/>
                    </a:cubicBezTo>
                    <a:cubicBezTo>
                      <a:pt x="40" y="83"/>
                      <a:pt x="38" y="84"/>
                      <a:pt x="38" y="84"/>
                    </a:cubicBezTo>
                    <a:cubicBezTo>
                      <a:pt x="38" y="84"/>
                      <a:pt x="34" y="83"/>
                      <a:pt x="33" y="83"/>
                    </a:cubicBezTo>
                    <a:cubicBezTo>
                      <a:pt x="32" y="83"/>
                      <a:pt x="32" y="83"/>
                      <a:pt x="30" y="83"/>
                    </a:cubicBezTo>
                    <a:cubicBezTo>
                      <a:pt x="28" y="83"/>
                      <a:pt x="23" y="83"/>
                      <a:pt x="23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7" y="78"/>
                      <a:pt x="26" y="77"/>
                    </a:cubicBezTo>
                    <a:cubicBezTo>
                      <a:pt x="25" y="76"/>
                      <a:pt x="25" y="75"/>
                      <a:pt x="24" y="75"/>
                    </a:cubicBezTo>
                    <a:cubicBezTo>
                      <a:pt x="23" y="74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1"/>
                    </a:cubicBezTo>
                    <a:cubicBezTo>
                      <a:pt x="19" y="70"/>
                      <a:pt x="18" y="67"/>
                      <a:pt x="18" y="67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4" y="63"/>
                      <a:pt x="15" y="61"/>
                    </a:cubicBezTo>
                    <a:cubicBezTo>
                      <a:pt x="16" y="59"/>
                      <a:pt x="18" y="54"/>
                      <a:pt x="18" y="54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5" y="43"/>
                      <a:pt x="14" y="41"/>
                    </a:cubicBezTo>
                    <a:cubicBezTo>
                      <a:pt x="14" y="38"/>
                      <a:pt x="14" y="38"/>
                      <a:pt x="13" y="37"/>
                    </a:cubicBezTo>
                    <a:cubicBezTo>
                      <a:pt x="12" y="35"/>
                      <a:pt x="8" y="34"/>
                      <a:pt x="8" y="34"/>
                    </a:cubicBezTo>
                    <a:cubicBezTo>
                      <a:pt x="3" y="34"/>
                      <a:pt x="3" y="34"/>
                      <a:pt x="3" y="34"/>
                    </a:cubicBezTo>
                    <a:lnTo>
                      <a:pt x="2" y="3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25" name="Freeform 219"/>
              <p:cNvSpPr>
                <a:spLocks/>
              </p:cNvSpPr>
              <p:nvPr/>
            </p:nvSpPr>
            <p:spPr bwMode="auto">
              <a:xfrm>
                <a:off x="16965992" y="9005329"/>
                <a:ext cx="1111940" cy="764001"/>
              </a:xfrm>
              <a:custGeom>
                <a:avLst/>
                <a:gdLst>
                  <a:gd name="T0" fmla="*/ 28 w 240"/>
                  <a:gd name="T1" fmla="*/ 61 h 170"/>
                  <a:gd name="T2" fmla="*/ 31 w 240"/>
                  <a:gd name="T3" fmla="*/ 54 h 170"/>
                  <a:gd name="T4" fmla="*/ 44 w 240"/>
                  <a:gd name="T5" fmla="*/ 55 h 170"/>
                  <a:gd name="T6" fmla="*/ 64 w 240"/>
                  <a:gd name="T7" fmla="*/ 59 h 170"/>
                  <a:gd name="T8" fmla="*/ 96 w 240"/>
                  <a:gd name="T9" fmla="*/ 52 h 170"/>
                  <a:gd name="T10" fmla="*/ 95 w 240"/>
                  <a:gd name="T11" fmla="*/ 41 h 170"/>
                  <a:gd name="T12" fmla="*/ 115 w 240"/>
                  <a:gd name="T13" fmla="*/ 36 h 170"/>
                  <a:gd name="T14" fmla="*/ 127 w 240"/>
                  <a:gd name="T15" fmla="*/ 30 h 170"/>
                  <a:gd name="T16" fmla="*/ 139 w 240"/>
                  <a:gd name="T17" fmla="*/ 24 h 170"/>
                  <a:gd name="T18" fmla="*/ 148 w 240"/>
                  <a:gd name="T19" fmla="*/ 9 h 170"/>
                  <a:gd name="T20" fmla="*/ 168 w 240"/>
                  <a:gd name="T21" fmla="*/ 5 h 170"/>
                  <a:gd name="T22" fmla="*/ 186 w 240"/>
                  <a:gd name="T23" fmla="*/ 1 h 170"/>
                  <a:gd name="T24" fmla="*/ 207 w 240"/>
                  <a:gd name="T25" fmla="*/ 6 h 170"/>
                  <a:gd name="T26" fmla="*/ 218 w 240"/>
                  <a:gd name="T27" fmla="*/ 11 h 170"/>
                  <a:gd name="T28" fmla="*/ 229 w 240"/>
                  <a:gd name="T29" fmla="*/ 17 h 170"/>
                  <a:gd name="T30" fmla="*/ 238 w 240"/>
                  <a:gd name="T31" fmla="*/ 23 h 170"/>
                  <a:gd name="T32" fmla="*/ 234 w 240"/>
                  <a:gd name="T33" fmla="*/ 33 h 170"/>
                  <a:gd name="T34" fmla="*/ 224 w 240"/>
                  <a:gd name="T35" fmla="*/ 39 h 170"/>
                  <a:gd name="T36" fmla="*/ 217 w 240"/>
                  <a:gd name="T37" fmla="*/ 48 h 170"/>
                  <a:gd name="T38" fmla="*/ 213 w 240"/>
                  <a:gd name="T39" fmla="*/ 62 h 170"/>
                  <a:gd name="T40" fmla="*/ 206 w 240"/>
                  <a:gd name="T41" fmla="*/ 75 h 170"/>
                  <a:gd name="T42" fmla="*/ 201 w 240"/>
                  <a:gd name="T43" fmla="*/ 90 h 170"/>
                  <a:gd name="T44" fmla="*/ 199 w 240"/>
                  <a:gd name="T45" fmla="*/ 106 h 170"/>
                  <a:gd name="T46" fmla="*/ 196 w 240"/>
                  <a:gd name="T47" fmla="*/ 117 h 170"/>
                  <a:gd name="T48" fmla="*/ 192 w 240"/>
                  <a:gd name="T49" fmla="*/ 126 h 170"/>
                  <a:gd name="T50" fmla="*/ 177 w 240"/>
                  <a:gd name="T51" fmla="*/ 135 h 170"/>
                  <a:gd name="T52" fmla="*/ 168 w 240"/>
                  <a:gd name="T53" fmla="*/ 139 h 170"/>
                  <a:gd name="T54" fmla="*/ 153 w 240"/>
                  <a:gd name="T55" fmla="*/ 139 h 170"/>
                  <a:gd name="T56" fmla="*/ 139 w 240"/>
                  <a:gd name="T57" fmla="*/ 141 h 170"/>
                  <a:gd name="T58" fmla="*/ 130 w 240"/>
                  <a:gd name="T59" fmla="*/ 144 h 170"/>
                  <a:gd name="T60" fmla="*/ 123 w 240"/>
                  <a:gd name="T61" fmla="*/ 152 h 170"/>
                  <a:gd name="T62" fmla="*/ 115 w 240"/>
                  <a:gd name="T63" fmla="*/ 152 h 170"/>
                  <a:gd name="T64" fmla="*/ 105 w 240"/>
                  <a:gd name="T65" fmla="*/ 159 h 170"/>
                  <a:gd name="T66" fmla="*/ 94 w 240"/>
                  <a:gd name="T67" fmla="*/ 167 h 170"/>
                  <a:gd name="T68" fmla="*/ 80 w 240"/>
                  <a:gd name="T69" fmla="*/ 170 h 170"/>
                  <a:gd name="T70" fmla="*/ 64 w 240"/>
                  <a:gd name="T71" fmla="*/ 168 h 170"/>
                  <a:gd name="T72" fmla="*/ 55 w 240"/>
                  <a:gd name="T73" fmla="*/ 162 h 170"/>
                  <a:gd name="T74" fmla="*/ 42 w 240"/>
                  <a:gd name="T75" fmla="*/ 152 h 170"/>
                  <a:gd name="T76" fmla="*/ 26 w 240"/>
                  <a:gd name="T77" fmla="*/ 143 h 170"/>
                  <a:gd name="T78" fmla="*/ 16 w 240"/>
                  <a:gd name="T79" fmla="*/ 135 h 170"/>
                  <a:gd name="T80" fmla="*/ 7 w 240"/>
                  <a:gd name="T81" fmla="*/ 121 h 170"/>
                  <a:gd name="T82" fmla="*/ 0 w 240"/>
                  <a:gd name="T83" fmla="*/ 117 h 170"/>
                  <a:gd name="T84" fmla="*/ 3 w 240"/>
                  <a:gd name="T85" fmla="*/ 109 h 170"/>
                  <a:gd name="T86" fmla="*/ 8 w 240"/>
                  <a:gd name="T87" fmla="*/ 97 h 170"/>
                  <a:gd name="T88" fmla="*/ 7 w 240"/>
                  <a:gd name="T89" fmla="*/ 88 h 170"/>
                  <a:gd name="T90" fmla="*/ 12 w 240"/>
                  <a:gd name="T91" fmla="*/ 74 h 170"/>
                  <a:gd name="T92" fmla="*/ 8 w 240"/>
                  <a:gd name="T93" fmla="*/ 69 h 170"/>
                  <a:gd name="T94" fmla="*/ 20 w 240"/>
                  <a:gd name="T95" fmla="*/ 70 h 170"/>
                  <a:gd name="T96" fmla="*/ 27 w 240"/>
                  <a:gd name="T97" fmla="*/ 6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0" h="170">
                    <a:moveTo>
                      <a:pt x="28" y="61"/>
                    </a:move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1" y="58"/>
                      <a:pt x="90" y="57"/>
                      <a:pt x="91" y="56"/>
                    </a:cubicBezTo>
                    <a:cubicBezTo>
                      <a:pt x="92" y="55"/>
                      <a:pt x="98" y="54"/>
                      <a:pt x="96" y="52"/>
                    </a:cubicBezTo>
                    <a:cubicBezTo>
                      <a:pt x="94" y="51"/>
                      <a:pt x="90" y="48"/>
                      <a:pt x="90" y="48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9" y="24"/>
                      <a:pt x="139" y="24"/>
                      <a:pt x="139" y="24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75" y="4"/>
                      <a:pt x="175" y="4"/>
                      <a:pt x="175" y="4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6" y="1"/>
                      <a:pt x="186" y="1"/>
                      <a:pt x="186" y="1"/>
                    </a:cubicBezTo>
                    <a:cubicBezTo>
                      <a:pt x="194" y="9"/>
                      <a:pt x="194" y="9"/>
                      <a:pt x="194" y="9"/>
                    </a:cubicBezTo>
                    <a:cubicBezTo>
                      <a:pt x="202" y="9"/>
                      <a:pt x="202" y="9"/>
                      <a:pt x="202" y="9"/>
                    </a:cubicBezTo>
                    <a:cubicBezTo>
                      <a:pt x="207" y="6"/>
                      <a:pt x="207" y="6"/>
                      <a:pt x="207" y="6"/>
                    </a:cubicBezTo>
                    <a:cubicBezTo>
                      <a:pt x="212" y="4"/>
                      <a:pt x="212" y="4"/>
                      <a:pt x="212" y="4"/>
                    </a:cubicBezTo>
                    <a:cubicBezTo>
                      <a:pt x="215" y="7"/>
                      <a:pt x="215" y="7"/>
                      <a:pt x="215" y="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23" y="10"/>
                      <a:pt x="223" y="10"/>
                      <a:pt x="223" y="10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29" y="17"/>
                      <a:pt x="229" y="17"/>
                      <a:pt x="229" y="17"/>
                    </a:cubicBezTo>
                    <a:cubicBezTo>
                      <a:pt x="234" y="16"/>
                      <a:pt x="234" y="16"/>
                      <a:pt x="234" y="16"/>
                    </a:cubicBezTo>
                    <a:cubicBezTo>
                      <a:pt x="239" y="19"/>
                      <a:pt x="239" y="19"/>
                      <a:pt x="239" y="19"/>
                    </a:cubicBezTo>
                    <a:cubicBezTo>
                      <a:pt x="238" y="23"/>
                      <a:pt x="238" y="23"/>
                      <a:pt x="238" y="23"/>
                    </a:cubicBezTo>
                    <a:cubicBezTo>
                      <a:pt x="240" y="28"/>
                      <a:pt x="240" y="28"/>
                      <a:pt x="240" y="28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31"/>
                      <a:pt x="236" y="33"/>
                      <a:pt x="234" y="33"/>
                    </a:cubicBezTo>
                    <a:cubicBezTo>
                      <a:pt x="233" y="34"/>
                      <a:pt x="231" y="35"/>
                      <a:pt x="231" y="35"/>
                    </a:cubicBezTo>
                    <a:cubicBezTo>
                      <a:pt x="228" y="38"/>
                      <a:pt x="228" y="38"/>
                      <a:pt x="228" y="38"/>
                    </a:cubicBezTo>
                    <a:cubicBezTo>
                      <a:pt x="224" y="39"/>
                      <a:pt x="224" y="39"/>
                      <a:pt x="224" y="39"/>
                    </a:cubicBezTo>
                    <a:cubicBezTo>
                      <a:pt x="221" y="40"/>
                      <a:pt x="221" y="40"/>
                      <a:pt x="221" y="40"/>
                    </a:cubicBezTo>
                    <a:cubicBezTo>
                      <a:pt x="219" y="42"/>
                      <a:pt x="219" y="42"/>
                      <a:pt x="219" y="42"/>
                    </a:cubicBezTo>
                    <a:cubicBezTo>
                      <a:pt x="217" y="48"/>
                      <a:pt x="217" y="48"/>
                      <a:pt x="217" y="48"/>
                    </a:cubicBezTo>
                    <a:cubicBezTo>
                      <a:pt x="214" y="51"/>
                      <a:pt x="214" y="51"/>
                      <a:pt x="214" y="51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3" y="56"/>
                      <a:pt x="215" y="61"/>
                      <a:pt x="213" y="62"/>
                    </a:cubicBezTo>
                    <a:cubicBezTo>
                      <a:pt x="212" y="62"/>
                      <a:pt x="211" y="63"/>
                      <a:pt x="211" y="63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06" y="75"/>
                      <a:pt x="206" y="75"/>
                      <a:pt x="206" y="75"/>
                    </a:cubicBezTo>
                    <a:cubicBezTo>
                      <a:pt x="205" y="83"/>
                      <a:pt x="205" y="83"/>
                      <a:pt x="205" y="83"/>
                    </a:cubicBezTo>
                    <a:cubicBezTo>
                      <a:pt x="205" y="83"/>
                      <a:pt x="207" y="87"/>
                      <a:pt x="204" y="87"/>
                    </a:cubicBezTo>
                    <a:cubicBezTo>
                      <a:pt x="202" y="88"/>
                      <a:pt x="201" y="90"/>
                      <a:pt x="201" y="90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198" y="102"/>
                      <a:pt x="198" y="102"/>
                      <a:pt x="198" y="102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6" y="117"/>
                      <a:pt x="196" y="117"/>
                      <a:pt x="196" y="117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4" y="121"/>
                      <a:pt x="194" y="121"/>
                      <a:pt x="194" y="121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77" y="135"/>
                      <a:pt x="177" y="135"/>
                      <a:pt x="177" y="135"/>
                    </a:cubicBezTo>
                    <a:cubicBezTo>
                      <a:pt x="177" y="135"/>
                      <a:pt x="178" y="135"/>
                      <a:pt x="176" y="137"/>
                    </a:cubicBezTo>
                    <a:cubicBezTo>
                      <a:pt x="174" y="138"/>
                      <a:pt x="170" y="139"/>
                      <a:pt x="170" y="139"/>
                    </a:cubicBezTo>
                    <a:cubicBezTo>
                      <a:pt x="168" y="139"/>
                      <a:pt x="168" y="139"/>
                      <a:pt x="168" y="139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1" y="139"/>
                      <a:pt x="160" y="138"/>
                      <a:pt x="159" y="139"/>
                    </a:cubicBezTo>
                    <a:cubicBezTo>
                      <a:pt x="158" y="139"/>
                      <a:pt x="153" y="139"/>
                      <a:pt x="153" y="139"/>
                    </a:cubicBezTo>
                    <a:cubicBezTo>
                      <a:pt x="153" y="139"/>
                      <a:pt x="151" y="138"/>
                      <a:pt x="150" y="138"/>
                    </a:cubicBezTo>
                    <a:cubicBezTo>
                      <a:pt x="149" y="138"/>
                      <a:pt x="143" y="139"/>
                      <a:pt x="143" y="139"/>
                    </a:cubicBezTo>
                    <a:cubicBezTo>
                      <a:pt x="139" y="141"/>
                      <a:pt x="139" y="141"/>
                      <a:pt x="139" y="141"/>
                    </a:cubicBezTo>
                    <a:cubicBezTo>
                      <a:pt x="139" y="141"/>
                      <a:pt x="138" y="139"/>
                      <a:pt x="137" y="140"/>
                    </a:cubicBezTo>
                    <a:cubicBezTo>
                      <a:pt x="135" y="140"/>
                      <a:pt x="130" y="142"/>
                      <a:pt x="130" y="142"/>
                    </a:cubicBezTo>
                    <a:cubicBezTo>
                      <a:pt x="130" y="142"/>
                      <a:pt x="132" y="144"/>
                      <a:pt x="130" y="144"/>
                    </a:cubicBezTo>
                    <a:cubicBezTo>
                      <a:pt x="129" y="144"/>
                      <a:pt x="126" y="148"/>
                      <a:pt x="126" y="148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52"/>
                      <a:pt x="123" y="152"/>
                      <a:pt x="123" y="152"/>
                    </a:cubicBezTo>
                    <a:cubicBezTo>
                      <a:pt x="123" y="152"/>
                      <a:pt x="122" y="152"/>
                      <a:pt x="120" y="152"/>
                    </a:cubicBezTo>
                    <a:cubicBezTo>
                      <a:pt x="119" y="152"/>
                      <a:pt x="116" y="153"/>
                      <a:pt x="116" y="153"/>
                    </a:cubicBezTo>
                    <a:cubicBezTo>
                      <a:pt x="115" y="152"/>
                      <a:pt x="115" y="152"/>
                      <a:pt x="115" y="152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5" y="159"/>
                      <a:pt x="105" y="159"/>
                      <a:pt x="105" y="159"/>
                    </a:cubicBezTo>
                    <a:cubicBezTo>
                      <a:pt x="103" y="164"/>
                      <a:pt x="103" y="164"/>
                      <a:pt x="103" y="164"/>
                    </a:cubicBezTo>
                    <a:cubicBezTo>
                      <a:pt x="103" y="164"/>
                      <a:pt x="100" y="165"/>
                      <a:pt x="100" y="166"/>
                    </a:cubicBezTo>
                    <a:cubicBezTo>
                      <a:pt x="99" y="167"/>
                      <a:pt x="94" y="167"/>
                      <a:pt x="94" y="167"/>
                    </a:cubicBezTo>
                    <a:cubicBezTo>
                      <a:pt x="90" y="167"/>
                      <a:pt x="90" y="167"/>
                      <a:pt x="90" y="167"/>
                    </a:cubicBezTo>
                    <a:cubicBezTo>
                      <a:pt x="83" y="169"/>
                      <a:pt x="83" y="169"/>
                      <a:pt x="83" y="169"/>
                    </a:cubicBezTo>
                    <a:cubicBezTo>
                      <a:pt x="83" y="169"/>
                      <a:pt x="81" y="170"/>
                      <a:pt x="80" y="170"/>
                    </a:cubicBezTo>
                    <a:cubicBezTo>
                      <a:pt x="79" y="170"/>
                      <a:pt x="74" y="169"/>
                      <a:pt x="74" y="169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64" y="168"/>
                      <a:pt x="64" y="168"/>
                      <a:pt x="64" y="168"/>
                    </a:cubicBezTo>
                    <a:cubicBezTo>
                      <a:pt x="62" y="165"/>
                      <a:pt x="62" y="165"/>
                      <a:pt x="62" y="165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51" y="162"/>
                      <a:pt x="51" y="162"/>
                      <a:pt x="51" y="162"/>
                    </a:cubicBezTo>
                    <a:cubicBezTo>
                      <a:pt x="47" y="158"/>
                      <a:pt x="47" y="158"/>
                      <a:pt x="47" y="158"/>
                    </a:cubicBezTo>
                    <a:cubicBezTo>
                      <a:pt x="42" y="152"/>
                      <a:pt x="42" y="152"/>
                      <a:pt x="42" y="152"/>
                    </a:cubicBezTo>
                    <a:cubicBezTo>
                      <a:pt x="32" y="149"/>
                      <a:pt x="32" y="149"/>
                      <a:pt x="32" y="149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6" y="143"/>
                      <a:pt x="26" y="143"/>
                      <a:pt x="26" y="143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6" y="135"/>
                      <a:pt x="16" y="135"/>
                      <a:pt x="16" y="135"/>
                    </a:cubicBezTo>
                    <a:cubicBezTo>
                      <a:pt x="10" y="127"/>
                      <a:pt x="10" y="127"/>
                      <a:pt x="10" y="127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6" y="88"/>
                      <a:pt x="7" y="88"/>
                    </a:cubicBezTo>
                    <a:cubicBezTo>
                      <a:pt x="8" y="88"/>
                      <a:pt x="11" y="86"/>
                      <a:pt x="11" y="86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21" y="71"/>
                      <a:pt x="20" y="70"/>
                    </a:cubicBezTo>
                    <a:cubicBezTo>
                      <a:pt x="20" y="67"/>
                      <a:pt x="21" y="69"/>
                      <a:pt x="21" y="69"/>
                    </a:cubicBezTo>
                    <a:cubicBezTo>
                      <a:pt x="22" y="71"/>
                      <a:pt x="25" y="69"/>
                      <a:pt x="27" y="69"/>
                    </a:cubicBezTo>
                    <a:cubicBezTo>
                      <a:pt x="30" y="68"/>
                      <a:pt x="28" y="66"/>
                      <a:pt x="27" y="64"/>
                    </a:cubicBezTo>
                    <a:cubicBezTo>
                      <a:pt x="27" y="63"/>
                      <a:pt x="27" y="62"/>
                      <a:pt x="28" y="61"/>
                    </a:cubicBezTo>
                    <a:close/>
                  </a:path>
                </a:pathLst>
              </a:custGeom>
              <a:solidFill>
                <a:srgbClr val="0070C0"/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17861350" y="7007678"/>
                <a:ext cx="1332991" cy="1212010"/>
              </a:xfrm>
              <a:custGeom>
                <a:avLst/>
                <a:gdLst>
                  <a:gd name="T0" fmla="*/ 83 w 288"/>
                  <a:gd name="T1" fmla="*/ 55 h 270"/>
                  <a:gd name="T2" fmla="*/ 75 w 288"/>
                  <a:gd name="T3" fmla="*/ 45 h 270"/>
                  <a:gd name="T4" fmla="*/ 82 w 288"/>
                  <a:gd name="T5" fmla="*/ 27 h 270"/>
                  <a:gd name="T6" fmla="*/ 101 w 288"/>
                  <a:gd name="T7" fmla="*/ 24 h 270"/>
                  <a:gd name="T8" fmla="*/ 107 w 288"/>
                  <a:gd name="T9" fmla="*/ 4 h 270"/>
                  <a:gd name="T10" fmla="*/ 121 w 288"/>
                  <a:gd name="T11" fmla="*/ 2 h 270"/>
                  <a:gd name="T12" fmla="*/ 136 w 288"/>
                  <a:gd name="T13" fmla="*/ 5 h 270"/>
                  <a:gd name="T14" fmla="*/ 153 w 288"/>
                  <a:gd name="T15" fmla="*/ 7 h 270"/>
                  <a:gd name="T16" fmla="*/ 166 w 288"/>
                  <a:gd name="T17" fmla="*/ 4 h 270"/>
                  <a:gd name="T18" fmla="*/ 189 w 288"/>
                  <a:gd name="T19" fmla="*/ 5 h 270"/>
                  <a:gd name="T20" fmla="*/ 200 w 288"/>
                  <a:gd name="T21" fmla="*/ 6 h 270"/>
                  <a:gd name="T22" fmla="*/ 202 w 288"/>
                  <a:gd name="T23" fmla="*/ 24 h 270"/>
                  <a:gd name="T24" fmla="*/ 210 w 288"/>
                  <a:gd name="T25" fmla="*/ 39 h 270"/>
                  <a:gd name="T26" fmla="*/ 222 w 288"/>
                  <a:gd name="T27" fmla="*/ 53 h 270"/>
                  <a:gd name="T28" fmla="*/ 228 w 288"/>
                  <a:gd name="T29" fmla="*/ 65 h 270"/>
                  <a:gd name="T30" fmla="*/ 251 w 288"/>
                  <a:gd name="T31" fmla="*/ 80 h 270"/>
                  <a:gd name="T32" fmla="*/ 263 w 288"/>
                  <a:gd name="T33" fmla="*/ 85 h 270"/>
                  <a:gd name="T34" fmla="*/ 275 w 288"/>
                  <a:gd name="T35" fmla="*/ 92 h 270"/>
                  <a:gd name="T36" fmla="*/ 288 w 288"/>
                  <a:gd name="T37" fmla="*/ 104 h 270"/>
                  <a:gd name="T38" fmla="*/ 274 w 288"/>
                  <a:gd name="T39" fmla="*/ 121 h 270"/>
                  <a:gd name="T40" fmla="*/ 252 w 288"/>
                  <a:gd name="T41" fmla="*/ 124 h 270"/>
                  <a:gd name="T42" fmla="*/ 259 w 288"/>
                  <a:gd name="T43" fmla="*/ 138 h 270"/>
                  <a:gd name="T44" fmla="*/ 264 w 288"/>
                  <a:gd name="T45" fmla="*/ 151 h 270"/>
                  <a:gd name="T46" fmla="*/ 271 w 288"/>
                  <a:gd name="T47" fmla="*/ 164 h 270"/>
                  <a:gd name="T48" fmla="*/ 276 w 288"/>
                  <a:gd name="T49" fmla="*/ 170 h 270"/>
                  <a:gd name="T50" fmla="*/ 269 w 288"/>
                  <a:gd name="T51" fmla="*/ 182 h 270"/>
                  <a:gd name="T52" fmla="*/ 249 w 288"/>
                  <a:gd name="T53" fmla="*/ 211 h 270"/>
                  <a:gd name="T54" fmla="*/ 260 w 288"/>
                  <a:gd name="T55" fmla="*/ 230 h 270"/>
                  <a:gd name="T56" fmla="*/ 240 w 288"/>
                  <a:gd name="T57" fmla="*/ 225 h 270"/>
                  <a:gd name="T58" fmla="*/ 222 w 288"/>
                  <a:gd name="T59" fmla="*/ 234 h 270"/>
                  <a:gd name="T60" fmla="*/ 207 w 288"/>
                  <a:gd name="T61" fmla="*/ 228 h 270"/>
                  <a:gd name="T62" fmla="*/ 188 w 288"/>
                  <a:gd name="T63" fmla="*/ 235 h 270"/>
                  <a:gd name="T64" fmla="*/ 171 w 288"/>
                  <a:gd name="T65" fmla="*/ 242 h 270"/>
                  <a:gd name="T66" fmla="*/ 154 w 288"/>
                  <a:gd name="T67" fmla="*/ 242 h 270"/>
                  <a:gd name="T68" fmla="*/ 129 w 288"/>
                  <a:gd name="T69" fmla="*/ 240 h 270"/>
                  <a:gd name="T70" fmla="*/ 87 w 288"/>
                  <a:gd name="T71" fmla="*/ 242 h 270"/>
                  <a:gd name="T72" fmla="*/ 56 w 288"/>
                  <a:gd name="T73" fmla="*/ 249 h 270"/>
                  <a:gd name="T74" fmla="*/ 51 w 288"/>
                  <a:gd name="T75" fmla="*/ 253 h 270"/>
                  <a:gd name="T76" fmla="*/ 44 w 288"/>
                  <a:gd name="T77" fmla="*/ 266 h 270"/>
                  <a:gd name="T78" fmla="*/ 27 w 288"/>
                  <a:gd name="T79" fmla="*/ 270 h 270"/>
                  <a:gd name="T80" fmla="*/ 25 w 288"/>
                  <a:gd name="T81" fmla="*/ 249 h 270"/>
                  <a:gd name="T82" fmla="*/ 8 w 288"/>
                  <a:gd name="T83" fmla="*/ 237 h 270"/>
                  <a:gd name="T84" fmla="*/ 21 w 288"/>
                  <a:gd name="T85" fmla="*/ 216 h 270"/>
                  <a:gd name="T86" fmla="*/ 22 w 288"/>
                  <a:gd name="T87" fmla="*/ 194 h 270"/>
                  <a:gd name="T88" fmla="*/ 13 w 288"/>
                  <a:gd name="T89" fmla="*/ 175 h 270"/>
                  <a:gd name="T90" fmla="*/ 9 w 288"/>
                  <a:gd name="T91" fmla="*/ 145 h 270"/>
                  <a:gd name="T92" fmla="*/ 36 w 288"/>
                  <a:gd name="T93" fmla="*/ 136 h 270"/>
                  <a:gd name="T94" fmla="*/ 47 w 288"/>
                  <a:gd name="T95" fmla="*/ 127 h 270"/>
                  <a:gd name="T96" fmla="*/ 59 w 288"/>
                  <a:gd name="T97" fmla="*/ 116 h 270"/>
                  <a:gd name="T98" fmla="*/ 67 w 288"/>
                  <a:gd name="T99" fmla="*/ 115 h 270"/>
                  <a:gd name="T100" fmla="*/ 61 w 288"/>
                  <a:gd name="T101" fmla="*/ 103 h 270"/>
                  <a:gd name="T102" fmla="*/ 60 w 288"/>
                  <a:gd name="T103" fmla="*/ 82 h 270"/>
                  <a:gd name="T104" fmla="*/ 73 w 288"/>
                  <a:gd name="T105" fmla="*/ 6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8" h="270">
                    <a:moveTo>
                      <a:pt x="81" y="66"/>
                    </a:moveTo>
                    <a:cubicBezTo>
                      <a:pt x="80" y="61"/>
                      <a:pt x="80" y="61"/>
                      <a:pt x="80" y="61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6"/>
                      <a:pt x="72" y="36"/>
                      <a:pt x="75" y="34"/>
                    </a:cubicBezTo>
                    <a:cubicBezTo>
                      <a:pt x="79" y="33"/>
                      <a:pt x="81" y="33"/>
                      <a:pt x="81" y="33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5" y="24"/>
                      <a:pt x="84" y="24"/>
                      <a:pt x="88" y="24"/>
                    </a:cubicBezTo>
                    <a:cubicBezTo>
                      <a:pt x="92" y="24"/>
                      <a:pt x="93" y="24"/>
                      <a:pt x="93" y="24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12" y="1"/>
                      <a:pt x="115" y="4"/>
                      <a:pt x="116" y="4"/>
                    </a:cubicBezTo>
                    <a:cubicBezTo>
                      <a:pt x="117" y="4"/>
                      <a:pt x="118" y="5"/>
                      <a:pt x="119" y="4"/>
                    </a:cubicBezTo>
                    <a:cubicBezTo>
                      <a:pt x="120" y="4"/>
                      <a:pt x="121" y="2"/>
                      <a:pt x="121" y="2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7" y="3"/>
                      <a:pt x="137" y="3"/>
                      <a:pt x="137" y="3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3" y="10"/>
                      <a:pt x="155" y="13"/>
                      <a:pt x="157" y="12"/>
                    </a:cubicBezTo>
                    <a:cubicBezTo>
                      <a:pt x="158" y="12"/>
                      <a:pt x="162" y="11"/>
                      <a:pt x="163" y="9"/>
                    </a:cubicBezTo>
                    <a:cubicBezTo>
                      <a:pt x="163" y="7"/>
                      <a:pt x="164" y="5"/>
                      <a:pt x="166" y="4"/>
                    </a:cubicBezTo>
                    <a:cubicBezTo>
                      <a:pt x="168" y="4"/>
                      <a:pt x="167" y="3"/>
                      <a:pt x="170" y="2"/>
                    </a:cubicBezTo>
                    <a:cubicBezTo>
                      <a:pt x="174" y="1"/>
                      <a:pt x="177" y="0"/>
                      <a:pt x="177" y="0"/>
                    </a:cubicBezTo>
                    <a:cubicBezTo>
                      <a:pt x="186" y="2"/>
                      <a:pt x="186" y="2"/>
                      <a:pt x="186" y="2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92" y="7"/>
                      <a:pt x="192" y="7"/>
                      <a:pt x="192" y="7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200" y="6"/>
                      <a:pt x="200" y="6"/>
                      <a:pt x="200" y="6"/>
                    </a:cubicBezTo>
                    <a:cubicBezTo>
                      <a:pt x="202" y="10"/>
                      <a:pt x="202" y="10"/>
                      <a:pt x="202" y="10"/>
                    </a:cubicBezTo>
                    <a:cubicBezTo>
                      <a:pt x="202" y="18"/>
                      <a:pt x="202" y="18"/>
                      <a:pt x="202" y="18"/>
                    </a:cubicBezTo>
                    <a:cubicBezTo>
                      <a:pt x="202" y="21"/>
                      <a:pt x="202" y="21"/>
                      <a:pt x="202" y="21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208" y="28"/>
                      <a:pt x="208" y="28"/>
                      <a:pt x="208" y="28"/>
                    </a:cubicBezTo>
                    <a:cubicBezTo>
                      <a:pt x="211" y="31"/>
                      <a:pt x="211" y="31"/>
                      <a:pt x="211" y="31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10" y="39"/>
                      <a:pt x="210" y="39"/>
                      <a:pt x="210" y="39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14" y="49"/>
                      <a:pt x="214" y="49"/>
                      <a:pt x="214" y="49"/>
                    </a:cubicBezTo>
                    <a:cubicBezTo>
                      <a:pt x="218" y="53"/>
                      <a:pt x="218" y="53"/>
                      <a:pt x="218" y="53"/>
                    </a:cubicBezTo>
                    <a:cubicBezTo>
                      <a:pt x="222" y="53"/>
                      <a:pt x="222" y="53"/>
                      <a:pt x="222" y="53"/>
                    </a:cubicBezTo>
                    <a:cubicBezTo>
                      <a:pt x="222" y="58"/>
                      <a:pt x="222" y="58"/>
                      <a:pt x="222" y="58"/>
                    </a:cubicBezTo>
                    <a:cubicBezTo>
                      <a:pt x="222" y="58"/>
                      <a:pt x="220" y="61"/>
                      <a:pt x="223" y="61"/>
                    </a:cubicBezTo>
                    <a:cubicBezTo>
                      <a:pt x="226" y="62"/>
                      <a:pt x="227" y="62"/>
                      <a:pt x="227" y="62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33" y="72"/>
                      <a:pt x="233" y="72"/>
                      <a:pt x="233" y="72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9" y="76"/>
                      <a:pt x="249" y="76"/>
                      <a:pt x="249" y="76"/>
                    </a:cubicBezTo>
                    <a:cubicBezTo>
                      <a:pt x="251" y="80"/>
                      <a:pt x="251" y="80"/>
                      <a:pt x="251" y="80"/>
                    </a:cubicBezTo>
                    <a:cubicBezTo>
                      <a:pt x="252" y="89"/>
                      <a:pt x="252" y="89"/>
                      <a:pt x="252" y="89"/>
                    </a:cubicBezTo>
                    <a:cubicBezTo>
                      <a:pt x="257" y="89"/>
                      <a:pt x="257" y="89"/>
                      <a:pt x="257" y="89"/>
                    </a:cubicBezTo>
                    <a:cubicBezTo>
                      <a:pt x="260" y="86"/>
                      <a:pt x="260" y="86"/>
                      <a:pt x="260" y="86"/>
                    </a:cubicBezTo>
                    <a:cubicBezTo>
                      <a:pt x="263" y="85"/>
                      <a:pt x="263" y="85"/>
                      <a:pt x="263" y="85"/>
                    </a:cubicBezTo>
                    <a:cubicBezTo>
                      <a:pt x="267" y="86"/>
                      <a:pt x="267" y="86"/>
                      <a:pt x="267" y="86"/>
                    </a:cubicBezTo>
                    <a:cubicBezTo>
                      <a:pt x="272" y="87"/>
                      <a:pt x="272" y="87"/>
                      <a:pt x="272" y="87"/>
                    </a:cubicBezTo>
                    <a:cubicBezTo>
                      <a:pt x="277" y="87"/>
                      <a:pt x="277" y="87"/>
                      <a:pt x="277" y="87"/>
                    </a:cubicBezTo>
                    <a:cubicBezTo>
                      <a:pt x="275" y="92"/>
                      <a:pt x="275" y="92"/>
                      <a:pt x="275" y="92"/>
                    </a:cubicBezTo>
                    <a:cubicBezTo>
                      <a:pt x="279" y="95"/>
                      <a:pt x="279" y="95"/>
                      <a:pt x="279" y="95"/>
                    </a:cubicBezTo>
                    <a:cubicBezTo>
                      <a:pt x="283" y="96"/>
                      <a:pt x="283" y="96"/>
                      <a:pt x="283" y="96"/>
                    </a:cubicBezTo>
                    <a:cubicBezTo>
                      <a:pt x="288" y="98"/>
                      <a:pt x="288" y="98"/>
                      <a:pt x="288" y="98"/>
                    </a:cubicBezTo>
                    <a:cubicBezTo>
                      <a:pt x="288" y="104"/>
                      <a:pt x="288" y="104"/>
                      <a:pt x="288" y="104"/>
                    </a:cubicBezTo>
                    <a:cubicBezTo>
                      <a:pt x="286" y="107"/>
                      <a:pt x="286" y="107"/>
                      <a:pt x="286" y="107"/>
                    </a:cubicBezTo>
                    <a:cubicBezTo>
                      <a:pt x="282" y="108"/>
                      <a:pt x="282" y="108"/>
                      <a:pt x="282" y="108"/>
                    </a:cubicBezTo>
                    <a:cubicBezTo>
                      <a:pt x="282" y="108"/>
                      <a:pt x="284" y="113"/>
                      <a:pt x="282" y="114"/>
                    </a:cubicBezTo>
                    <a:cubicBezTo>
                      <a:pt x="281" y="115"/>
                      <a:pt x="274" y="121"/>
                      <a:pt x="274" y="121"/>
                    </a:cubicBezTo>
                    <a:cubicBezTo>
                      <a:pt x="267" y="123"/>
                      <a:pt x="267" y="123"/>
                      <a:pt x="267" y="123"/>
                    </a:cubicBezTo>
                    <a:cubicBezTo>
                      <a:pt x="261" y="121"/>
                      <a:pt x="261" y="121"/>
                      <a:pt x="261" y="121"/>
                    </a:cubicBezTo>
                    <a:cubicBezTo>
                      <a:pt x="261" y="121"/>
                      <a:pt x="260" y="120"/>
                      <a:pt x="256" y="121"/>
                    </a:cubicBezTo>
                    <a:cubicBezTo>
                      <a:pt x="252" y="123"/>
                      <a:pt x="252" y="124"/>
                      <a:pt x="252" y="124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4"/>
                      <a:pt x="250" y="134"/>
                      <a:pt x="250" y="13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59" y="138"/>
                      <a:pt x="259" y="138"/>
                      <a:pt x="259" y="138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64" y="145"/>
                      <a:pt x="264" y="145"/>
                      <a:pt x="264" y="145"/>
                    </a:cubicBezTo>
                    <a:cubicBezTo>
                      <a:pt x="262" y="149"/>
                      <a:pt x="262" y="149"/>
                      <a:pt x="262" y="149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8" y="153"/>
                      <a:pt x="268" y="153"/>
                      <a:pt x="268" y="153"/>
                    </a:cubicBezTo>
                    <a:cubicBezTo>
                      <a:pt x="266" y="155"/>
                      <a:pt x="266" y="155"/>
                      <a:pt x="266" y="155"/>
                    </a:cubicBezTo>
                    <a:cubicBezTo>
                      <a:pt x="269" y="161"/>
                      <a:pt x="269" y="161"/>
                      <a:pt x="269" y="161"/>
                    </a:cubicBezTo>
                    <a:cubicBezTo>
                      <a:pt x="271" y="164"/>
                      <a:pt x="271" y="164"/>
                      <a:pt x="271" y="164"/>
                    </a:cubicBezTo>
                    <a:cubicBezTo>
                      <a:pt x="269" y="166"/>
                      <a:pt x="269" y="166"/>
                      <a:pt x="269" y="166"/>
                    </a:cubicBezTo>
                    <a:cubicBezTo>
                      <a:pt x="272" y="167"/>
                      <a:pt x="272" y="167"/>
                      <a:pt x="272" y="167"/>
                    </a:cubicBezTo>
                    <a:cubicBezTo>
                      <a:pt x="276" y="167"/>
                      <a:pt x="276" y="167"/>
                      <a:pt x="276" y="167"/>
                    </a:cubicBezTo>
                    <a:cubicBezTo>
                      <a:pt x="276" y="170"/>
                      <a:pt x="276" y="170"/>
                      <a:pt x="276" y="170"/>
                    </a:cubicBezTo>
                    <a:cubicBezTo>
                      <a:pt x="283" y="174"/>
                      <a:pt x="283" y="174"/>
                      <a:pt x="283" y="174"/>
                    </a:cubicBezTo>
                    <a:cubicBezTo>
                      <a:pt x="281" y="174"/>
                      <a:pt x="281" y="174"/>
                      <a:pt x="281" y="174"/>
                    </a:cubicBezTo>
                    <a:cubicBezTo>
                      <a:pt x="273" y="176"/>
                      <a:pt x="273" y="176"/>
                      <a:pt x="273" y="176"/>
                    </a:cubicBezTo>
                    <a:cubicBezTo>
                      <a:pt x="269" y="182"/>
                      <a:pt x="269" y="182"/>
                      <a:pt x="269" y="182"/>
                    </a:cubicBezTo>
                    <a:cubicBezTo>
                      <a:pt x="257" y="182"/>
                      <a:pt x="257" y="182"/>
                      <a:pt x="257" y="182"/>
                    </a:cubicBezTo>
                    <a:cubicBezTo>
                      <a:pt x="255" y="194"/>
                      <a:pt x="255" y="194"/>
                      <a:pt x="255" y="194"/>
                    </a:cubicBezTo>
                    <a:cubicBezTo>
                      <a:pt x="252" y="202"/>
                      <a:pt x="252" y="202"/>
                      <a:pt x="252" y="202"/>
                    </a:cubicBezTo>
                    <a:cubicBezTo>
                      <a:pt x="249" y="211"/>
                      <a:pt x="249" y="211"/>
                      <a:pt x="249" y="211"/>
                    </a:cubicBezTo>
                    <a:cubicBezTo>
                      <a:pt x="251" y="216"/>
                      <a:pt x="251" y="216"/>
                      <a:pt x="251" y="216"/>
                    </a:cubicBezTo>
                    <a:cubicBezTo>
                      <a:pt x="254" y="223"/>
                      <a:pt x="254" y="223"/>
                      <a:pt x="254" y="223"/>
                    </a:cubicBezTo>
                    <a:cubicBezTo>
                      <a:pt x="260" y="230"/>
                      <a:pt x="260" y="230"/>
                      <a:pt x="260" y="230"/>
                    </a:cubicBezTo>
                    <a:cubicBezTo>
                      <a:pt x="260" y="230"/>
                      <a:pt x="260" y="230"/>
                      <a:pt x="260" y="230"/>
                    </a:cubicBezTo>
                    <a:cubicBezTo>
                      <a:pt x="254" y="232"/>
                      <a:pt x="254" y="232"/>
                      <a:pt x="254" y="232"/>
                    </a:cubicBezTo>
                    <a:cubicBezTo>
                      <a:pt x="250" y="233"/>
                      <a:pt x="250" y="233"/>
                      <a:pt x="250" y="233"/>
                    </a:cubicBezTo>
                    <a:cubicBezTo>
                      <a:pt x="246" y="227"/>
                      <a:pt x="246" y="227"/>
                      <a:pt x="246" y="227"/>
                    </a:cubicBezTo>
                    <a:cubicBezTo>
                      <a:pt x="240" y="225"/>
                      <a:pt x="240" y="225"/>
                      <a:pt x="240" y="225"/>
                    </a:cubicBezTo>
                    <a:cubicBezTo>
                      <a:pt x="233" y="228"/>
                      <a:pt x="233" y="228"/>
                      <a:pt x="233" y="228"/>
                    </a:cubicBezTo>
                    <a:cubicBezTo>
                      <a:pt x="226" y="230"/>
                      <a:pt x="226" y="230"/>
                      <a:pt x="226" y="230"/>
                    </a:cubicBezTo>
                    <a:cubicBezTo>
                      <a:pt x="224" y="230"/>
                      <a:pt x="224" y="230"/>
                      <a:pt x="224" y="230"/>
                    </a:cubicBezTo>
                    <a:cubicBezTo>
                      <a:pt x="222" y="234"/>
                      <a:pt x="222" y="234"/>
                      <a:pt x="222" y="234"/>
                    </a:cubicBezTo>
                    <a:cubicBezTo>
                      <a:pt x="216" y="237"/>
                      <a:pt x="216" y="237"/>
                      <a:pt x="216" y="237"/>
                    </a:cubicBezTo>
                    <a:cubicBezTo>
                      <a:pt x="216" y="237"/>
                      <a:pt x="214" y="235"/>
                      <a:pt x="213" y="234"/>
                    </a:cubicBezTo>
                    <a:cubicBezTo>
                      <a:pt x="212" y="233"/>
                      <a:pt x="209" y="231"/>
                      <a:pt x="209" y="231"/>
                    </a:cubicBezTo>
                    <a:cubicBezTo>
                      <a:pt x="209" y="231"/>
                      <a:pt x="208" y="229"/>
                      <a:pt x="207" y="228"/>
                    </a:cubicBezTo>
                    <a:cubicBezTo>
                      <a:pt x="206" y="228"/>
                      <a:pt x="200" y="232"/>
                      <a:pt x="200" y="232"/>
                    </a:cubicBezTo>
                    <a:cubicBezTo>
                      <a:pt x="200" y="232"/>
                      <a:pt x="195" y="235"/>
                      <a:pt x="195" y="236"/>
                    </a:cubicBezTo>
                    <a:cubicBezTo>
                      <a:pt x="196" y="236"/>
                      <a:pt x="195" y="241"/>
                      <a:pt x="195" y="241"/>
                    </a:cubicBezTo>
                    <a:cubicBezTo>
                      <a:pt x="188" y="235"/>
                      <a:pt x="188" y="235"/>
                      <a:pt x="188" y="235"/>
                    </a:cubicBezTo>
                    <a:cubicBezTo>
                      <a:pt x="183" y="239"/>
                      <a:pt x="183" y="239"/>
                      <a:pt x="183" y="239"/>
                    </a:cubicBezTo>
                    <a:cubicBezTo>
                      <a:pt x="179" y="236"/>
                      <a:pt x="179" y="236"/>
                      <a:pt x="179" y="236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71" y="242"/>
                      <a:pt x="171" y="242"/>
                      <a:pt x="171" y="242"/>
                    </a:cubicBezTo>
                    <a:cubicBezTo>
                      <a:pt x="167" y="240"/>
                      <a:pt x="167" y="240"/>
                      <a:pt x="167" y="240"/>
                    </a:cubicBezTo>
                    <a:cubicBezTo>
                      <a:pt x="165" y="247"/>
                      <a:pt x="165" y="247"/>
                      <a:pt x="165" y="247"/>
                    </a:cubicBezTo>
                    <a:cubicBezTo>
                      <a:pt x="160" y="243"/>
                      <a:pt x="160" y="243"/>
                      <a:pt x="160" y="243"/>
                    </a:cubicBezTo>
                    <a:cubicBezTo>
                      <a:pt x="160" y="243"/>
                      <a:pt x="155" y="242"/>
                      <a:pt x="154" y="242"/>
                    </a:cubicBezTo>
                    <a:cubicBezTo>
                      <a:pt x="153" y="242"/>
                      <a:pt x="150" y="246"/>
                      <a:pt x="150" y="246"/>
                    </a:cubicBezTo>
                    <a:cubicBezTo>
                      <a:pt x="145" y="242"/>
                      <a:pt x="145" y="242"/>
                      <a:pt x="145" y="242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1" y="239"/>
                      <a:pt x="130" y="240"/>
                      <a:pt x="129" y="240"/>
                    </a:cubicBezTo>
                    <a:cubicBezTo>
                      <a:pt x="128" y="240"/>
                      <a:pt x="121" y="239"/>
                      <a:pt x="121" y="239"/>
                    </a:cubicBezTo>
                    <a:cubicBezTo>
                      <a:pt x="112" y="241"/>
                      <a:pt x="112" y="241"/>
                      <a:pt x="112" y="241"/>
                    </a:cubicBezTo>
                    <a:cubicBezTo>
                      <a:pt x="99" y="241"/>
                      <a:pt x="99" y="241"/>
                      <a:pt x="99" y="241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78" y="242"/>
                      <a:pt x="78" y="242"/>
                      <a:pt x="78" y="242"/>
                    </a:cubicBezTo>
                    <a:cubicBezTo>
                      <a:pt x="71" y="247"/>
                      <a:pt x="71" y="247"/>
                      <a:pt x="71" y="247"/>
                    </a:cubicBezTo>
                    <a:cubicBezTo>
                      <a:pt x="64" y="248"/>
                      <a:pt x="64" y="248"/>
                      <a:pt x="64" y="248"/>
                    </a:cubicBezTo>
                    <a:cubicBezTo>
                      <a:pt x="56" y="249"/>
                      <a:pt x="56" y="249"/>
                      <a:pt x="56" y="249"/>
                    </a:cubicBezTo>
                    <a:cubicBezTo>
                      <a:pt x="55" y="249"/>
                      <a:pt x="55" y="249"/>
                      <a:pt x="55" y="249"/>
                    </a:cubicBezTo>
                    <a:cubicBezTo>
                      <a:pt x="54" y="250"/>
                      <a:pt x="54" y="250"/>
                      <a:pt x="54" y="250"/>
                    </a:cubicBezTo>
                    <a:cubicBezTo>
                      <a:pt x="51" y="252"/>
                      <a:pt x="51" y="252"/>
                      <a:pt x="51" y="252"/>
                    </a:cubicBezTo>
                    <a:cubicBezTo>
                      <a:pt x="51" y="253"/>
                      <a:pt x="51" y="253"/>
                      <a:pt x="51" y="253"/>
                    </a:cubicBezTo>
                    <a:cubicBezTo>
                      <a:pt x="49" y="255"/>
                      <a:pt x="49" y="255"/>
                      <a:pt x="49" y="255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47" y="262"/>
                      <a:pt x="45" y="264"/>
                      <a:pt x="44" y="266"/>
                    </a:cubicBezTo>
                    <a:cubicBezTo>
                      <a:pt x="44" y="266"/>
                      <a:pt x="44" y="266"/>
                      <a:pt x="44" y="266"/>
                    </a:cubicBezTo>
                    <a:cubicBezTo>
                      <a:pt x="44" y="266"/>
                      <a:pt x="41" y="265"/>
                      <a:pt x="41" y="267"/>
                    </a:cubicBezTo>
                    <a:cubicBezTo>
                      <a:pt x="41" y="268"/>
                      <a:pt x="41" y="268"/>
                      <a:pt x="41" y="268"/>
                    </a:cubicBezTo>
                    <a:cubicBezTo>
                      <a:pt x="38" y="269"/>
                      <a:pt x="33" y="267"/>
                      <a:pt x="33" y="267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7" y="269"/>
                      <a:pt x="25" y="265"/>
                      <a:pt x="25" y="265"/>
                    </a:cubicBezTo>
                    <a:cubicBezTo>
                      <a:pt x="25" y="265"/>
                      <a:pt x="26" y="258"/>
                      <a:pt x="26" y="258"/>
                    </a:cubicBezTo>
                    <a:cubicBezTo>
                      <a:pt x="26" y="257"/>
                      <a:pt x="25" y="249"/>
                      <a:pt x="25" y="249"/>
                    </a:cubicBezTo>
                    <a:cubicBezTo>
                      <a:pt x="25" y="245"/>
                      <a:pt x="25" y="245"/>
                      <a:pt x="25" y="245"/>
                    </a:cubicBezTo>
                    <a:cubicBezTo>
                      <a:pt x="19" y="241"/>
                      <a:pt x="19" y="241"/>
                      <a:pt x="19" y="241"/>
                    </a:cubicBezTo>
                    <a:cubicBezTo>
                      <a:pt x="19" y="241"/>
                      <a:pt x="12" y="240"/>
                      <a:pt x="10" y="240"/>
                    </a:cubicBezTo>
                    <a:cubicBezTo>
                      <a:pt x="9" y="240"/>
                      <a:pt x="8" y="237"/>
                      <a:pt x="8" y="237"/>
                    </a:cubicBezTo>
                    <a:cubicBezTo>
                      <a:pt x="9" y="234"/>
                      <a:pt x="9" y="234"/>
                      <a:pt x="9" y="234"/>
                    </a:cubicBezTo>
                    <a:cubicBezTo>
                      <a:pt x="12" y="225"/>
                      <a:pt x="12" y="225"/>
                      <a:pt x="12" y="225"/>
                    </a:cubicBezTo>
                    <a:cubicBezTo>
                      <a:pt x="17" y="218"/>
                      <a:pt x="17" y="218"/>
                      <a:pt x="17" y="218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21" y="216"/>
                      <a:pt x="25" y="210"/>
                      <a:pt x="26" y="209"/>
                    </a:cubicBezTo>
                    <a:cubicBezTo>
                      <a:pt x="27" y="209"/>
                      <a:pt x="26" y="204"/>
                      <a:pt x="25" y="204"/>
                    </a:cubicBezTo>
                    <a:cubicBezTo>
                      <a:pt x="25" y="203"/>
                      <a:pt x="25" y="200"/>
                      <a:pt x="25" y="199"/>
                    </a:cubicBezTo>
                    <a:cubicBezTo>
                      <a:pt x="25" y="197"/>
                      <a:pt x="22" y="194"/>
                      <a:pt x="22" y="194"/>
                    </a:cubicBezTo>
                    <a:cubicBezTo>
                      <a:pt x="21" y="186"/>
                      <a:pt x="21" y="186"/>
                      <a:pt x="21" y="186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3"/>
                      <a:pt x="19" y="183"/>
                      <a:pt x="19" y="183"/>
                    </a:cubicBezTo>
                    <a:cubicBezTo>
                      <a:pt x="13" y="175"/>
                      <a:pt x="13" y="175"/>
                      <a:pt x="13" y="175"/>
                    </a:cubicBezTo>
                    <a:cubicBezTo>
                      <a:pt x="8" y="164"/>
                      <a:pt x="8" y="164"/>
                      <a:pt x="8" y="164"/>
                    </a:cubicBezTo>
                    <a:cubicBezTo>
                      <a:pt x="8" y="164"/>
                      <a:pt x="2" y="154"/>
                      <a:pt x="1" y="15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9" y="141"/>
                      <a:pt x="19" y="141"/>
                      <a:pt x="19" y="141"/>
                    </a:cubicBezTo>
                    <a:cubicBezTo>
                      <a:pt x="25" y="142"/>
                      <a:pt x="25" y="142"/>
                      <a:pt x="25" y="142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41" y="136"/>
                      <a:pt x="41" y="136"/>
                      <a:pt x="41" y="136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40" y="126"/>
                      <a:pt x="41" y="127"/>
                    </a:cubicBezTo>
                    <a:cubicBezTo>
                      <a:pt x="43" y="127"/>
                      <a:pt x="47" y="127"/>
                      <a:pt x="47" y="127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7" y="115"/>
                      <a:pt x="67" y="115"/>
                      <a:pt x="67" y="115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58" y="113"/>
                      <a:pt x="58" y="111"/>
                    </a:cubicBezTo>
                    <a:cubicBezTo>
                      <a:pt x="59" y="108"/>
                      <a:pt x="61" y="103"/>
                      <a:pt x="61" y="103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3" y="65"/>
                      <a:pt x="73" y="65"/>
                      <a:pt x="73" y="65"/>
                    </a:cubicBezTo>
                    <a:lnTo>
                      <a:pt x="81" y="6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18642835" y="8812708"/>
                <a:ext cx="718967" cy="683920"/>
              </a:xfrm>
              <a:custGeom>
                <a:avLst/>
                <a:gdLst>
                  <a:gd name="T0" fmla="*/ 110 w 155"/>
                  <a:gd name="T1" fmla="*/ 145 h 152"/>
                  <a:gd name="T2" fmla="*/ 107 w 155"/>
                  <a:gd name="T3" fmla="*/ 137 h 152"/>
                  <a:gd name="T4" fmla="*/ 112 w 155"/>
                  <a:gd name="T5" fmla="*/ 127 h 152"/>
                  <a:gd name="T6" fmla="*/ 117 w 155"/>
                  <a:gd name="T7" fmla="*/ 116 h 152"/>
                  <a:gd name="T8" fmla="*/ 115 w 155"/>
                  <a:gd name="T9" fmla="*/ 104 h 152"/>
                  <a:gd name="T10" fmla="*/ 114 w 155"/>
                  <a:gd name="T11" fmla="*/ 88 h 152"/>
                  <a:gd name="T12" fmla="*/ 123 w 155"/>
                  <a:gd name="T13" fmla="*/ 92 h 152"/>
                  <a:gd name="T14" fmla="*/ 128 w 155"/>
                  <a:gd name="T15" fmla="*/ 90 h 152"/>
                  <a:gd name="T16" fmla="*/ 136 w 155"/>
                  <a:gd name="T17" fmla="*/ 90 h 152"/>
                  <a:gd name="T18" fmla="*/ 143 w 155"/>
                  <a:gd name="T19" fmla="*/ 86 h 152"/>
                  <a:gd name="T20" fmla="*/ 155 w 155"/>
                  <a:gd name="T21" fmla="*/ 83 h 152"/>
                  <a:gd name="T22" fmla="*/ 143 w 155"/>
                  <a:gd name="T23" fmla="*/ 77 h 152"/>
                  <a:gd name="T24" fmla="*/ 141 w 155"/>
                  <a:gd name="T25" fmla="*/ 63 h 152"/>
                  <a:gd name="T26" fmla="*/ 131 w 155"/>
                  <a:gd name="T27" fmla="*/ 62 h 152"/>
                  <a:gd name="T28" fmla="*/ 125 w 155"/>
                  <a:gd name="T29" fmla="*/ 54 h 152"/>
                  <a:gd name="T30" fmla="*/ 122 w 155"/>
                  <a:gd name="T31" fmla="*/ 48 h 152"/>
                  <a:gd name="T32" fmla="*/ 116 w 155"/>
                  <a:gd name="T33" fmla="*/ 44 h 152"/>
                  <a:gd name="T34" fmla="*/ 108 w 155"/>
                  <a:gd name="T35" fmla="*/ 38 h 152"/>
                  <a:gd name="T36" fmla="*/ 103 w 155"/>
                  <a:gd name="T37" fmla="*/ 32 h 152"/>
                  <a:gd name="T38" fmla="*/ 100 w 155"/>
                  <a:gd name="T39" fmla="*/ 21 h 152"/>
                  <a:gd name="T40" fmla="*/ 94 w 155"/>
                  <a:gd name="T41" fmla="*/ 12 h 152"/>
                  <a:gd name="T42" fmla="*/ 83 w 155"/>
                  <a:gd name="T43" fmla="*/ 12 h 152"/>
                  <a:gd name="T44" fmla="*/ 70 w 155"/>
                  <a:gd name="T45" fmla="*/ 11 h 152"/>
                  <a:gd name="T46" fmla="*/ 66 w 155"/>
                  <a:gd name="T47" fmla="*/ 9 h 152"/>
                  <a:gd name="T48" fmla="*/ 65 w 155"/>
                  <a:gd name="T49" fmla="*/ 9 h 152"/>
                  <a:gd name="T50" fmla="*/ 59 w 155"/>
                  <a:gd name="T51" fmla="*/ 10 h 152"/>
                  <a:gd name="T52" fmla="*/ 54 w 155"/>
                  <a:gd name="T53" fmla="*/ 7 h 152"/>
                  <a:gd name="T54" fmla="*/ 44 w 155"/>
                  <a:gd name="T55" fmla="*/ 3 h 152"/>
                  <a:gd name="T56" fmla="*/ 34 w 155"/>
                  <a:gd name="T57" fmla="*/ 2 h 152"/>
                  <a:gd name="T58" fmla="*/ 28 w 155"/>
                  <a:gd name="T59" fmla="*/ 7 h 152"/>
                  <a:gd name="T60" fmla="*/ 24 w 155"/>
                  <a:gd name="T61" fmla="*/ 10 h 152"/>
                  <a:gd name="T62" fmla="*/ 16 w 155"/>
                  <a:gd name="T63" fmla="*/ 12 h 152"/>
                  <a:gd name="T64" fmla="*/ 9 w 155"/>
                  <a:gd name="T65" fmla="*/ 14 h 152"/>
                  <a:gd name="T66" fmla="*/ 8 w 155"/>
                  <a:gd name="T67" fmla="*/ 19 h 152"/>
                  <a:gd name="T68" fmla="*/ 0 w 155"/>
                  <a:gd name="T69" fmla="*/ 22 h 152"/>
                  <a:gd name="T70" fmla="*/ 10 w 155"/>
                  <a:gd name="T71" fmla="*/ 22 h 152"/>
                  <a:gd name="T72" fmla="*/ 16 w 155"/>
                  <a:gd name="T73" fmla="*/ 24 h 152"/>
                  <a:gd name="T74" fmla="*/ 20 w 155"/>
                  <a:gd name="T75" fmla="*/ 27 h 152"/>
                  <a:gd name="T76" fmla="*/ 26 w 155"/>
                  <a:gd name="T77" fmla="*/ 33 h 152"/>
                  <a:gd name="T78" fmla="*/ 29 w 155"/>
                  <a:gd name="T79" fmla="*/ 37 h 152"/>
                  <a:gd name="T80" fmla="*/ 32 w 155"/>
                  <a:gd name="T81" fmla="*/ 42 h 152"/>
                  <a:gd name="T82" fmla="*/ 38 w 155"/>
                  <a:gd name="T83" fmla="*/ 49 h 152"/>
                  <a:gd name="T84" fmla="*/ 44 w 155"/>
                  <a:gd name="T85" fmla="*/ 54 h 152"/>
                  <a:gd name="T86" fmla="*/ 50 w 155"/>
                  <a:gd name="T87" fmla="*/ 61 h 152"/>
                  <a:gd name="T88" fmla="*/ 63 w 155"/>
                  <a:gd name="T89" fmla="*/ 71 h 152"/>
                  <a:gd name="T90" fmla="*/ 76 w 155"/>
                  <a:gd name="T91" fmla="*/ 82 h 152"/>
                  <a:gd name="T92" fmla="*/ 83 w 155"/>
                  <a:gd name="T93" fmla="*/ 94 h 152"/>
                  <a:gd name="T94" fmla="*/ 86 w 155"/>
                  <a:gd name="T95" fmla="*/ 104 h 152"/>
                  <a:gd name="T96" fmla="*/ 85 w 155"/>
                  <a:gd name="T97" fmla="*/ 112 h 152"/>
                  <a:gd name="T98" fmla="*/ 86 w 155"/>
                  <a:gd name="T99" fmla="*/ 122 h 152"/>
                  <a:gd name="T100" fmla="*/ 91 w 155"/>
                  <a:gd name="T101" fmla="*/ 135 h 152"/>
                  <a:gd name="T102" fmla="*/ 94 w 155"/>
                  <a:gd name="T103" fmla="*/ 144 h 152"/>
                  <a:gd name="T104" fmla="*/ 97 w 155"/>
                  <a:gd name="T105" fmla="*/ 1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" h="152">
                    <a:moveTo>
                      <a:pt x="99" y="152"/>
                    </a:move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0" y="148"/>
                      <a:pt x="103" y="147"/>
                      <a:pt x="104" y="147"/>
                    </a:cubicBezTo>
                    <a:cubicBezTo>
                      <a:pt x="105" y="146"/>
                      <a:pt x="106" y="147"/>
                      <a:pt x="107" y="146"/>
                    </a:cubicBezTo>
                    <a:cubicBezTo>
                      <a:pt x="108" y="146"/>
                      <a:pt x="110" y="145"/>
                      <a:pt x="110" y="145"/>
                    </a:cubicBezTo>
                    <a:cubicBezTo>
                      <a:pt x="109" y="145"/>
                      <a:pt x="109" y="145"/>
                      <a:pt x="109" y="145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10" y="141"/>
                      <a:pt x="110" y="141"/>
                      <a:pt x="110" y="141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6" y="135"/>
                      <a:pt x="107" y="135"/>
                    </a:cubicBezTo>
                    <a:cubicBezTo>
                      <a:pt x="108" y="135"/>
                      <a:pt x="108" y="132"/>
                      <a:pt x="108" y="132"/>
                    </a:cubicBezTo>
                    <a:cubicBezTo>
                      <a:pt x="109" y="130"/>
                      <a:pt x="109" y="130"/>
                      <a:pt x="109" y="130"/>
                    </a:cubicBezTo>
                    <a:cubicBezTo>
                      <a:pt x="111" y="130"/>
                      <a:pt x="111" y="130"/>
                      <a:pt x="111" y="130"/>
                    </a:cubicBezTo>
                    <a:cubicBezTo>
                      <a:pt x="111" y="130"/>
                      <a:pt x="111" y="128"/>
                      <a:pt x="112" y="127"/>
                    </a:cubicBezTo>
                    <a:cubicBezTo>
                      <a:pt x="112" y="127"/>
                      <a:pt x="113" y="126"/>
                      <a:pt x="113" y="126"/>
                    </a:cubicBezTo>
                    <a:cubicBezTo>
                      <a:pt x="112" y="123"/>
                      <a:pt x="112" y="123"/>
                      <a:pt x="112" y="123"/>
                    </a:cubicBezTo>
                    <a:cubicBezTo>
                      <a:pt x="112" y="123"/>
                      <a:pt x="110" y="120"/>
                      <a:pt x="111" y="120"/>
                    </a:cubicBezTo>
                    <a:cubicBezTo>
                      <a:pt x="112" y="120"/>
                      <a:pt x="113" y="119"/>
                      <a:pt x="113" y="119"/>
                    </a:cubicBezTo>
                    <a:cubicBezTo>
                      <a:pt x="113" y="119"/>
                      <a:pt x="116" y="116"/>
                      <a:pt x="117" y="116"/>
                    </a:cubicBezTo>
                    <a:cubicBezTo>
                      <a:pt x="117" y="116"/>
                      <a:pt x="119" y="114"/>
                      <a:pt x="119" y="113"/>
                    </a:cubicBezTo>
                    <a:cubicBezTo>
                      <a:pt x="118" y="112"/>
                      <a:pt x="117" y="111"/>
                      <a:pt x="117" y="111"/>
                    </a:cubicBezTo>
                    <a:cubicBezTo>
                      <a:pt x="118" y="107"/>
                      <a:pt x="118" y="107"/>
                      <a:pt x="118" y="107"/>
                    </a:cubicBezTo>
                    <a:cubicBezTo>
                      <a:pt x="118" y="107"/>
                      <a:pt x="119" y="105"/>
                      <a:pt x="118" y="105"/>
                    </a:cubicBezTo>
                    <a:cubicBezTo>
                      <a:pt x="117" y="104"/>
                      <a:pt x="115" y="104"/>
                      <a:pt x="115" y="104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1" y="96"/>
                      <a:pt x="111" y="94"/>
                      <a:pt x="111" y="93"/>
                    </a:cubicBezTo>
                    <a:cubicBezTo>
                      <a:pt x="112" y="93"/>
                      <a:pt x="114" y="89"/>
                      <a:pt x="114" y="88"/>
                    </a:cubicBezTo>
                    <a:cubicBezTo>
                      <a:pt x="115" y="88"/>
                      <a:pt x="119" y="84"/>
                      <a:pt x="119" y="84"/>
                    </a:cubicBezTo>
                    <a:cubicBezTo>
                      <a:pt x="121" y="89"/>
                      <a:pt x="121" y="89"/>
                      <a:pt x="121" y="89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1" y="93"/>
                      <a:pt x="120" y="95"/>
                      <a:pt x="121" y="95"/>
                    </a:cubicBezTo>
                    <a:cubicBezTo>
                      <a:pt x="123" y="94"/>
                      <a:pt x="123" y="92"/>
                      <a:pt x="123" y="92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4" y="91"/>
                      <a:pt x="122" y="88"/>
                      <a:pt x="123" y="88"/>
                    </a:cubicBezTo>
                    <a:cubicBezTo>
                      <a:pt x="124" y="88"/>
                      <a:pt x="124" y="86"/>
                      <a:pt x="124" y="88"/>
                    </a:cubicBezTo>
                    <a:cubicBezTo>
                      <a:pt x="125" y="89"/>
                      <a:pt x="125" y="91"/>
                      <a:pt x="126" y="90"/>
                    </a:cubicBezTo>
                    <a:cubicBezTo>
                      <a:pt x="128" y="90"/>
                      <a:pt x="128" y="91"/>
                      <a:pt x="128" y="90"/>
                    </a:cubicBezTo>
                    <a:cubicBezTo>
                      <a:pt x="129" y="89"/>
                      <a:pt x="129" y="88"/>
                      <a:pt x="129" y="88"/>
                    </a:cubicBezTo>
                    <a:cubicBezTo>
                      <a:pt x="130" y="87"/>
                      <a:pt x="130" y="87"/>
                      <a:pt x="130" y="87"/>
                    </a:cubicBezTo>
                    <a:cubicBezTo>
                      <a:pt x="130" y="87"/>
                      <a:pt x="130" y="89"/>
                      <a:pt x="131" y="89"/>
                    </a:cubicBezTo>
                    <a:cubicBezTo>
                      <a:pt x="132" y="89"/>
                      <a:pt x="134" y="89"/>
                      <a:pt x="134" y="89"/>
                    </a:cubicBezTo>
                    <a:cubicBezTo>
                      <a:pt x="136" y="90"/>
                      <a:pt x="136" y="90"/>
                      <a:pt x="136" y="90"/>
                    </a:cubicBezTo>
                    <a:cubicBezTo>
                      <a:pt x="136" y="90"/>
                      <a:pt x="137" y="90"/>
                      <a:pt x="137" y="89"/>
                    </a:cubicBezTo>
                    <a:cubicBezTo>
                      <a:pt x="137" y="88"/>
                      <a:pt x="137" y="87"/>
                      <a:pt x="137" y="87"/>
                    </a:cubicBezTo>
                    <a:cubicBezTo>
                      <a:pt x="139" y="86"/>
                      <a:pt x="139" y="86"/>
                      <a:pt x="139" y="86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3" y="86"/>
                      <a:pt x="143" y="86"/>
                      <a:pt x="143" y="86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6" y="88"/>
                      <a:pt x="146" y="88"/>
                      <a:pt x="146" y="88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147" y="85"/>
                      <a:pt x="150" y="85"/>
                      <a:pt x="151" y="84"/>
                    </a:cubicBezTo>
                    <a:cubicBezTo>
                      <a:pt x="152" y="84"/>
                      <a:pt x="155" y="83"/>
                      <a:pt x="155" y="83"/>
                    </a:cubicBezTo>
                    <a:cubicBezTo>
                      <a:pt x="155" y="82"/>
                      <a:pt x="153" y="81"/>
                      <a:pt x="152" y="82"/>
                    </a:cubicBezTo>
                    <a:cubicBezTo>
                      <a:pt x="151" y="82"/>
                      <a:pt x="149" y="83"/>
                      <a:pt x="148" y="82"/>
                    </a:cubicBezTo>
                    <a:cubicBezTo>
                      <a:pt x="148" y="81"/>
                      <a:pt x="146" y="79"/>
                      <a:pt x="146" y="79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44" y="79"/>
                      <a:pt x="142" y="78"/>
                      <a:pt x="143" y="77"/>
                    </a:cubicBezTo>
                    <a:cubicBezTo>
                      <a:pt x="144" y="76"/>
                      <a:pt x="145" y="76"/>
                      <a:pt x="145" y="76"/>
                    </a:cubicBezTo>
                    <a:cubicBezTo>
                      <a:pt x="145" y="76"/>
                      <a:pt x="144" y="74"/>
                      <a:pt x="144" y="73"/>
                    </a:cubicBezTo>
                    <a:cubicBezTo>
                      <a:pt x="144" y="72"/>
                      <a:pt x="144" y="70"/>
                      <a:pt x="143" y="69"/>
                    </a:cubicBezTo>
                    <a:cubicBezTo>
                      <a:pt x="143" y="69"/>
                      <a:pt x="141" y="65"/>
                      <a:pt x="141" y="65"/>
                    </a:cubicBezTo>
                    <a:cubicBezTo>
                      <a:pt x="141" y="63"/>
                      <a:pt x="141" y="63"/>
                      <a:pt x="141" y="63"/>
                    </a:cubicBezTo>
                    <a:cubicBezTo>
                      <a:pt x="139" y="64"/>
                      <a:pt x="139" y="64"/>
                      <a:pt x="139" y="64"/>
                    </a:cubicBezTo>
                    <a:cubicBezTo>
                      <a:pt x="137" y="62"/>
                      <a:pt x="137" y="62"/>
                      <a:pt x="137" y="62"/>
                    </a:cubicBezTo>
                    <a:cubicBezTo>
                      <a:pt x="137" y="62"/>
                      <a:pt x="135" y="62"/>
                      <a:pt x="135" y="63"/>
                    </a:cubicBezTo>
                    <a:cubicBezTo>
                      <a:pt x="134" y="63"/>
                      <a:pt x="133" y="62"/>
                      <a:pt x="133" y="62"/>
                    </a:cubicBezTo>
                    <a:cubicBezTo>
                      <a:pt x="131" y="62"/>
                      <a:pt x="131" y="62"/>
                      <a:pt x="131" y="62"/>
                    </a:cubicBezTo>
                    <a:cubicBezTo>
                      <a:pt x="131" y="62"/>
                      <a:pt x="131" y="62"/>
                      <a:pt x="129" y="62"/>
                    </a:cubicBezTo>
                    <a:cubicBezTo>
                      <a:pt x="128" y="62"/>
                      <a:pt x="126" y="61"/>
                      <a:pt x="125" y="61"/>
                    </a:cubicBezTo>
                    <a:cubicBezTo>
                      <a:pt x="125" y="60"/>
                      <a:pt x="125" y="59"/>
                      <a:pt x="125" y="59"/>
                    </a:cubicBezTo>
                    <a:cubicBezTo>
                      <a:pt x="126" y="58"/>
                      <a:pt x="126" y="57"/>
                      <a:pt x="126" y="57"/>
                    </a:cubicBezTo>
                    <a:cubicBezTo>
                      <a:pt x="126" y="57"/>
                      <a:pt x="126" y="54"/>
                      <a:pt x="125" y="54"/>
                    </a:cubicBezTo>
                    <a:cubicBezTo>
                      <a:pt x="124" y="54"/>
                      <a:pt x="122" y="54"/>
                      <a:pt x="122" y="5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3" y="52"/>
                      <a:pt x="123" y="52"/>
                      <a:pt x="123" y="52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48"/>
                      <a:pt x="122" y="48"/>
                    </a:cubicBezTo>
                    <a:cubicBezTo>
                      <a:pt x="122" y="47"/>
                      <a:pt x="121" y="46"/>
                      <a:pt x="121" y="46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119" y="42"/>
                      <a:pt x="119" y="42"/>
                      <a:pt x="119" y="42"/>
                    </a:cubicBezTo>
                    <a:cubicBezTo>
                      <a:pt x="117" y="41"/>
                      <a:pt x="117" y="41"/>
                      <a:pt x="117" y="41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5" y="41"/>
                      <a:pt x="104" y="39"/>
                    </a:cubicBezTo>
                    <a:cubicBezTo>
                      <a:pt x="103" y="38"/>
                      <a:pt x="103" y="35"/>
                      <a:pt x="103" y="35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2" y="27"/>
                      <a:pt x="102" y="27"/>
                    </a:cubicBezTo>
                    <a:cubicBezTo>
                      <a:pt x="102" y="26"/>
                      <a:pt x="101" y="24"/>
                      <a:pt x="101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7" y="16"/>
                      <a:pt x="97" y="15"/>
                      <a:pt x="96" y="14"/>
                    </a:cubicBezTo>
                    <a:cubicBezTo>
                      <a:pt x="96" y="14"/>
                      <a:pt x="94" y="12"/>
                      <a:pt x="94" y="12"/>
                    </a:cubicBezTo>
                    <a:cubicBezTo>
                      <a:pt x="94" y="12"/>
                      <a:pt x="93" y="12"/>
                      <a:pt x="93" y="13"/>
                    </a:cubicBezTo>
                    <a:cubicBezTo>
                      <a:pt x="92" y="14"/>
                      <a:pt x="92" y="16"/>
                      <a:pt x="91" y="16"/>
                    </a:cubicBezTo>
                    <a:cubicBezTo>
                      <a:pt x="91" y="16"/>
                      <a:pt x="92" y="16"/>
                      <a:pt x="89" y="16"/>
                    </a:cubicBezTo>
                    <a:cubicBezTo>
                      <a:pt x="87" y="15"/>
                      <a:pt x="87" y="15"/>
                      <a:pt x="86" y="14"/>
                    </a:cubicBezTo>
                    <a:cubicBezTo>
                      <a:pt x="85" y="14"/>
                      <a:pt x="83" y="12"/>
                      <a:pt x="83" y="12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3" y="9"/>
                      <a:pt x="79" y="9"/>
                    </a:cubicBezTo>
                    <a:cubicBezTo>
                      <a:pt x="75" y="9"/>
                      <a:pt x="71" y="9"/>
                      <a:pt x="71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11"/>
                      <a:pt x="69" y="13"/>
                      <a:pt x="69" y="14"/>
                    </a:cubicBezTo>
                    <a:cubicBezTo>
                      <a:pt x="69" y="14"/>
                      <a:pt x="70" y="15"/>
                      <a:pt x="69" y="14"/>
                    </a:cubicBezTo>
                    <a:cubicBezTo>
                      <a:pt x="69" y="13"/>
                      <a:pt x="68" y="13"/>
                      <a:pt x="68" y="12"/>
                    </a:cubicBezTo>
                    <a:cubicBezTo>
                      <a:pt x="68" y="12"/>
                      <a:pt x="68" y="11"/>
                      <a:pt x="68" y="11"/>
                    </a:cubicBezTo>
                    <a:cubicBezTo>
                      <a:pt x="68" y="10"/>
                      <a:pt x="66" y="9"/>
                      <a:pt x="66" y="9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1"/>
                      <a:pt x="66" y="12"/>
                      <a:pt x="64" y="12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12"/>
                      <a:pt x="64" y="11"/>
                      <a:pt x="64" y="11"/>
                    </a:cubicBezTo>
                    <a:cubicBezTo>
                      <a:pt x="64" y="11"/>
                      <a:pt x="65" y="9"/>
                      <a:pt x="65" y="9"/>
                    </a:cubicBezTo>
                    <a:cubicBezTo>
                      <a:pt x="65" y="9"/>
                      <a:pt x="65" y="7"/>
                      <a:pt x="64" y="7"/>
                    </a:cubicBezTo>
                    <a:cubicBezTo>
                      <a:pt x="64" y="7"/>
                      <a:pt x="62" y="7"/>
                      <a:pt x="61" y="7"/>
                    </a:cubicBezTo>
                    <a:cubicBezTo>
                      <a:pt x="61" y="7"/>
                      <a:pt x="60" y="8"/>
                      <a:pt x="60" y="8"/>
                    </a:cubicBezTo>
                    <a:cubicBezTo>
                      <a:pt x="60" y="8"/>
                      <a:pt x="61" y="9"/>
                      <a:pt x="60" y="9"/>
                    </a:cubicBezTo>
                    <a:cubicBezTo>
                      <a:pt x="60" y="9"/>
                      <a:pt x="59" y="9"/>
                      <a:pt x="59" y="10"/>
                    </a:cubicBezTo>
                    <a:cubicBezTo>
                      <a:pt x="58" y="10"/>
                      <a:pt x="58" y="8"/>
                      <a:pt x="58" y="8"/>
                    </a:cubicBezTo>
                    <a:cubicBezTo>
                      <a:pt x="58" y="8"/>
                      <a:pt x="57" y="7"/>
                      <a:pt x="57" y="7"/>
                    </a:cubicBezTo>
                    <a:cubicBezTo>
                      <a:pt x="57" y="8"/>
                      <a:pt x="56" y="10"/>
                      <a:pt x="56" y="10"/>
                    </a:cubicBezTo>
                    <a:cubicBezTo>
                      <a:pt x="55" y="10"/>
                      <a:pt x="55" y="10"/>
                      <a:pt x="55" y="9"/>
                    </a:cubicBezTo>
                    <a:cubicBezTo>
                      <a:pt x="54" y="9"/>
                      <a:pt x="54" y="7"/>
                      <a:pt x="54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0" y="6"/>
                      <a:pt x="49" y="6"/>
                    </a:cubicBezTo>
                    <a:cubicBezTo>
                      <a:pt x="49" y="6"/>
                      <a:pt x="47" y="6"/>
                      <a:pt x="47" y="5"/>
                    </a:cubicBezTo>
                    <a:cubicBezTo>
                      <a:pt x="46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4" y="3"/>
                    </a:cubicBezTo>
                    <a:cubicBezTo>
                      <a:pt x="43" y="3"/>
                      <a:pt x="43" y="3"/>
                      <a:pt x="42" y="3"/>
                    </a:cubicBezTo>
                    <a:cubicBezTo>
                      <a:pt x="41" y="2"/>
                      <a:pt x="42" y="2"/>
                      <a:pt x="40" y="2"/>
                    </a:cubicBezTo>
                    <a:cubicBezTo>
                      <a:pt x="38" y="2"/>
                      <a:pt x="38" y="4"/>
                      <a:pt x="37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3" y="0"/>
                      <a:pt x="33" y="1"/>
                    </a:cubicBezTo>
                    <a:cubicBezTo>
                      <a:pt x="33" y="3"/>
                      <a:pt x="33" y="2"/>
                      <a:pt x="32" y="3"/>
                    </a:cubicBezTo>
                    <a:cubicBezTo>
                      <a:pt x="32" y="4"/>
                      <a:pt x="30" y="5"/>
                      <a:pt x="30" y="5"/>
                    </a:cubicBezTo>
                    <a:cubicBezTo>
                      <a:pt x="30" y="5"/>
                      <a:pt x="29" y="5"/>
                      <a:pt x="29" y="6"/>
                    </a:cubicBezTo>
                    <a:cubicBezTo>
                      <a:pt x="29" y="6"/>
                      <a:pt x="28" y="7"/>
                      <a:pt x="28" y="7"/>
                    </a:cubicBezTo>
                    <a:cubicBezTo>
                      <a:pt x="28" y="7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5" y="6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4" y="10"/>
                      <a:pt x="24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1"/>
                      <a:pt x="18" y="11"/>
                      <a:pt x="18" y="11"/>
                    </a:cubicBezTo>
                    <a:cubicBezTo>
                      <a:pt x="17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5"/>
                      <a:pt x="13" y="14"/>
                    </a:cubicBezTo>
                    <a:cubicBezTo>
                      <a:pt x="13" y="14"/>
                      <a:pt x="12" y="14"/>
                      <a:pt x="12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19"/>
                      <a:pt x="6" y="18"/>
                      <a:pt x="6" y="18"/>
                    </a:cubicBezTo>
                    <a:cubicBezTo>
                      <a:pt x="6" y="18"/>
                      <a:pt x="6" y="17"/>
                      <a:pt x="5" y="17"/>
                    </a:cubicBezTo>
                    <a:cubicBezTo>
                      <a:pt x="5" y="18"/>
                      <a:pt x="2" y="19"/>
                      <a:pt x="2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10" y="22"/>
                    </a:cubicBezTo>
                    <a:cubicBezTo>
                      <a:pt x="10" y="22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0" y="26"/>
                      <a:pt x="20" y="27"/>
                      <a:pt x="20" y="27"/>
                    </a:cubicBezTo>
                    <a:cubicBezTo>
                      <a:pt x="20" y="27"/>
                      <a:pt x="21" y="28"/>
                      <a:pt x="22" y="29"/>
                    </a:cubicBezTo>
                    <a:cubicBezTo>
                      <a:pt x="22" y="29"/>
                      <a:pt x="23" y="30"/>
                      <a:pt x="23" y="3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4"/>
                      <a:pt x="26" y="35"/>
                      <a:pt x="27" y="35"/>
                    </a:cubicBezTo>
                    <a:cubicBezTo>
                      <a:pt x="27" y="35"/>
                      <a:pt x="27" y="35"/>
                      <a:pt x="28" y="35"/>
                    </a:cubicBezTo>
                    <a:cubicBezTo>
                      <a:pt x="28" y="35"/>
                      <a:pt x="28" y="35"/>
                      <a:pt x="28" y="36"/>
                    </a:cubicBezTo>
                    <a:cubicBezTo>
                      <a:pt x="28" y="36"/>
                      <a:pt x="28" y="36"/>
                      <a:pt x="29" y="37"/>
                    </a:cubicBezTo>
                    <a:cubicBezTo>
                      <a:pt x="29" y="37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30" y="39"/>
                    </a:cubicBezTo>
                    <a:cubicBezTo>
                      <a:pt x="30" y="40"/>
                      <a:pt x="31" y="41"/>
                      <a:pt x="31" y="41"/>
                    </a:cubicBezTo>
                    <a:cubicBezTo>
                      <a:pt x="31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3" y="42"/>
                      <a:pt x="33" y="43"/>
                    </a:cubicBezTo>
                    <a:cubicBezTo>
                      <a:pt x="33" y="44"/>
                      <a:pt x="32" y="45"/>
                      <a:pt x="33" y="45"/>
                    </a:cubicBezTo>
                    <a:cubicBezTo>
                      <a:pt x="33" y="45"/>
                      <a:pt x="34" y="47"/>
                      <a:pt x="35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7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1"/>
                    </a:cubicBezTo>
                    <a:cubicBezTo>
                      <a:pt x="41" y="51"/>
                      <a:pt x="43" y="53"/>
                      <a:pt x="43" y="53"/>
                    </a:cubicBezTo>
                    <a:cubicBezTo>
                      <a:pt x="43" y="53"/>
                      <a:pt x="44" y="54"/>
                      <a:pt x="44" y="54"/>
                    </a:cubicBezTo>
                    <a:cubicBezTo>
                      <a:pt x="44" y="54"/>
                      <a:pt x="45" y="54"/>
                      <a:pt x="46" y="54"/>
                    </a:cubicBezTo>
                    <a:cubicBezTo>
                      <a:pt x="46" y="54"/>
                      <a:pt x="47" y="54"/>
                      <a:pt x="47" y="55"/>
                    </a:cubicBezTo>
                    <a:cubicBezTo>
                      <a:pt x="47" y="56"/>
                      <a:pt x="48" y="56"/>
                      <a:pt x="48" y="57"/>
                    </a:cubicBezTo>
                    <a:cubicBezTo>
                      <a:pt x="48" y="58"/>
                      <a:pt x="49" y="58"/>
                      <a:pt x="49" y="59"/>
                    </a:cubicBezTo>
                    <a:cubicBezTo>
                      <a:pt x="49" y="59"/>
                      <a:pt x="50" y="61"/>
                      <a:pt x="50" y="61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65"/>
                      <a:pt x="58" y="67"/>
                      <a:pt x="58" y="67"/>
                    </a:cubicBezTo>
                    <a:cubicBezTo>
                      <a:pt x="59" y="68"/>
                      <a:pt x="60" y="68"/>
                      <a:pt x="60" y="6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6" y="72"/>
                      <a:pt x="68" y="73"/>
                      <a:pt x="69" y="73"/>
                    </a:cubicBezTo>
                    <a:cubicBezTo>
                      <a:pt x="69" y="73"/>
                      <a:pt x="71" y="74"/>
                      <a:pt x="72" y="74"/>
                    </a:cubicBezTo>
                    <a:cubicBezTo>
                      <a:pt x="72" y="75"/>
                      <a:pt x="73" y="78"/>
                      <a:pt x="73" y="78"/>
                    </a:cubicBezTo>
                    <a:cubicBezTo>
                      <a:pt x="74" y="78"/>
                      <a:pt x="76" y="80"/>
                      <a:pt x="76" y="82"/>
                    </a:cubicBezTo>
                    <a:cubicBezTo>
                      <a:pt x="77" y="83"/>
                      <a:pt x="77" y="83"/>
                      <a:pt x="77" y="85"/>
                    </a:cubicBezTo>
                    <a:cubicBezTo>
                      <a:pt x="78" y="86"/>
                      <a:pt x="80" y="88"/>
                      <a:pt x="80" y="88"/>
                    </a:cubicBezTo>
                    <a:cubicBezTo>
                      <a:pt x="80" y="88"/>
                      <a:pt x="80" y="88"/>
                      <a:pt x="81" y="90"/>
                    </a:cubicBezTo>
                    <a:cubicBezTo>
                      <a:pt x="82" y="91"/>
                      <a:pt x="83" y="92"/>
                      <a:pt x="83" y="93"/>
                    </a:cubicBezTo>
                    <a:cubicBezTo>
                      <a:pt x="83" y="93"/>
                      <a:pt x="83" y="93"/>
                      <a:pt x="83" y="94"/>
                    </a:cubicBezTo>
                    <a:cubicBezTo>
                      <a:pt x="83" y="94"/>
                      <a:pt x="83" y="95"/>
                      <a:pt x="83" y="95"/>
                    </a:cubicBezTo>
                    <a:cubicBezTo>
                      <a:pt x="83" y="95"/>
                      <a:pt x="84" y="97"/>
                      <a:pt x="84" y="98"/>
                    </a:cubicBezTo>
                    <a:cubicBezTo>
                      <a:pt x="84" y="98"/>
                      <a:pt x="85" y="100"/>
                      <a:pt x="85" y="100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85" y="106"/>
                      <a:pt x="85" y="106"/>
                      <a:pt x="85" y="106"/>
                    </a:cubicBezTo>
                    <a:cubicBezTo>
                      <a:pt x="85" y="106"/>
                      <a:pt x="84" y="107"/>
                      <a:pt x="85" y="107"/>
                    </a:cubicBezTo>
                    <a:cubicBezTo>
                      <a:pt x="86" y="107"/>
                      <a:pt x="87" y="108"/>
                      <a:pt x="86" y="109"/>
                    </a:cubicBezTo>
                    <a:cubicBezTo>
                      <a:pt x="86" y="109"/>
                      <a:pt x="85" y="111"/>
                      <a:pt x="85" y="111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114"/>
                      <a:pt x="86" y="115"/>
                      <a:pt x="86" y="115"/>
                    </a:cubicBezTo>
                    <a:cubicBezTo>
                      <a:pt x="86" y="116"/>
                      <a:pt x="87" y="117"/>
                      <a:pt x="86" y="118"/>
                    </a:cubicBezTo>
                    <a:cubicBezTo>
                      <a:pt x="86" y="118"/>
                      <a:pt x="86" y="120"/>
                      <a:pt x="86" y="120"/>
                    </a:cubicBezTo>
                    <a:cubicBezTo>
                      <a:pt x="86" y="120"/>
                      <a:pt x="86" y="122"/>
                      <a:pt x="86" y="122"/>
                    </a:cubicBezTo>
                    <a:cubicBezTo>
                      <a:pt x="86" y="122"/>
                      <a:pt x="88" y="123"/>
                      <a:pt x="87" y="124"/>
                    </a:cubicBezTo>
                    <a:cubicBezTo>
                      <a:pt x="87" y="124"/>
                      <a:pt x="87" y="125"/>
                      <a:pt x="87" y="126"/>
                    </a:cubicBezTo>
                    <a:cubicBezTo>
                      <a:pt x="88" y="128"/>
                      <a:pt x="90" y="131"/>
                      <a:pt x="90" y="131"/>
                    </a:cubicBezTo>
                    <a:cubicBezTo>
                      <a:pt x="90" y="131"/>
                      <a:pt x="91" y="133"/>
                      <a:pt x="91" y="133"/>
                    </a:cubicBezTo>
                    <a:cubicBezTo>
                      <a:pt x="91" y="134"/>
                      <a:pt x="90" y="134"/>
                      <a:pt x="91" y="135"/>
                    </a:cubicBezTo>
                    <a:cubicBezTo>
                      <a:pt x="91" y="135"/>
                      <a:pt x="90" y="136"/>
                      <a:pt x="91" y="136"/>
                    </a:cubicBezTo>
                    <a:cubicBezTo>
                      <a:pt x="92" y="137"/>
                      <a:pt x="93" y="139"/>
                      <a:pt x="93" y="139"/>
                    </a:cubicBezTo>
                    <a:cubicBezTo>
                      <a:pt x="93" y="139"/>
                      <a:pt x="93" y="139"/>
                      <a:pt x="94" y="140"/>
                    </a:cubicBezTo>
                    <a:cubicBezTo>
                      <a:pt x="94" y="141"/>
                      <a:pt x="94" y="143"/>
                      <a:pt x="94" y="143"/>
                    </a:cubicBezTo>
                    <a:cubicBezTo>
                      <a:pt x="94" y="144"/>
                      <a:pt x="95" y="144"/>
                      <a:pt x="94" y="144"/>
                    </a:cubicBezTo>
                    <a:cubicBezTo>
                      <a:pt x="94" y="144"/>
                      <a:pt x="93" y="145"/>
                      <a:pt x="93" y="145"/>
                    </a:cubicBezTo>
                    <a:cubicBezTo>
                      <a:pt x="92" y="147"/>
                      <a:pt x="92" y="147"/>
                      <a:pt x="92" y="147"/>
                    </a:cubicBezTo>
                    <a:cubicBezTo>
                      <a:pt x="92" y="147"/>
                      <a:pt x="93" y="148"/>
                      <a:pt x="94" y="148"/>
                    </a:cubicBezTo>
                    <a:cubicBezTo>
                      <a:pt x="94" y="148"/>
                      <a:pt x="95" y="148"/>
                      <a:pt x="95" y="148"/>
                    </a:cubicBezTo>
                    <a:cubicBezTo>
                      <a:pt x="97" y="150"/>
                      <a:pt x="97" y="150"/>
                      <a:pt x="97" y="150"/>
                    </a:cubicBezTo>
                    <a:cubicBezTo>
                      <a:pt x="97" y="152"/>
                      <a:pt x="97" y="152"/>
                      <a:pt x="97" y="152"/>
                    </a:cubicBezTo>
                    <a:lnTo>
                      <a:pt x="99" y="15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14724248" y="8436118"/>
                <a:ext cx="598394" cy="489135"/>
              </a:xfrm>
              <a:custGeom>
                <a:avLst/>
                <a:gdLst>
                  <a:gd name="T0" fmla="*/ 27 w 129"/>
                  <a:gd name="T1" fmla="*/ 5 h 109"/>
                  <a:gd name="T2" fmla="*/ 33 w 129"/>
                  <a:gd name="T3" fmla="*/ 7 h 109"/>
                  <a:gd name="T4" fmla="*/ 40 w 129"/>
                  <a:gd name="T5" fmla="*/ 5 h 109"/>
                  <a:gd name="T6" fmla="*/ 57 w 129"/>
                  <a:gd name="T7" fmla="*/ 8 h 109"/>
                  <a:gd name="T8" fmla="*/ 64 w 129"/>
                  <a:gd name="T9" fmla="*/ 7 h 109"/>
                  <a:gd name="T10" fmla="*/ 66 w 129"/>
                  <a:gd name="T11" fmla="*/ 1 h 109"/>
                  <a:gd name="T12" fmla="*/ 70 w 129"/>
                  <a:gd name="T13" fmla="*/ 5 h 109"/>
                  <a:gd name="T14" fmla="*/ 77 w 129"/>
                  <a:gd name="T15" fmla="*/ 1 h 109"/>
                  <a:gd name="T16" fmla="*/ 79 w 129"/>
                  <a:gd name="T17" fmla="*/ 5 h 109"/>
                  <a:gd name="T18" fmla="*/ 86 w 129"/>
                  <a:gd name="T19" fmla="*/ 3 h 109"/>
                  <a:gd name="T20" fmla="*/ 89 w 129"/>
                  <a:gd name="T21" fmla="*/ 9 h 109"/>
                  <a:gd name="T22" fmla="*/ 92 w 129"/>
                  <a:gd name="T23" fmla="*/ 12 h 109"/>
                  <a:gd name="T24" fmla="*/ 98 w 129"/>
                  <a:gd name="T25" fmla="*/ 15 h 109"/>
                  <a:gd name="T26" fmla="*/ 102 w 129"/>
                  <a:gd name="T27" fmla="*/ 18 h 109"/>
                  <a:gd name="T28" fmla="*/ 113 w 129"/>
                  <a:gd name="T29" fmla="*/ 22 h 109"/>
                  <a:gd name="T30" fmla="*/ 109 w 129"/>
                  <a:gd name="T31" fmla="*/ 30 h 109"/>
                  <a:gd name="T32" fmla="*/ 104 w 129"/>
                  <a:gd name="T33" fmla="*/ 36 h 109"/>
                  <a:gd name="T34" fmla="*/ 105 w 129"/>
                  <a:gd name="T35" fmla="*/ 43 h 109"/>
                  <a:gd name="T36" fmla="*/ 114 w 129"/>
                  <a:gd name="T37" fmla="*/ 42 h 109"/>
                  <a:gd name="T38" fmla="*/ 120 w 129"/>
                  <a:gd name="T39" fmla="*/ 46 h 109"/>
                  <a:gd name="T40" fmla="*/ 124 w 129"/>
                  <a:gd name="T41" fmla="*/ 50 h 109"/>
                  <a:gd name="T42" fmla="*/ 124 w 129"/>
                  <a:gd name="T43" fmla="*/ 57 h 109"/>
                  <a:gd name="T44" fmla="*/ 129 w 129"/>
                  <a:gd name="T45" fmla="*/ 61 h 109"/>
                  <a:gd name="T46" fmla="*/ 127 w 129"/>
                  <a:gd name="T47" fmla="*/ 67 h 109"/>
                  <a:gd name="T48" fmla="*/ 123 w 129"/>
                  <a:gd name="T49" fmla="*/ 70 h 109"/>
                  <a:gd name="T50" fmla="*/ 120 w 129"/>
                  <a:gd name="T51" fmla="*/ 74 h 109"/>
                  <a:gd name="T52" fmla="*/ 117 w 129"/>
                  <a:gd name="T53" fmla="*/ 75 h 109"/>
                  <a:gd name="T54" fmla="*/ 112 w 129"/>
                  <a:gd name="T55" fmla="*/ 77 h 109"/>
                  <a:gd name="T56" fmla="*/ 109 w 129"/>
                  <a:gd name="T57" fmla="*/ 82 h 109"/>
                  <a:gd name="T58" fmla="*/ 105 w 129"/>
                  <a:gd name="T59" fmla="*/ 88 h 109"/>
                  <a:gd name="T60" fmla="*/ 106 w 129"/>
                  <a:gd name="T61" fmla="*/ 92 h 109"/>
                  <a:gd name="T62" fmla="*/ 107 w 129"/>
                  <a:gd name="T63" fmla="*/ 96 h 109"/>
                  <a:gd name="T64" fmla="*/ 110 w 129"/>
                  <a:gd name="T65" fmla="*/ 101 h 109"/>
                  <a:gd name="T66" fmla="*/ 107 w 129"/>
                  <a:gd name="T67" fmla="*/ 107 h 109"/>
                  <a:gd name="T68" fmla="*/ 103 w 129"/>
                  <a:gd name="T69" fmla="*/ 108 h 109"/>
                  <a:gd name="T70" fmla="*/ 96 w 129"/>
                  <a:gd name="T71" fmla="*/ 109 h 109"/>
                  <a:gd name="T72" fmla="*/ 93 w 129"/>
                  <a:gd name="T73" fmla="*/ 104 h 109"/>
                  <a:gd name="T74" fmla="*/ 90 w 129"/>
                  <a:gd name="T75" fmla="*/ 101 h 109"/>
                  <a:gd name="T76" fmla="*/ 85 w 129"/>
                  <a:gd name="T77" fmla="*/ 97 h 109"/>
                  <a:gd name="T78" fmla="*/ 79 w 129"/>
                  <a:gd name="T79" fmla="*/ 94 h 109"/>
                  <a:gd name="T80" fmla="*/ 74 w 129"/>
                  <a:gd name="T81" fmla="*/ 89 h 109"/>
                  <a:gd name="T82" fmla="*/ 74 w 129"/>
                  <a:gd name="T83" fmla="*/ 81 h 109"/>
                  <a:gd name="T84" fmla="*/ 74 w 129"/>
                  <a:gd name="T85" fmla="*/ 73 h 109"/>
                  <a:gd name="T86" fmla="*/ 69 w 129"/>
                  <a:gd name="T87" fmla="*/ 78 h 109"/>
                  <a:gd name="T88" fmla="*/ 63 w 129"/>
                  <a:gd name="T89" fmla="*/ 82 h 109"/>
                  <a:gd name="T90" fmla="*/ 55 w 129"/>
                  <a:gd name="T91" fmla="*/ 82 h 109"/>
                  <a:gd name="T92" fmla="*/ 51 w 129"/>
                  <a:gd name="T93" fmla="*/ 77 h 109"/>
                  <a:gd name="T94" fmla="*/ 52 w 129"/>
                  <a:gd name="T95" fmla="*/ 73 h 109"/>
                  <a:gd name="T96" fmla="*/ 53 w 129"/>
                  <a:gd name="T97" fmla="*/ 66 h 109"/>
                  <a:gd name="T98" fmla="*/ 49 w 129"/>
                  <a:gd name="T99" fmla="*/ 62 h 109"/>
                  <a:gd name="T100" fmla="*/ 42 w 129"/>
                  <a:gd name="T101" fmla="*/ 61 h 109"/>
                  <a:gd name="T102" fmla="*/ 35 w 129"/>
                  <a:gd name="T103" fmla="*/ 60 h 109"/>
                  <a:gd name="T104" fmla="*/ 33 w 129"/>
                  <a:gd name="T105" fmla="*/ 52 h 109"/>
                  <a:gd name="T106" fmla="*/ 27 w 129"/>
                  <a:gd name="T107" fmla="*/ 51 h 109"/>
                  <a:gd name="T108" fmla="*/ 23 w 129"/>
                  <a:gd name="T109" fmla="*/ 46 h 109"/>
                  <a:gd name="T110" fmla="*/ 19 w 129"/>
                  <a:gd name="T111" fmla="*/ 37 h 109"/>
                  <a:gd name="T112" fmla="*/ 11 w 129"/>
                  <a:gd name="T113" fmla="*/ 37 h 109"/>
                  <a:gd name="T114" fmla="*/ 6 w 129"/>
                  <a:gd name="T115" fmla="*/ 35 h 109"/>
                  <a:gd name="T116" fmla="*/ 2 w 129"/>
                  <a:gd name="T117" fmla="*/ 29 h 109"/>
                  <a:gd name="T118" fmla="*/ 0 w 129"/>
                  <a:gd name="T119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9" h="109">
                    <a:moveTo>
                      <a:pt x="1" y="18"/>
                    </a:moveTo>
                    <a:cubicBezTo>
                      <a:pt x="1" y="18"/>
                      <a:pt x="21" y="6"/>
                      <a:pt x="21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2" y="7"/>
                      <a:pt x="33" y="7"/>
                    </a:cubicBezTo>
                    <a:cubicBezTo>
                      <a:pt x="33" y="7"/>
                      <a:pt x="35" y="9"/>
                      <a:pt x="35" y="8"/>
                    </a:cubicBezTo>
                    <a:cubicBezTo>
                      <a:pt x="36" y="7"/>
                      <a:pt x="36" y="6"/>
                      <a:pt x="37" y="6"/>
                    </a:cubicBezTo>
                    <a:cubicBezTo>
                      <a:pt x="37" y="5"/>
                      <a:pt x="38" y="4"/>
                      <a:pt x="40" y="5"/>
                    </a:cubicBezTo>
                    <a:cubicBezTo>
                      <a:pt x="41" y="6"/>
                      <a:pt x="41" y="10"/>
                      <a:pt x="41" y="10"/>
                    </a:cubicBezTo>
                    <a:cubicBezTo>
                      <a:pt x="49" y="12"/>
                      <a:pt x="44" y="13"/>
                      <a:pt x="55" y="10"/>
                    </a:cubicBezTo>
                    <a:cubicBezTo>
                      <a:pt x="55" y="10"/>
                      <a:pt x="57" y="8"/>
                      <a:pt x="57" y="8"/>
                    </a:cubicBezTo>
                    <a:cubicBezTo>
                      <a:pt x="57" y="7"/>
                      <a:pt x="56" y="5"/>
                      <a:pt x="58" y="6"/>
                    </a:cubicBezTo>
                    <a:cubicBezTo>
                      <a:pt x="59" y="7"/>
                      <a:pt x="60" y="7"/>
                      <a:pt x="61" y="7"/>
                    </a:cubicBezTo>
                    <a:cubicBezTo>
                      <a:pt x="62" y="7"/>
                      <a:pt x="64" y="7"/>
                      <a:pt x="64" y="7"/>
                    </a:cubicBezTo>
                    <a:cubicBezTo>
                      <a:pt x="64" y="7"/>
                      <a:pt x="65" y="6"/>
                      <a:pt x="64" y="5"/>
                    </a:cubicBezTo>
                    <a:cubicBezTo>
                      <a:pt x="64" y="4"/>
                      <a:pt x="63" y="3"/>
                      <a:pt x="64" y="3"/>
                    </a:cubicBezTo>
                    <a:cubicBezTo>
                      <a:pt x="64" y="2"/>
                      <a:pt x="66" y="1"/>
                      <a:pt x="66" y="1"/>
                    </a:cubicBezTo>
                    <a:cubicBezTo>
                      <a:pt x="66" y="1"/>
                      <a:pt x="67" y="1"/>
                      <a:pt x="67" y="2"/>
                    </a:cubicBezTo>
                    <a:cubicBezTo>
                      <a:pt x="68" y="3"/>
                      <a:pt x="68" y="3"/>
                      <a:pt x="68" y="4"/>
                    </a:cubicBezTo>
                    <a:cubicBezTo>
                      <a:pt x="69" y="4"/>
                      <a:pt x="69" y="5"/>
                      <a:pt x="70" y="5"/>
                    </a:cubicBezTo>
                    <a:cubicBezTo>
                      <a:pt x="72" y="5"/>
                      <a:pt x="72" y="5"/>
                      <a:pt x="73" y="4"/>
                    </a:cubicBezTo>
                    <a:cubicBezTo>
                      <a:pt x="74" y="3"/>
                      <a:pt x="74" y="3"/>
                      <a:pt x="75" y="2"/>
                    </a:cubicBezTo>
                    <a:cubicBezTo>
                      <a:pt x="76" y="0"/>
                      <a:pt x="76" y="0"/>
                      <a:pt x="77" y="1"/>
                    </a:cubicBezTo>
                    <a:cubicBezTo>
                      <a:pt x="78" y="1"/>
                      <a:pt x="80" y="2"/>
                      <a:pt x="80" y="2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4"/>
                      <a:pt x="79" y="5"/>
                    </a:cubicBezTo>
                    <a:cubicBezTo>
                      <a:pt x="82" y="6"/>
                      <a:pt x="83" y="6"/>
                      <a:pt x="83" y="6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1"/>
                      <a:pt x="86" y="3"/>
                    </a:cubicBezTo>
                    <a:cubicBezTo>
                      <a:pt x="86" y="4"/>
                      <a:pt x="87" y="6"/>
                      <a:pt x="87" y="6"/>
                    </a:cubicBezTo>
                    <a:cubicBezTo>
                      <a:pt x="87" y="6"/>
                      <a:pt x="87" y="9"/>
                      <a:pt x="88" y="9"/>
                    </a:cubicBezTo>
                    <a:cubicBezTo>
                      <a:pt x="89" y="9"/>
                      <a:pt x="89" y="8"/>
                      <a:pt x="89" y="9"/>
                    </a:cubicBezTo>
                    <a:cubicBezTo>
                      <a:pt x="89" y="10"/>
                      <a:pt x="88" y="10"/>
                      <a:pt x="89" y="10"/>
                    </a:cubicBezTo>
                    <a:cubicBezTo>
                      <a:pt x="89" y="11"/>
                      <a:pt x="91" y="11"/>
                      <a:pt x="91" y="11"/>
                    </a:cubicBezTo>
                    <a:cubicBezTo>
                      <a:pt x="91" y="11"/>
                      <a:pt x="92" y="11"/>
                      <a:pt x="92" y="12"/>
                    </a:cubicBezTo>
                    <a:cubicBezTo>
                      <a:pt x="92" y="13"/>
                      <a:pt x="92" y="14"/>
                      <a:pt x="92" y="14"/>
                    </a:cubicBezTo>
                    <a:cubicBezTo>
                      <a:pt x="92" y="14"/>
                      <a:pt x="95" y="14"/>
                      <a:pt x="95" y="14"/>
                    </a:cubicBezTo>
                    <a:cubicBezTo>
                      <a:pt x="96" y="14"/>
                      <a:pt x="97" y="15"/>
                      <a:pt x="98" y="15"/>
                    </a:cubicBezTo>
                    <a:cubicBezTo>
                      <a:pt x="99" y="14"/>
                      <a:pt x="100" y="13"/>
                      <a:pt x="100" y="13"/>
                    </a:cubicBezTo>
                    <a:cubicBezTo>
                      <a:pt x="100" y="14"/>
                      <a:pt x="102" y="14"/>
                      <a:pt x="102" y="15"/>
                    </a:cubicBezTo>
                    <a:cubicBezTo>
                      <a:pt x="101" y="17"/>
                      <a:pt x="100" y="17"/>
                      <a:pt x="102" y="18"/>
                    </a:cubicBezTo>
                    <a:cubicBezTo>
                      <a:pt x="104" y="18"/>
                      <a:pt x="106" y="19"/>
                      <a:pt x="107" y="19"/>
                    </a:cubicBezTo>
                    <a:cubicBezTo>
                      <a:pt x="108" y="20"/>
                      <a:pt x="111" y="21"/>
                      <a:pt x="111" y="21"/>
                    </a:cubicBezTo>
                    <a:cubicBezTo>
                      <a:pt x="112" y="21"/>
                      <a:pt x="113" y="21"/>
                      <a:pt x="113" y="22"/>
                    </a:cubicBezTo>
                    <a:cubicBezTo>
                      <a:pt x="113" y="23"/>
                      <a:pt x="111" y="25"/>
                      <a:pt x="111" y="25"/>
                    </a:cubicBezTo>
                    <a:cubicBezTo>
                      <a:pt x="111" y="25"/>
                      <a:pt x="110" y="26"/>
                      <a:pt x="110" y="27"/>
                    </a:cubicBezTo>
                    <a:cubicBezTo>
                      <a:pt x="110" y="27"/>
                      <a:pt x="109" y="30"/>
                      <a:pt x="109" y="30"/>
                    </a:cubicBezTo>
                    <a:cubicBezTo>
                      <a:pt x="108" y="31"/>
                      <a:pt x="107" y="33"/>
                      <a:pt x="107" y="33"/>
                    </a:cubicBezTo>
                    <a:cubicBezTo>
                      <a:pt x="107" y="33"/>
                      <a:pt x="106" y="35"/>
                      <a:pt x="105" y="35"/>
                    </a:cubicBezTo>
                    <a:cubicBezTo>
                      <a:pt x="105" y="35"/>
                      <a:pt x="104" y="36"/>
                      <a:pt x="104" y="36"/>
                    </a:cubicBezTo>
                    <a:cubicBezTo>
                      <a:pt x="104" y="37"/>
                      <a:pt x="104" y="39"/>
                      <a:pt x="104" y="39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09" y="42"/>
                      <a:pt x="109" y="42"/>
                      <a:pt x="110" y="43"/>
                    </a:cubicBezTo>
                    <a:cubicBezTo>
                      <a:pt x="112" y="43"/>
                      <a:pt x="113" y="42"/>
                      <a:pt x="114" y="42"/>
                    </a:cubicBezTo>
                    <a:cubicBezTo>
                      <a:pt x="114" y="42"/>
                      <a:pt x="116" y="44"/>
                      <a:pt x="116" y="44"/>
                    </a:cubicBezTo>
                    <a:cubicBezTo>
                      <a:pt x="116" y="44"/>
                      <a:pt x="117" y="45"/>
                      <a:pt x="117" y="45"/>
                    </a:cubicBezTo>
                    <a:cubicBezTo>
                      <a:pt x="118" y="45"/>
                      <a:pt x="120" y="46"/>
                      <a:pt x="120" y="46"/>
                    </a:cubicBezTo>
                    <a:cubicBezTo>
                      <a:pt x="120" y="49"/>
                      <a:pt x="120" y="49"/>
                      <a:pt x="120" y="49"/>
                    </a:cubicBezTo>
                    <a:cubicBezTo>
                      <a:pt x="120" y="49"/>
                      <a:pt x="122" y="49"/>
                      <a:pt x="122" y="49"/>
                    </a:cubicBezTo>
                    <a:cubicBezTo>
                      <a:pt x="123" y="49"/>
                      <a:pt x="124" y="50"/>
                      <a:pt x="124" y="50"/>
                    </a:cubicBezTo>
                    <a:cubicBezTo>
                      <a:pt x="124" y="50"/>
                      <a:pt x="124" y="53"/>
                      <a:pt x="123" y="53"/>
                    </a:cubicBezTo>
                    <a:cubicBezTo>
                      <a:pt x="123" y="54"/>
                      <a:pt x="122" y="55"/>
                      <a:pt x="122" y="55"/>
                    </a:cubicBezTo>
                    <a:cubicBezTo>
                      <a:pt x="122" y="55"/>
                      <a:pt x="123" y="57"/>
                      <a:pt x="124" y="57"/>
                    </a:cubicBezTo>
                    <a:cubicBezTo>
                      <a:pt x="124" y="57"/>
                      <a:pt x="126" y="57"/>
                      <a:pt x="126" y="57"/>
                    </a:cubicBezTo>
                    <a:cubicBezTo>
                      <a:pt x="127" y="57"/>
                      <a:pt x="128" y="59"/>
                      <a:pt x="128" y="59"/>
                    </a:cubicBezTo>
                    <a:cubicBezTo>
                      <a:pt x="128" y="59"/>
                      <a:pt x="129" y="60"/>
                      <a:pt x="129" y="61"/>
                    </a:cubicBezTo>
                    <a:cubicBezTo>
                      <a:pt x="129" y="62"/>
                      <a:pt x="128" y="64"/>
                      <a:pt x="128" y="64"/>
                    </a:cubicBezTo>
                    <a:cubicBezTo>
                      <a:pt x="128" y="64"/>
                      <a:pt x="128" y="65"/>
                      <a:pt x="128" y="66"/>
                    </a:cubicBezTo>
                    <a:cubicBezTo>
                      <a:pt x="128" y="66"/>
                      <a:pt x="127" y="67"/>
                      <a:pt x="127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5" y="67"/>
                      <a:pt x="125" y="70"/>
                      <a:pt x="124" y="70"/>
                    </a:cubicBezTo>
                    <a:cubicBezTo>
                      <a:pt x="124" y="70"/>
                      <a:pt x="123" y="70"/>
                      <a:pt x="123" y="70"/>
                    </a:cubicBezTo>
                    <a:cubicBezTo>
                      <a:pt x="122" y="70"/>
                      <a:pt x="121" y="71"/>
                      <a:pt x="121" y="71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20" y="74"/>
                      <a:pt x="119" y="74"/>
                    </a:cubicBezTo>
                    <a:cubicBezTo>
                      <a:pt x="119" y="74"/>
                      <a:pt x="119" y="74"/>
                      <a:pt x="118" y="74"/>
                    </a:cubicBezTo>
                    <a:cubicBezTo>
                      <a:pt x="118" y="75"/>
                      <a:pt x="117" y="75"/>
                      <a:pt x="117" y="75"/>
                    </a:cubicBezTo>
                    <a:cubicBezTo>
                      <a:pt x="117" y="75"/>
                      <a:pt x="116" y="74"/>
                      <a:pt x="115" y="74"/>
                    </a:cubicBezTo>
                    <a:cubicBezTo>
                      <a:pt x="115" y="74"/>
                      <a:pt x="114" y="74"/>
                      <a:pt x="114" y="75"/>
                    </a:cubicBezTo>
                    <a:cubicBezTo>
                      <a:pt x="113" y="76"/>
                      <a:pt x="113" y="77"/>
                      <a:pt x="112" y="77"/>
                    </a:cubicBezTo>
                    <a:cubicBezTo>
                      <a:pt x="112" y="77"/>
                      <a:pt x="111" y="78"/>
                      <a:pt x="111" y="78"/>
                    </a:cubicBezTo>
                    <a:cubicBezTo>
                      <a:pt x="111" y="78"/>
                      <a:pt x="111" y="80"/>
                      <a:pt x="110" y="80"/>
                    </a:cubicBezTo>
                    <a:cubicBezTo>
                      <a:pt x="110" y="81"/>
                      <a:pt x="109" y="82"/>
                      <a:pt x="109" y="82"/>
                    </a:cubicBezTo>
                    <a:cubicBezTo>
                      <a:pt x="109" y="82"/>
                      <a:pt x="109" y="83"/>
                      <a:pt x="109" y="83"/>
                    </a:cubicBezTo>
                    <a:cubicBezTo>
                      <a:pt x="109" y="84"/>
                      <a:pt x="109" y="85"/>
                      <a:pt x="108" y="86"/>
                    </a:cubicBezTo>
                    <a:cubicBezTo>
                      <a:pt x="107" y="86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9"/>
                    </a:cubicBezTo>
                    <a:cubicBezTo>
                      <a:pt x="106" y="89"/>
                      <a:pt x="106" y="90"/>
                      <a:pt x="106" y="90"/>
                    </a:cubicBezTo>
                    <a:cubicBezTo>
                      <a:pt x="106" y="92"/>
                      <a:pt x="106" y="92"/>
                      <a:pt x="106" y="92"/>
                    </a:cubicBezTo>
                    <a:cubicBezTo>
                      <a:pt x="106" y="92"/>
                      <a:pt x="105" y="93"/>
                      <a:pt x="105" y="94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10" y="100"/>
                      <a:pt x="110" y="101"/>
                    </a:cubicBezTo>
                    <a:cubicBezTo>
                      <a:pt x="110" y="101"/>
                      <a:pt x="110" y="103"/>
                      <a:pt x="110" y="103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107"/>
                      <a:pt x="106" y="107"/>
                      <a:pt x="106" y="107"/>
                    </a:cubicBezTo>
                    <a:cubicBezTo>
                      <a:pt x="105" y="107"/>
                      <a:pt x="104" y="107"/>
                      <a:pt x="104" y="107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1" y="108"/>
                      <a:pt x="101" y="108"/>
                      <a:pt x="101" y="108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0" y="101"/>
                      <a:pt x="89" y="99"/>
                      <a:pt x="89" y="99"/>
                    </a:cubicBezTo>
                    <a:cubicBezTo>
                      <a:pt x="88" y="99"/>
                      <a:pt x="87" y="99"/>
                      <a:pt x="87" y="99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6"/>
                      <a:pt x="84" y="95"/>
                    </a:cubicBezTo>
                    <a:cubicBezTo>
                      <a:pt x="83" y="95"/>
                      <a:pt x="83" y="94"/>
                      <a:pt x="82" y="94"/>
                    </a:cubicBezTo>
                    <a:cubicBezTo>
                      <a:pt x="81" y="94"/>
                      <a:pt x="79" y="94"/>
                      <a:pt x="79" y="94"/>
                    </a:cubicBezTo>
                    <a:cubicBezTo>
                      <a:pt x="79" y="94"/>
                      <a:pt x="78" y="92"/>
                      <a:pt x="77" y="92"/>
                    </a:cubicBezTo>
                    <a:cubicBezTo>
                      <a:pt x="77" y="92"/>
                      <a:pt x="73" y="92"/>
                      <a:pt x="73" y="92"/>
                    </a:cubicBezTo>
                    <a:cubicBezTo>
                      <a:pt x="73" y="92"/>
                      <a:pt x="74" y="89"/>
                      <a:pt x="74" y="89"/>
                    </a:cubicBezTo>
                    <a:cubicBezTo>
                      <a:pt x="74" y="88"/>
                      <a:pt x="74" y="85"/>
                      <a:pt x="74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3" y="83"/>
                      <a:pt x="74" y="81"/>
                    </a:cubicBezTo>
                    <a:cubicBezTo>
                      <a:pt x="75" y="79"/>
                      <a:pt x="74" y="80"/>
                      <a:pt x="75" y="78"/>
                    </a:cubicBezTo>
                    <a:cubicBezTo>
                      <a:pt x="76" y="75"/>
                      <a:pt x="76" y="74"/>
                      <a:pt x="76" y="74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3" y="72"/>
                      <a:pt x="72" y="73"/>
                    </a:cubicBezTo>
                    <a:cubicBezTo>
                      <a:pt x="72" y="75"/>
                      <a:pt x="71" y="75"/>
                      <a:pt x="71" y="75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9" y="81"/>
                      <a:pt x="70" y="82"/>
                      <a:pt x="67" y="82"/>
                    </a:cubicBezTo>
                    <a:cubicBezTo>
                      <a:pt x="65" y="82"/>
                      <a:pt x="63" y="82"/>
                      <a:pt x="63" y="82"/>
                    </a:cubicBezTo>
                    <a:cubicBezTo>
                      <a:pt x="63" y="82"/>
                      <a:pt x="65" y="84"/>
                      <a:pt x="63" y="84"/>
                    </a:cubicBezTo>
                    <a:cubicBezTo>
                      <a:pt x="60" y="84"/>
                      <a:pt x="57" y="84"/>
                      <a:pt x="57" y="84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1" y="83"/>
                      <a:pt x="51" y="82"/>
                      <a:pt x="51" y="80"/>
                    </a:cubicBezTo>
                    <a:cubicBezTo>
                      <a:pt x="51" y="79"/>
                      <a:pt x="50" y="77"/>
                      <a:pt x="51" y="77"/>
                    </a:cubicBezTo>
                    <a:cubicBezTo>
                      <a:pt x="52" y="77"/>
                      <a:pt x="53" y="76"/>
                      <a:pt x="53" y="76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1" y="73"/>
                      <a:pt x="51" y="72"/>
                    </a:cubicBezTo>
                    <a:cubicBezTo>
                      <a:pt x="51" y="71"/>
                      <a:pt x="52" y="69"/>
                      <a:pt x="52" y="69"/>
                    </a:cubicBezTo>
                    <a:cubicBezTo>
                      <a:pt x="53" y="68"/>
                      <a:pt x="53" y="66"/>
                      <a:pt x="53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6"/>
                      <a:pt x="50" y="67"/>
                      <a:pt x="50" y="65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5" y="62"/>
                    </a:cubicBezTo>
                    <a:cubicBezTo>
                      <a:pt x="45" y="62"/>
                      <a:pt x="42" y="61"/>
                      <a:pt x="42" y="61"/>
                    </a:cubicBezTo>
                    <a:cubicBezTo>
                      <a:pt x="42" y="61"/>
                      <a:pt x="39" y="61"/>
                      <a:pt x="39" y="61"/>
                    </a:cubicBezTo>
                    <a:cubicBezTo>
                      <a:pt x="38" y="61"/>
                      <a:pt x="37" y="63"/>
                      <a:pt x="37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4" y="55"/>
                      <a:pt x="34" y="54"/>
                    </a:cubicBezTo>
                    <a:cubicBezTo>
                      <a:pt x="34" y="54"/>
                      <a:pt x="33" y="52"/>
                      <a:pt x="33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28" y="51"/>
                      <a:pt x="27" y="51"/>
                    </a:cubicBezTo>
                    <a:cubicBezTo>
                      <a:pt x="26" y="51"/>
                      <a:pt x="26" y="51"/>
                      <a:pt x="25" y="51"/>
                    </a:cubicBezTo>
                    <a:cubicBezTo>
                      <a:pt x="25" y="51"/>
                      <a:pt x="23" y="49"/>
                      <a:pt x="23" y="49"/>
                    </a:cubicBezTo>
                    <a:cubicBezTo>
                      <a:pt x="23" y="48"/>
                      <a:pt x="23" y="47"/>
                      <a:pt x="23" y="46"/>
                    </a:cubicBezTo>
                    <a:cubicBezTo>
                      <a:pt x="22" y="45"/>
                      <a:pt x="21" y="43"/>
                      <a:pt x="21" y="42"/>
                    </a:cubicBezTo>
                    <a:cubicBezTo>
                      <a:pt x="21" y="42"/>
                      <a:pt x="22" y="40"/>
                      <a:pt x="22" y="40"/>
                    </a:cubicBezTo>
                    <a:cubicBezTo>
                      <a:pt x="21" y="39"/>
                      <a:pt x="19" y="37"/>
                      <a:pt x="19" y="37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5" y="37"/>
                      <a:pt x="14" y="37"/>
                    </a:cubicBezTo>
                    <a:cubicBezTo>
                      <a:pt x="13" y="37"/>
                      <a:pt x="11" y="36"/>
                      <a:pt x="11" y="37"/>
                    </a:cubicBezTo>
                    <a:cubicBezTo>
                      <a:pt x="11" y="37"/>
                      <a:pt x="12" y="39"/>
                      <a:pt x="11" y="39"/>
                    </a:cubicBezTo>
                    <a:cubicBezTo>
                      <a:pt x="10" y="39"/>
                      <a:pt x="8" y="39"/>
                      <a:pt x="7" y="38"/>
                    </a:cubicBezTo>
                    <a:cubicBezTo>
                      <a:pt x="6" y="37"/>
                      <a:pt x="6" y="36"/>
                      <a:pt x="6" y="35"/>
                    </a:cubicBezTo>
                    <a:cubicBezTo>
                      <a:pt x="5" y="35"/>
                      <a:pt x="5" y="33"/>
                      <a:pt x="4" y="33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2" y="29"/>
                      <a:pt x="2" y="29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4"/>
                      <a:pt x="1" y="24"/>
                    </a:cubicBezTo>
                    <a:cubicBezTo>
                      <a:pt x="1" y="23"/>
                      <a:pt x="0" y="22"/>
                      <a:pt x="0" y="22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1" y="1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16229164" y="8544334"/>
                <a:ext cx="1111940" cy="597346"/>
              </a:xfrm>
              <a:custGeom>
                <a:avLst/>
                <a:gdLst>
                  <a:gd name="T0" fmla="*/ 56 w 240"/>
                  <a:gd name="T1" fmla="*/ 20 h 133"/>
                  <a:gd name="T2" fmla="*/ 62 w 240"/>
                  <a:gd name="T3" fmla="*/ 12 h 133"/>
                  <a:gd name="T4" fmla="*/ 73 w 240"/>
                  <a:gd name="T5" fmla="*/ 5 h 133"/>
                  <a:gd name="T6" fmla="*/ 85 w 240"/>
                  <a:gd name="T7" fmla="*/ 3 h 133"/>
                  <a:gd name="T8" fmla="*/ 87 w 240"/>
                  <a:gd name="T9" fmla="*/ 11 h 133"/>
                  <a:gd name="T10" fmla="*/ 93 w 240"/>
                  <a:gd name="T11" fmla="*/ 10 h 133"/>
                  <a:gd name="T12" fmla="*/ 99 w 240"/>
                  <a:gd name="T13" fmla="*/ 6 h 133"/>
                  <a:gd name="T14" fmla="*/ 103 w 240"/>
                  <a:gd name="T15" fmla="*/ 3 h 133"/>
                  <a:gd name="T16" fmla="*/ 110 w 240"/>
                  <a:gd name="T17" fmla="*/ 10 h 133"/>
                  <a:gd name="T18" fmla="*/ 118 w 240"/>
                  <a:gd name="T19" fmla="*/ 12 h 133"/>
                  <a:gd name="T20" fmla="*/ 126 w 240"/>
                  <a:gd name="T21" fmla="*/ 15 h 133"/>
                  <a:gd name="T22" fmla="*/ 133 w 240"/>
                  <a:gd name="T23" fmla="*/ 17 h 133"/>
                  <a:gd name="T24" fmla="*/ 142 w 240"/>
                  <a:gd name="T25" fmla="*/ 18 h 133"/>
                  <a:gd name="T26" fmla="*/ 146 w 240"/>
                  <a:gd name="T27" fmla="*/ 25 h 133"/>
                  <a:gd name="T28" fmla="*/ 146 w 240"/>
                  <a:gd name="T29" fmla="*/ 31 h 133"/>
                  <a:gd name="T30" fmla="*/ 154 w 240"/>
                  <a:gd name="T31" fmla="*/ 38 h 133"/>
                  <a:gd name="T32" fmla="*/ 164 w 240"/>
                  <a:gd name="T33" fmla="*/ 44 h 133"/>
                  <a:gd name="T34" fmla="*/ 169 w 240"/>
                  <a:gd name="T35" fmla="*/ 31 h 133"/>
                  <a:gd name="T36" fmla="*/ 176 w 240"/>
                  <a:gd name="T37" fmla="*/ 28 h 133"/>
                  <a:gd name="T38" fmla="*/ 194 w 240"/>
                  <a:gd name="T39" fmla="*/ 29 h 133"/>
                  <a:gd name="T40" fmla="*/ 193 w 240"/>
                  <a:gd name="T41" fmla="*/ 39 h 133"/>
                  <a:gd name="T42" fmla="*/ 203 w 240"/>
                  <a:gd name="T43" fmla="*/ 46 h 133"/>
                  <a:gd name="T44" fmla="*/ 213 w 240"/>
                  <a:gd name="T45" fmla="*/ 45 h 133"/>
                  <a:gd name="T46" fmla="*/ 228 w 240"/>
                  <a:gd name="T47" fmla="*/ 54 h 133"/>
                  <a:gd name="T48" fmla="*/ 237 w 240"/>
                  <a:gd name="T49" fmla="*/ 60 h 133"/>
                  <a:gd name="T50" fmla="*/ 236 w 240"/>
                  <a:gd name="T51" fmla="*/ 68 h 133"/>
                  <a:gd name="T52" fmla="*/ 229 w 240"/>
                  <a:gd name="T53" fmla="*/ 70 h 133"/>
                  <a:gd name="T54" fmla="*/ 223 w 240"/>
                  <a:gd name="T55" fmla="*/ 78 h 133"/>
                  <a:gd name="T56" fmla="*/ 216 w 240"/>
                  <a:gd name="T57" fmla="*/ 85 h 133"/>
                  <a:gd name="T58" fmla="*/ 215 w 240"/>
                  <a:gd name="T59" fmla="*/ 97 h 133"/>
                  <a:gd name="T60" fmla="*/ 208 w 240"/>
                  <a:gd name="T61" fmla="*/ 104 h 133"/>
                  <a:gd name="T62" fmla="*/ 203 w 240"/>
                  <a:gd name="T63" fmla="*/ 109 h 133"/>
                  <a:gd name="T64" fmla="*/ 198 w 240"/>
                  <a:gd name="T65" fmla="*/ 111 h 133"/>
                  <a:gd name="T66" fmla="*/ 193 w 240"/>
                  <a:gd name="T67" fmla="*/ 111 h 133"/>
                  <a:gd name="T68" fmla="*/ 189 w 240"/>
                  <a:gd name="T69" fmla="*/ 110 h 133"/>
                  <a:gd name="T70" fmla="*/ 184 w 240"/>
                  <a:gd name="T71" fmla="*/ 111 h 133"/>
                  <a:gd name="T72" fmla="*/ 181 w 240"/>
                  <a:gd name="T73" fmla="*/ 115 h 133"/>
                  <a:gd name="T74" fmla="*/ 179 w 240"/>
                  <a:gd name="T75" fmla="*/ 121 h 133"/>
                  <a:gd name="T76" fmla="*/ 177 w 240"/>
                  <a:gd name="T77" fmla="*/ 123 h 133"/>
                  <a:gd name="T78" fmla="*/ 163 w 240"/>
                  <a:gd name="T79" fmla="*/ 115 h 133"/>
                  <a:gd name="T80" fmla="*/ 147 w 240"/>
                  <a:gd name="T81" fmla="*/ 118 h 133"/>
                  <a:gd name="T82" fmla="*/ 134 w 240"/>
                  <a:gd name="T83" fmla="*/ 112 h 133"/>
                  <a:gd name="T84" fmla="*/ 119 w 240"/>
                  <a:gd name="T85" fmla="*/ 110 h 133"/>
                  <a:gd name="T86" fmla="*/ 106 w 240"/>
                  <a:gd name="T87" fmla="*/ 108 h 133"/>
                  <a:gd name="T88" fmla="*/ 104 w 240"/>
                  <a:gd name="T89" fmla="*/ 121 h 133"/>
                  <a:gd name="T90" fmla="*/ 97 w 240"/>
                  <a:gd name="T91" fmla="*/ 131 h 133"/>
                  <a:gd name="T92" fmla="*/ 86 w 240"/>
                  <a:gd name="T93" fmla="*/ 131 h 133"/>
                  <a:gd name="T94" fmla="*/ 74 w 240"/>
                  <a:gd name="T95" fmla="*/ 131 h 133"/>
                  <a:gd name="T96" fmla="*/ 63 w 240"/>
                  <a:gd name="T97" fmla="*/ 122 h 133"/>
                  <a:gd name="T98" fmla="*/ 55 w 240"/>
                  <a:gd name="T99" fmla="*/ 114 h 133"/>
                  <a:gd name="T100" fmla="*/ 45 w 240"/>
                  <a:gd name="T101" fmla="*/ 107 h 133"/>
                  <a:gd name="T102" fmla="*/ 39 w 240"/>
                  <a:gd name="T103" fmla="*/ 100 h 133"/>
                  <a:gd name="T104" fmla="*/ 24 w 240"/>
                  <a:gd name="T105" fmla="*/ 93 h 133"/>
                  <a:gd name="T106" fmla="*/ 17 w 240"/>
                  <a:gd name="T107" fmla="*/ 79 h 133"/>
                  <a:gd name="T108" fmla="*/ 16 w 240"/>
                  <a:gd name="T109" fmla="*/ 66 h 133"/>
                  <a:gd name="T110" fmla="*/ 4 w 240"/>
                  <a:gd name="T111" fmla="*/ 55 h 133"/>
                  <a:gd name="T112" fmla="*/ 5 w 240"/>
                  <a:gd name="T113" fmla="*/ 44 h 133"/>
                  <a:gd name="T114" fmla="*/ 10 w 240"/>
                  <a:gd name="T115" fmla="*/ 45 h 133"/>
                  <a:gd name="T116" fmla="*/ 23 w 240"/>
                  <a:gd name="T117" fmla="*/ 38 h 133"/>
                  <a:gd name="T118" fmla="*/ 35 w 240"/>
                  <a:gd name="T119" fmla="*/ 3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33">
                    <a:moveTo>
                      <a:pt x="43" y="27"/>
                    </a:moveTo>
                    <a:cubicBezTo>
                      <a:pt x="44" y="27"/>
                      <a:pt x="50" y="22"/>
                      <a:pt x="50" y="22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2"/>
                      <a:pt x="62" y="12"/>
                    </a:cubicBezTo>
                    <a:cubicBezTo>
                      <a:pt x="65" y="12"/>
                      <a:pt x="74" y="10"/>
                      <a:pt x="74" y="10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1"/>
                      <a:pt x="73" y="1"/>
                    </a:cubicBezTo>
                    <a:cubicBezTo>
                      <a:pt x="74" y="0"/>
                      <a:pt x="78" y="0"/>
                      <a:pt x="80" y="0"/>
                    </a:cubicBezTo>
                    <a:cubicBezTo>
                      <a:pt x="82" y="1"/>
                      <a:pt x="84" y="2"/>
                      <a:pt x="85" y="3"/>
                    </a:cubicBezTo>
                    <a:cubicBezTo>
                      <a:pt x="85" y="4"/>
                      <a:pt x="85" y="3"/>
                      <a:pt x="85" y="5"/>
                    </a:cubicBezTo>
                    <a:cubicBezTo>
                      <a:pt x="85" y="7"/>
                      <a:pt x="85" y="9"/>
                      <a:pt x="85" y="9"/>
                    </a:cubicBezTo>
                    <a:cubicBezTo>
                      <a:pt x="85" y="9"/>
                      <a:pt x="86" y="10"/>
                      <a:pt x="87" y="11"/>
                    </a:cubicBezTo>
                    <a:cubicBezTo>
                      <a:pt x="89" y="11"/>
                      <a:pt x="91" y="13"/>
                      <a:pt x="91" y="12"/>
                    </a:cubicBezTo>
                    <a:cubicBezTo>
                      <a:pt x="91" y="12"/>
                      <a:pt x="92" y="11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2"/>
                      <a:pt x="94" y="11"/>
                      <a:pt x="95" y="11"/>
                    </a:cubicBezTo>
                    <a:cubicBezTo>
                      <a:pt x="96" y="11"/>
                      <a:pt x="100" y="9"/>
                      <a:pt x="100" y="9"/>
                    </a:cubicBezTo>
                    <a:cubicBezTo>
                      <a:pt x="100" y="9"/>
                      <a:pt x="99" y="6"/>
                      <a:pt x="99" y="6"/>
                    </a:cubicBezTo>
                    <a:cubicBezTo>
                      <a:pt x="99" y="5"/>
                      <a:pt x="99" y="4"/>
                      <a:pt x="99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3" y="3"/>
                      <a:pt x="103" y="3"/>
                    </a:cubicBezTo>
                    <a:cubicBezTo>
                      <a:pt x="103" y="3"/>
                      <a:pt x="105" y="4"/>
                      <a:pt x="106" y="4"/>
                    </a:cubicBezTo>
                    <a:cubicBezTo>
                      <a:pt x="108" y="4"/>
                      <a:pt x="107" y="6"/>
                      <a:pt x="107" y="6"/>
                    </a:cubicBezTo>
                    <a:cubicBezTo>
                      <a:pt x="107" y="6"/>
                      <a:pt x="108" y="9"/>
                      <a:pt x="110" y="10"/>
                    </a:cubicBezTo>
                    <a:cubicBezTo>
                      <a:pt x="112" y="11"/>
                      <a:pt x="112" y="12"/>
                      <a:pt x="112" y="13"/>
                    </a:cubicBezTo>
                    <a:cubicBezTo>
                      <a:pt x="113" y="13"/>
                      <a:pt x="115" y="13"/>
                      <a:pt x="115" y="13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20" y="13"/>
                      <a:pt x="121" y="15"/>
                    </a:cubicBezTo>
                    <a:cubicBezTo>
                      <a:pt x="121" y="16"/>
                      <a:pt x="124" y="16"/>
                      <a:pt x="125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16"/>
                      <a:pt x="129" y="20"/>
                      <a:pt x="132" y="17"/>
                    </a:cubicBezTo>
                    <a:cubicBezTo>
                      <a:pt x="135" y="14"/>
                      <a:pt x="133" y="17"/>
                      <a:pt x="133" y="17"/>
                    </a:cubicBezTo>
                    <a:cubicBezTo>
                      <a:pt x="133" y="17"/>
                      <a:pt x="135" y="20"/>
                      <a:pt x="136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7"/>
                      <a:pt x="148" y="17"/>
                      <a:pt x="147" y="22"/>
                    </a:cubicBezTo>
                    <a:cubicBezTo>
                      <a:pt x="147" y="26"/>
                      <a:pt x="146" y="25"/>
                      <a:pt x="146" y="25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31"/>
                      <a:pt x="144" y="31"/>
                      <a:pt x="144" y="31"/>
                    </a:cubicBezTo>
                    <a:cubicBezTo>
                      <a:pt x="144" y="31"/>
                      <a:pt x="145" y="31"/>
                      <a:pt x="146" y="31"/>
                    </a:cubicBezTo>
                    <a:cubicBezTo>
                      <a:pt x="147" y="31"/>
                      <a:pt x="148" y="35"/>
                      <a:pt x="14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1" y="36"/>
                      <a:pt x="152" y="37"/>
                      <a:pt x="154" y="38"/>
                    </a:cubicBezTo>
                    <a:cubicBezTo>
                      <a:pt x="155" y="39"/>
                      <a:pt x="156" y="41"/>
                      <a:pt x="156" y="41"/>
                    </a:cubicBezTo>
                    <a:cubicBezTo>
                      <a:pt x="156" y="41"/>
                      <a:pt x="157" y="45"/>
                      <a:pt x="158" y="46"/>
                    </a:cubicBezTo>
                    <a:cubicBezTo>
                      <a:pt x="158" y="48"/>
                      <a:pt x="164" y="44"/>
                      <a:pt x="164" y="44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71" y="37"/>
                      <a:pt x="171" y="37"/>
                      <a:pt x="171" y="37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67" y="27"/>
                      <a:pt x="167" y="27"/>
                      <a:pt x="167" y="27"/>
                    </a:cubicBezTo>
                    <a:cubicBezTo>
                      <a:pt x="167" y="27"/>
                      <a:pt x="171" y="28"/>
                      <a:pt x="172" y="27"/>
                    </a:cubicBezTo>
                    <a:cubicBezTo>
                      <a:pt x="173" y="27"/>
                      <a:pt x="176" y="28"/>
                      <a:pt x="176" y="2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187" y="33"/>
                      <a:pt x="190" y="32"/>
                      <a:pt x="192" y="32"/>
                    </a:cubicBezTo>
                    <a:cubicBezTo>
                      <a:pt x="194" y="31"/>
                      <a:pt x="194" y="29"/>
                      <a:pt x="194" y="29"/>
                    </a:cubicBezTo>
                    <a:cubicBezTo>
                      <a:pt x="194" y="29"/>
                      <a:pt x="195" y="30"/>
                      <a:pt x="197" y="32"/>
                    </a:cubicBezTo>
                    <a:cubicBezTo>
                      <a:pt x="198" y="35"/>
                      <a:pt x="196" y="34"/>
                      <a:pt x="196" y="35"/>
                    </a:cubicBezTo>
                    <a:cubicBezTo>
                      <a:pt x="195" y="36"/>
                      <a:pt x="193" y="39"/>
                      <a:pt x="193" y="39"/>
                    </a:cubicBezTo>
                    <a:cubicBezTo>
                      <a:pt x="193" y="39"/>
                      <a:pt x="194" y="41"/>
                      <a:pt x="196" y="41"/>
                    </a:cubicBezTo>
                    <a:cubicBezTo>
                      <a:pt x="197" y="41"/>
                      <a:pt x="196" y="42"/>
                      <a:pt x="198" y="44"/>
                    </a:cubicBezTo>
                    <a:cubicBezTo>
                      <a:pt x="199" y="45"/>
                      <a:pt x="203" y="46"/>
                      <a:pt x="203" y="46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9" y="43"/>
                      <a:pt x="209" y="43"/>
                      <a:pt x="209" y="43"/>
                    </a:cubicBezTo>
                    <a:cubicBezTo>
                      <a:pt x="209" y="43"/>
                      <a:pt x="212" y="44"/>
                      <a:pt x="213" y="45"/>
                    </a:cubicBezTo>
                    <a:cubicBezTo>
                      <a:pt x="214" y="46"/>
                      <a:pt x="219" y="48"/>
                      <a:pt x="219" y="48"/>
                    </a:cubicBezTo>
                    <a:cubicBezTo>
                      <a:pt x="227" y="46"/>
                      <a:pt x="227" y="46"/>
                      <a:pt x="227" y="46"/>
                    </a:cubicBezTo>
                    <a:cubicBezTo>
                      <a:pt x="228" y="54"/>
                      <a:pt x="228" y="54"/>
                      <a:pt x="228" y="54"/>
                    </a:cubicBezTo>
                    <a:cubicBezTo>
                      <a:pt x="228" y="54"/>
                      <a:pt x="230" y="54"/>
                      <a:pt x="232" y="57"/>
                    </a:cubicBezTo>
                    <a:cubicBezTo>
                      <a:pt x="234" y="59"/>
                      <a:pt x="233" y="57"/>
                      <a:pt x="233" y="57"/>
                    </a:cubicBezTo>
                    <a:cubicBezTo>
                      <a:pt x="233" y="57"/>
                      <a:pt x="237" y="59"/>
                      <a:pt x="237" y="60"/>
                    </a:cubicBezTo>
                    <a:cubicBezTo>
                      <a:pt x="237" y="62"/>
                      <a:pt x="238" y="64"/>
                      <a:pt x="238" y="64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39" y="68"/>
                      <a:pt x="237" y="68"/>
                      <a:pt x="236" y="68"/>
                    </a:cubicBezTo>
                    <a:cubicBezTo>
                      <a:pt x="236" y="68"/>
                      <a:pt x="235" y="69"/>
                      <a:pt x="234" y="69"/>
                    </a:cubicBezTo>
                    <a:cubicBezTo>
                      <a:pt x="233" y="69"/>
                      <a:pt x="232" y="69"/>
                      <a:pt x="232" y="69"/>
                    </a:cubicBezTo>
                    <a:cubicBezTo>
                      <a:pt x="229" y="70"/>
                      <a:pt x="229" y="70"/>
                      <a:pt x="229" y="70"/>
                    </a:cubicBezTo>
                    <a:cubicBezTo>
                      <a:pt x="227" y="72"/>
                      <a:pt x="227" y="72"/>
                      <a:pt x="227" y="72"/>
                    </a:cubicBezTo>
                    <a:cubicBezTo>
                      <a:pt x="225" y="74"/>
                      <a:pt x="225" y="74"/>
                      <a:pt x="225" y="74"/>
                    </a:cubicBezTo>
                    <a:cubicBezTo>
                      <a:pt x="223" y="78"/>
                      <a:pt x="223" y="78"/>
                      <a:pt x="223" y="78"/>
                    </a:cubicBezTo>
                    <a:cubicBezTo>
                      <a:pt x="223" y="80"/>
                      <a:pt x="223" y="80"/>
                      <a:pt x="223" y="80"/>
                    </a:cubicBezTo>
                    <a:cubicBezTo>
                      <a:pt x="220" y="83"/>
                      <a:pt x="220" y="83"/>
                      <a:pt x="220" y="83"/>
                    </a:cubicBezTo>
                    <a:cubicBezTo>
                      <a:pt x="220" y="83"/>
                      <a:pt x="217" y="85"/>
                      <a:pt x="216" y="85"/>
                    </a:cubicBezTo>
                    <a:cubicBezTo>
                      <a:pt x="215" y="85"/>
                      <a:pt x="215" y="89"/>
                      <a:pt x="215" y="89"/>
                    </a:cubicBezTo>
                    <a:cubicBezTo>
                      <a:pt x="216" y="92"/>
                      <a:pt x="216" y="92"/>
                      <a:pt x="216" y="92"/>
                    </a:cubicBezTo>
                    <a:cubicBezTo>
                      <a:pt x="215" y="97"/>
                      <a:pt x="215" y="97"/>
                      <a:pt x="215" y="97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09" y="102"/>
                      <a:pt x="209" y="102"/>
                      <a:pt x="209" y="102"/>
                    </a:cubicBezTo>
                    <a:cubicBezTo>
                      <a:pt x="208" y="104"/>
                      <a:pt x="208" y="104"/>
                      <a:pt x="208" y="104"/>
                    </a:cubicBezTo>
                    <a:cubicBezTo>
                      <a:pt x="208" y="104"/>
                      <a:pt x="206" y="105"/>
                      <a:pt x="206" y="105"/>
                    </a:cubicBezTo>
                    <a:cubicBezTo>
                      <a:pt x="205" y="104"/>
                      <a:pt x="205" y="107"/>
                      <a:pt x="205" y="107"/>
                    </a:cubicBezTo>
                    <a:cubicBezTo>
                      <a:pt x="203" y="109"/>
                      <a:pt x="203" y="109"/>
                      <a:pt x="203" y="109"/>
                    </a:cubicBezTo>
                    <a:cubicBezTo>
                      <a:pt x="202" y="109"/>
                      <a:pt x="202" y="109"/>
                      <a:pt x="202" y="109"/>
                    </a:cubicBezTo>
                    <a:cubicBezTo>
                      <a:pt x="200" y="110"/>
                      <a:pt x="200" y="110"/>
                      <a:pt x="200" y="110"/>
                    </a:cubicBezTo>
                    <a:cubicBezTo>
                      <a:pt x="200" y="110"/>
                      <a:pt x="199" y="111"/>
                      <a:pt x="198" y="111"/>
                    </a:cubicBezTo>
                    <a:cubicBezTo>
                      <a:pt x="198" y="112"/>
                      <a:pt x="197" y="111"/>
                      <a:pt x="197" y="111"/>
                    </a:cubicBezTo>
                    <a:cubicBezTo>
                      <a:pt x="197" y="111"/>
                      <a:pt x="195" y="110"/>
                      <a:pt x="194" y="110"/>
                    </a:cubicBezTo>
                    <a:cubicBezTo>
                      <a:pt x="194" y="110"/>
                      <a:pt x="194" y="111"/>
                      <a:pt x="193" y="111"/>
                    </a:cubicBezTo>
                    <a:cubicBezTo>
                      <a:pt x="193" y="111"/>
                      <a:pt x="193" y="111"/>
                      <a:pt x="192" y="112"/>
                    </a:cubicBezTo>
                    <a:cubicBezTo>
                      <a:pt x="192" y="112"/>
                      <a:pt x="191" y="111"/>
                      <a:pt x="190" y="111"/>
                    </a:cubicBezTo>
                    <a:cubicBezTo>
                      <a:pt x="189" y="111"/>
                      <a:pt x="189" y="110"/>
                      <a:pt x="189" y="110"/>
                    </a:cubicBezTo>
                    <a:cubicBezTo>
                      <a:pt x="188" y="110"/>
                      <a:pt x="187" y="110"/>
                      <a:pt x="187" y="110"/>
                    </a:cubicBezTo>
                    <a:cubicBezTo>
                      <a:pt x="186" y="110"/>
                      <a:pt x="185" y="110"/>
                      <a:pt x="185" y="110"/>
                    </a:cubicBezTo>
                    <a:cubicBezTo>
                      <a:pt x="185" y="110"/>
                      <a:pt x="184" y="111"/>
                      <a:pt x="184" y="111"/>
                    </a:cubicBezTo>
                    <a:cubicBezTo>
                      <a:pt x="182" y="112"/>
                      <a:pt x="182" y="112"/>
                      <a:pt x="182" y="112"/>
                    </a:cubicBezTo>
                    <a:cubicBezTo>
                      <a:pt x="182" y="112"/>
                      <a:pt x="182" y="113"/>
                      <a:pt x="182" y="114"/>
                    </a:cubicBezTo>
                    <a:cubicBezTo>
                      <a:pt x="182" y="114"/>
                      <a:pt x="182" y="115"/>
                      <a:pt x="181" y="115"/>
                    </a:cubicBezTo>
                    <a:cubicBezTo>
                      <a:pt x="181" y="115"/>
                      <a:pt x="180" y="117"/>
                      <a:pt x="180" y="117"/>
                    </a:cubicBezTo>
                    <a:cubicBezTo>
                      <a:pt x="180" y="117"/>
                      <a:pt x="180" y="120"/>
                      <a:pt x="179" y="120"/>
                    </a:cubicBezTo>
                    <a:cubicBezTo>
                      <a:pt x="179" y="120"/>
                      <a:pt x="179" y="121"/>
                      <a:pt x="179" y="121"/>
                    </a:cubicBezTo>
                    <a:cubicBezTo>
                      <a:pt x="179" y="123"/>
                      <a:pt x="179" y="123"/>
                      <a:pt x="179" y="123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7" y="123"/>
                      <a:pt x="177" y="123"/>
                      <a:pt x="177" y="12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7"/>
                      <a:pt x="172" y="118"/>
                      <a:pt x="169" y="118"/>
                    </a:cubicBezTo>
                    <a:cubicBezTo>
                      <a:pt x="166" y="117"/>
                      <a:pt x="164" y="115"/>
                      <a:pt x="163" y="115"/>
                    </a:cubicBezTo>
                    <a:cubicBezTo>
                      <a:pt x="163" y="114"/>
                      <a:pt x="159" y="115"/>
                      <a:pt x="159" y="115"/>
                    </a:cubicBezTo>
                    <a:cubicBezTo>
                      <a:pt x="158" y="119"/>
                      <a:pt x="158" y="119"/>
                      <a:pt x="158" y="119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34" y="112"/>
                      <a:pt x="134" y="112"/>
                      <a:pt x="134" y="112"/>
                    </a:cubicBezTo>
                    <a:cubicBezTo>
                      <a:pt x="134" y="112"/>
                      <a:pt x="130" y="112"/>
                      <a:pt x="129" y="112"/>
                    </a:cubicBezTo>
                    <a:cubicBezTo>
                      <a:pt x="128" y="112"/>
                      <a:pt x="124" y="111"/>
                      <a:pt x="124" y="111"/>
                    </a:cubicBezTo>
                    <a:cubicBezTo>
                      <a:pt x="124" y="111"/>
                      <a:pt x="120" y="110"/>
                      <a:pt x="119" y="110"/>
                    </a:cubicBezTo>
                    <a:cubicBezTo>
                      <a:pt x="118" y="110"/>
                      <a:pt x="116" y="110"/>
                      <a:pt x="116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11" y="109"/>
                      <a:pt x="108" y="107"/>
                      <a:pt x="106" y="108"/>
                    </a:cubicBezTo>
                    <a:cubicBezTo>
                      <a:pt x="105" y="108"/>
                      <a:pt x="106" y="111"/>
                      <a:pt x="106" y="111"/>
                    </a:cubicBezTo>
                    <a:cubicBezTo>
                      <a:pt x="106" y="111"/>
                      <a:pt x="105" y="116"/>
                      <a:pt x="106" y="117"/>
                    </a:cubicBezTo>
                    <a:cubicBezTo>
                      <a:pt x="106" y="119"/>
                      <a:pt x="104" y="121"/>
                      <a:pt x="104" y="121"/>
                    </a:cubicBezTo>
                    <a:cubicBezTo>
                      <a:pt x="101" y="122"/>
                      <a:pt x="101" y="122"/>
                      <a:pt x="101" y="122"/>
                    </a:cubicBezTo>
                    <a:cubicBezTo>
                      <a:pt x="101" y="122"/>
                      <a:pt x="99" y="125"/>
                      <a:pt x="98" y="125"/>
                    </a:cubicBezTo>
                    <a:cubicBezTo>
                      <a:pt x="97" y="125"/>
                      <a:pt x="97" y="131"/>
                      <a:pt x="97" y="131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89" y="129"/>
                      <a:pt x="89" y="129"/>
                      <a:pt x="89" y="129"/>
                    </a:cubicBezTo>
                    <a:cubicBezTo>
                      <a:pt x="86" y="131"/>
                      <a:pt x="86" y="131"/>
                      <a:pt x="86" y="131"/>
                    </a:cubicBezTo>
                    <a:cubicBezTo>
                      <a:pt x="85" y="133"/>
                      <a:pt x="85" y="133"/>
                      <a:pt x="85" y="133"/>
                    </a:cubicBezTo>
                    <a:cubicBezTo>
                      <a:pt x="85" y="133"/>
                      <a:pt x="80" y="132"/>
                      <a:pt x="80" y="132"/>
                    </a:cubicBezTo>
                    <a:cubicBezTo>
                      <a:pt x="79" y="132"/>
                      <a:pt x="74" y="131"/>
                      <a:pt x="74" y="131"/>
                    </a:cubicBezTo>
                    <a:cubicBezTo>
                      <a:pt x="74" y="131"/>
                      <a:pt x="71" y="128"/>
                      <a:pt x="70" y="127"/>
                    </a:cubicBezTo>
                    <a:cubicBezTo>
                      <a:pt x="69" y="126"/>
                      <a:pt x="65" y="124"/>
                      <a:pt x="64" y="123"/>
                    </a:cubicBezTo>
                    <a:cubicBezTo>
                      <a:pt x="63" y="123"/>
                      <a:pt x="63" y="122"/>
                      <a:pt x="63" y="122"/>
                    </a:cubicBezTo>
                    <a:cubicBezTo>
                      <a:pt x="61" y="120"/>
                      <a:pt x="62" y="120"/>
                      <a:pt x="60" y="119"/>
                    </a:cubicBezTo>
                    <a:cubicBezTo>
                      <a:pt x="58" y="118"/>
                      <a:pt x="56" y="118"/>
                      <a:pt x="56" y="117"/>
                    </a:cubicBezTo>
                    <a:cubicBezTo>
                      <a:pt x="56" y="116"/>
                      <a:pt x="57" y="114"/>
                      <a:pt x="55" y="114"/>
                    </a:cubicBezTo>
                    <a:cubicBezTo>
                      <a:pt x="52" y="115"/>
                      <a:pt x="51" y="116"/>
                      <a:pt x="50" y="115"/>
                    </a:cubicBezTo>
                    <a:cubicBezTo>
                      <a:pt x="48" y="113"/>
                      <a:pt x="48" y="113"/>
                      <a:pt x="47" y="111"/>
                    </a:cubicBezTo>
                    <a:cubicBezTo>
                      <a:pt x="47" y="109"/>
                      <a:pt x="47" y="107"/>
                      <a:pt x="45" y="107"/>
                    </a:cubicBezTo>
                    <a:cubicBezTo>
                      <a:pt x="43" y="107"/>
                      <a:pt x="42" y="106"/>
                      <a:pt x="42" y="106"/>
                    </a:cubicBezTo>
                    <a:cubicBezTo>
                      <a:pt x="42" y="106"/>
                      <a:pt x="41" y="107"/>
                      <a:pt x="40" y="105"/>
                    </a:cubicBezTo>
                    <a:cubicBezTo>
                      <a:pt x="39" y="102"/>
                      <a:pt x="42" y="104"/>
                      <a:pt x="39" y="100"/>
                    </a:cubicBezTo>
                    <a:cubicBezTo>
                      <a:pt x="35" y="97"/>
                      <a:pt x="36" y="98"/>
                      <a:pt x="34" y="96"/>
                    </a:cubicBezTo>
                    <a:cubicBezTo>
                      <a:pt x="32" y="94"/>
                      <a:pt x="26" y="96"/>
                      <a:pt x="26" y="96"/>
                    </a:cubicBezTo>
                    <a:cubicBezTo>
                      <a:pt x="26" y="96"/>
                      <a:pt x="26" y="95"/>
                      <a:pt x="24" y="93"/>
                    </a:cubicBezTo>
                    <a:cubicBezTo>
                      <a:pt x="22" y="91"/>
                      <a:pt x="23" y="92"/>
                      <a:pt x="21" y="90"/>
                    </a:cubicBezTo>
                    <a:cubicBezTo>
                      <a:pt x="19" y="87"/>
                      <a:pt x="19" y="88"/>
                      <a:pt x="19" y="85"/>
                    </a:cubicBezTo>
                    <a:cubicBezTo>
                      <a:pt x="18" y="82"/>
                      <a:pt x="19" y="81"/>
                      <a:pt x="17" y="79"/>
                    </a:cubicBezTo>
                    <a:cubicBezTo>
                      <a:pt x="15" y="77"/>
                      <a:pt x="14" y="75"/>
                      <a:pt x="14" y="75"/>
                    </a:cubicBezTo>
                    <a:cubicBezTo>
                      <a:pt x="14" y="75"/>
                      <a:pt x="12" y="73"/>
                      <a:pt x="14" y="70"/>
                    </a:cubicBezTo>
                    <a:cubicBezTo>
                      <a:pt x="16" y="68"/>
                      <a:pt x="16" y="68"/>
                      <a:pt x="16" y="66"/>
                    </a:cubicBezTo>
                    <a:cubicBezTo>
                      <a:pt x="16" y="65"/>
                      <a:pt x="17" y="63"/>
                      <a:pt x="14" y="61"/>
                    </a:cubicBezTo>
                    <a:cubicBezTo>
                      <a:pt x="11" y="59"/>
                      <a:pt x="11" y="59"/>
                      <a:pt x="8" y="57"/>
                    </a:cubicBezTo>
                    <a:cubicBezTo>
                      <a:pt x="6" y="56"/>
                      <a:pt x="5" y="56"/>
                      <a:pt x="4" y="55"/>
                    </a:cubicBezTo>
                    <a:cubicBezTo>
                      <a:pt x="3" y="54"/>
                      <a:pt x="1" y="47"/>
                      <a:pt x="1" y="4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7" y="40"/>
                    </a:cubicBezTo>
                    <a:cubicBezTo>
                      <a:pt x="19" y="40"/>
                      <a:pt x="22" y="38"/>
                      <a:pt x="23" y="38"/>
                    </a:cubicBezTo>
                    <a:cubicBezTo>
                      <a:pt x="25" y="38"/>
                      <a:pt x="28" y="39"/>
                      <a:pt x="29" y="39"/>
                    </a:cubicBezTo>
                    <a:cubicBezTo>
                      <a:pt x="31" y="38"/>
                      <a:pt x="32" y="38"/>
                      <a:pt x="32" y="36"/>
                    </a:cubicBezTo>
                    <a:cubicBezTo>
                      <a:pt x="33" y="35"/>
                      <a:pt x="31" y="33"/>
                      <a:pt x="35" y="32"/>
                    </a:cubicBezTo>
                    <a:cubicBezTo>
                      <a:pt x="38" y="30"/>
                      <a:pt x="39" y="30"/>
                      <a:pt x="39" y="30"/>
                    </a:cubicBezTo>
                    <a:lnTo>
                      <a:pt x="43" y="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30" name="Freeform 33"/>
              <p:cNvSpPr>
                <a:spLocks noEditPoints="1"/>
              </p:cNvSpPr>
              <p:nvPr/>
            </p:nvSpPr>
            <p:spPr bwMode="auto">
              <a:xfrm>
                <a:off x="21306581" y="9342962"/>
                <a:ext cx="1346387" cy="480477"/>
              </a:xfrm>
              <a:custGeom>
                <a:avLst/>
                <a:gdLst>
                  <a:gd name="T0" fmla="*/ 233 w 291"/>
                  <a:gd name="T1" fmla="*/ 67 h 107"/>
                  <a:gd name="T2" fmla="*/ 238 w 291"/>
                  <a:gd name="T3" fmla="*/ 67 h 107"/>
                  <a:gd name="T4" fmla="*/ 239 w 291"/>
                  <a:gd name="T5" fmla="*/ 67 h 107"/>
                  <a:gd name="T6" fmla="*/ 240 w 291"/>
                  <a:gd name="T7" fmla="*/ 67 h 107"/>
                  <a:gd name="T8" fmla="*/ 240 w 291"/>
                  <a:gd name="T9" fmla="*/ 68 h 107"/>
                  <a:gd name="T10" fmla="*/ 241 w 291"/>
                  <a:gd name="T11" fmla="*/ 68 h 107"/>
                  <a:gd name="T12" fmla="*/ 242 w 291"/>
                  <a:gd name="T13" fmla="*/ 67 h 107"/>
                  <a:gd name="T14" fmla="*/ 243 w 291"/>
                  <a:gd name="T15" fmla="*/ 67 h 107"/>
                  <a:gd name="T16" fmla="*/ 244 w 291"/>
                  <a:gd name="T17" fmla="*/ 67 h 107"/>
                  <a:gd name="T18" fmla="*/ 245 w 291"/>
                  <a:gd name="T19" fmla="*/ 67 h 107"/>
                  <a:gd name="T20" fmla="*/ 247 w 291"/>
                  <a:gd name="T21" fmla="*/ 67 h 107"/>
                  <a:gd name="T22" fmla="*/ 248 w 291"/>
                  <a:gd name="T23" fmla="*/ 67 h 107"/>
                  <a:gd name="T24" fmla="*/ 249 w 291"/>
                  <a:gd name="T25" fmla="*/ 66 h 107"/>
                  <a:gd name="T26" fmla="*/ 250 w 291"/>
                  <a:gd name="T27" fmla="*/ 66 h 107"/>
                  <a:gd name="T28" fmla="*/ 250 w 291"/>
                  <a:gd name="T29" fmla="*/ 66 h 107"/>
                  <a:gd name="T30" fmla="*/ 267 w 291"/>
                  <a:gd name="T31" fmla="*/ 71 h 107"/>
                  <a:gd name="T32" fmla="*/ 268 w 291"/>
                  <a:gd name="T33" fmla="*/ 71 h 107"/>
                  <a:gd name="T34" fmla="*/ 268 w 291"/>
                  <a:gd name="T35" fmla="*/ 71 h 107"/>
                  <a:gd name="T36" fmla="*/ 268 w 291"/>
                  <a:gd name="T37" fmla="*/ 71 h 107"/>
                  <a:gd name="T38" fmla="*/ 233 w 291"/>
                  <a:gd name="T39" fmla="*/ 67 h 107"/>
                  <a:gd name="T40" fmla="*/ 269 w 291"/>
                  <a:gd name="T41" fmla="*/ 71 h 107"/>
                  <a:gd name="T42" fmla="*/ 269 w 291"/>
                  <a:gd name="T43" fmla="*/ 71 h 107"/>
                  <a:gd name="T44" fmla="*/ 270 w 291"/>
                  <a:gd name="T45" fmla="*/ 71 h 107"/>
                  <a:gd name="T46" fmla="*/ 270 w 291"/>
                  <a:gd name="T47" fmla="*/ 70 h 107"/>
                  <a:gd name="T48" fmla="*/ 271 w 291"/>
                  <a:gd name="T49" fmla="*/ 70 h 107"/>
                  <a:gd name="T50" fmla="*/ 271 w 291"/>
                  <a:gd name="T51" fmla="*/ 70 h 107"/>
                  <a:gd name="T52" fmla="*/ 271 w 291"/>
                  <a:gd name="T53" fmla="*/ 70 h 107"/>
                  <a:gd name="T54" fmla="*/ 272 w 291"/>
                  <a:gd name="T55" fmla="*/ 69 h 107"/>
                  <a:gd name="T56" fmla="*/ 272 w 291"/>
                  <a:gd name="T57" fmla="*/ 69 h 107"/>
                  <a:gd name="T58" fmla="*/ 273 w 291"/>
                  <a:gd name="T59" fmla="*/ 69 h 107"/>
                  <a:gd name="T60" fmla="*/ 273 w 291"/>
                  <a:gd name="T61" fmla="*/ 69 h 107"/>
                  <a:gd name="T62" fmla="*/ 273 w 291"/>
                  <a:gd name="T63" fmla="*/ 69 h 107"/>
                  <a:gd name="T64" fmla="*/ 273 w 291"/>
                  <a:gd name="T65" fmla="*/ 69 h 107"/>
                  <a:gd name="T66" fmla="*/ 274 w 291"/>
                  <a:gd name="T67" fmla="*/ 69 h 107"/>
                  <a:gd name="T68" fmla="*/ 274 w 291"/>
                  <a:gd name="T69" fmla="*/ 69 h 107"/>
                  <a:gd name="T70" fmla="*/ 274 w 291"/>
                  <a:gd name="T71" fmla="*/ 69 h 107"/>
                  <a:gd name="T72" fmla="*/ 275 w 291"/>
                  <a:gd name="T73" fmla="*/ 69 h 107"/>
                  <a:gd name="T74" fmla="*/ 289 w 291"/>
                  <a:gd name="T75" fmla="*/ 72 h 107"/>
                  <a:gd name="T76" fmla="*/ 272 w 291"/>
                  <a:gd name="T77" fmla="*/ 47 h 107"/>
                  <a:gd name="T78" fmla="*/ 266 w 291"/>
                  <a:gd name="T79" fmla="*/ 27 h 107"/>
                  <a:gd name="T80" fmla="*/ 235 w 291"/>
                  <a:gd name="T81" fmla="*/ 11 h 107"/>
                  <a:gd name="T82" fmla="*/ 197 w 291"/>
                  <a:gd name="T83" fmla="*/ 0 h 107"/>
                  <a:gd name="T84" fmla="*/ 173 w 291"/>
                  <a:gd name="T85" fmla="*/ 17 h 107"/>
                  <a:gd name="T86" fmla="*/ 157 w 291"/>
                  <a:gd name="T87" fmla="*/ 16 h 107"/>
                  <a:gd name="T88" fmla="*/ 111 w 291"/>
                  <a:gd name="T89" fmla="*/ 2 h 107"/>
                  <a:gd name="T90" fmla="*/ 68 w 291"/>
                  <a:gd name="T91" fmla="*/ 11 h 107"/>
                  <a:gd name="T92" fmla="*/ 40 w 291"/>
                  <a:gd name="T93" fmla="*/ 10 h 107"/>
                  <a:gd name="T94" fmla="*/ 1 w 291"/>
                  <a:gd name="T95" fmla="*/ 10 h 107"/>
                  <a:gd name="T96" fmla="*/ 18 w 291"/>
                  <a:gd name="T97" fmla="*/ 27 h 107"/>
                  <a:gd name="T98" fmla="*/ 44 w 291"/>
                  <a:gd name="T99" fmla="*/ 31 h 107"/>
                  <a:gd name="T100" fmla="*/ 70 w 291"/>
                  <a:gd name="T101" fmla="*/ 48 h 107"/>
                  <a:gd name="T102" fmla="*/ 83 w 291"/>
                  <a:gd name="T103" fmla="*/ 100 h 107"/>
                  <a:gd name="T104" fmla="*/ 124 w 291"/>
                  <a:gd name="T105" fmla="*/ 91 h 107"/>
                  <a:gd name="T106" fmla="*/ 153 w 291"/>
                  <a:gd name="T107" fmla="*/ 102 h 107"/>
                  <a:gd name="T108" fmla="*/ 163 w 291"/>
                  <a:gd name="T109" fmla="*/ 98 h 107"/>
                  <a:gd name="T110" fmla="*/ 184 w 291"/>
                  <a:gd name="T111" fmla="*/ 85 h 107"/>
                  <a:gd name="T112" fmla="*/ 193 w 291"/>
                  <a:gd name="T113" fmla="*/ 79 h 107"/>
                  <a:gd name="T114" fmla="*/ 206 w 291"/>
                  <a:gd name="T115" fmla="*/ 76 h 107"/>
                  <a:gd name="T116" fmla="*/ 215 w 291"/>
                  <a:gd name="T117" fmla="*/ 68 h 107"/>
                  <a:gd name="T118" fmla="*/ 230 w 291"/>
                  <a:gd name="T119" fmla="*/ 6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1" h="107">
                    <a:moveTo>
                      <a:pt x="231" y="69"/>
                    </a:moveTo>
                    <a:cubicBezTo>
                      <a:pt x="232" y="69"/>
                      <a:pt x="232" y="69"/>
                      <a:pt x="232" y="69"/>
                    </a:cubicBezTo>
                    <a:cubicBezTo>
                      <a:pt x="231" y="68"/>
                      <a:pt x="231" y="68"/>
                      <a:pt x="231" y="68"/>
                    </a:cubicBezTo>
                    <a:cubicBezTo>
                      <a:pt x="231" y="68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4" y="67"/>
                      <a:pt x="234" y="67"/>
                      <a:pt x="234" y="67"/>
                    </a:cubicBezTo>
                    <a:cubicBezTo>
                      <a:pt x="234" y="67"/>
                      <a:pt x="234" y="67"/>
                      <a:pt x="234" y="67"/>
                    </a:cubicBezTo>
                    <a:cubicBezTo>
                      <a:pt x="235" y="67"/>
                      <a:pt x="237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9" y="67"/>
                      <a:pt x="249" y="67"/>
                      <a:pt x="249" y="67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2" y="70"/>
                      <a:pt x="252" y="70"/>
                      <a:pt x="252" y="70"/>
                    </a:cubicBezTo>
                    <a:cubicBezTo>
                      <a:pt x="252" y="70"/>
                      <a:pt x="263" y="72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31" y="69"/>
                      <a:pt x="231" y="69"/>
                      <a:pt x="231" y="69"/>
                    </a:cubicBezTo>
                    <a:close/>
                    <a:moveTo>
                      <a:pt x="233" y="67"/>
                    </a:move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lose/>
                    <a:moveTo>
                      <a:pt x="269" y="71"/>
                    </a:move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2" y="70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6" y="69"/>
                      <a:pt x="276" y="69"/>
                      <a:pt x="278" y="70"/>
                    </a:cubicBezTo>
                    <a:cubicBezTo>
                      <a:pt x="280" y="71"/>
                      <a:pt x="283" y="72"/>
                      <a:pt x="285" y="72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90" y="69"/>
                      <a:pt x="290" y="69"/>
                      <a:pt x="290" y="69"/>
                    </a:cubicBezTo>
                    <a:cubicBezTo>
                      <a:pt x="291" y="71"/>
                      <a:pt x="289" y="61"/>
                      <a:pt x="290" y="58"/>
                    </a:cubicBezTo>
                    <a:cubicBezTo>
                      <a:pt x="289" y="57"/>
                      <a:pt x="288" y="56"/>
                      <a:pt x="288" y="55"/>
                    </a:cubicBezTo>
                    <a:cubicBezTo>
                      <a:pt x="287" y="54"/>
                      <a:pt x="282" y="54"/>
                      <a:pt x="282" y="54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75" y="52"/>
                      <a:pt x="275" y="52"/>
                      <a:pt x="275" y="52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69" y="45"/>
                      <a:pt x="269" y="45"/>
                      <a:pt x="269" y="45"/>
                    </a:cubicBezTo>
                    <a:cubicBezTo>
                      <a:pt x="266" y="41"/>
                      <a:pt x="266" y="41"/>
                      <a:pt x="266" y="41"/>
                    </a:cubicBezTo>
                    <a:cubicBezTo>
                      <a:pt x="267" y="39"/>
                      <a:pt x="267" y="39"/>
                      <a:pt x="267" y="39"/>
                    </a:cubicBezTo>
                    <a:cubicBezTo>
                      <a:pt x="270" y="35"/>
                      <a:pt x="270" y="35"/>
                      <a:pt x="270" y="35"/>
                    </a:cubicBezTo>
                    <a:cubicBezTo>
                      <a:pt x="270" y="35"/>
                      <a:pt x="271" y="35"/>
                      <a:pt x="272" y="33"/>
                    </a:cubicBezTo>
                    <a:cubicBezTo>
                      <a:pt x="274" y="30"/>
                      <a:pt x="272" y="30"/>
                      <a:pt x="272" y="30"/>
                    </a:cubicBezTo>
                    <a:cubicBezTo>
                      <a:pt x="272" y="30"/>
                      <a:pt x="268" y="28"/>
                      <a:pt x="266" y="27"/>
                    </a:cubicBezTo>
                    <a:cubicBezTo>
                      <a:pt x="264" y="26"/>
                      <a:pt x="261" y="29"/>
                      <a:pt x="261" y="29"/>
                    </a:cubicBezTo>
                    <a:cubicBezTo>
                      <a:pt x="255" y="28"/>
                      <a:pt x="255" y="28"/>
                      <a:pt x="255" y="28"/>
                    </a:cubicBezTo>
                    <a:cubicBezTo>
                      <a:pt x="250" y="28"/>
                      <a:pt x="250" y="28"/>
                      <a:pt x="250" y="28"/>
                    </a:cubicBezTo>
                    <a:cubicBezTo>
                      <a:pt x="246" y="24"/>
                      <a:pt x="246" y="24"/>
                      <a:pt x="246" y="24"/>
                    </a:cubicBezTo>
                    <a:cubicBezTo>
                      <a:pt x="239" y="22"/>
                      <a:pt x="239" y="22"/>
                      <a:pt x="239" y="22"/>
                    </a:cubicBezTo>
                    <a:cubicBezTo>
                      <a:pt x="235" y="20"/>
                      <a:pt x="235" y="20"/>
                      <a:pt x="235" y="20"/>
                    </a:cubicBezTo>
                    <a:cubicBezTo>
                      <a:pt x="235" y="20"/>
                      <a:pt x="235" y="12"/>
                      <a:pt x="235" y="11"/>
                    </a:cubicBezTo>
                    <a:cubicBezTo>
                      <a:pt x="235" y="9"/>
                      <a:pt x="235" y="6"/>
                      <a:pt x="235" y="6"/>
                    </a:cubicBezTo>
                    <a:cubicBezTo>
                      <a:pt x="235" y="6"/>
                      <a:pt x="229" y="5"/>
                      <a:pt x="226" y="6"/>
                    </a:cubicBezTo>
                    <a:cubicBezTo>
                      <a:pt x="224" y="7"/>
                      <a:pt x="221" y="6"/>
                      <a:pt x="221" y="6"/>
                    </a:cubicBezTo>
                    <a:cubicBezTo>
                      <a:pt x="221" y="6"/>
                      <a:pt x="213" y="5"/>
                      <a:pt x="212" y="3"/>
                    </a:cubicBezTo>
                    <a:cubicBezTo>
                      <a:pt x="212" y="1"/>
                      <a:pt x="212" y="2"/>
                      <a:pt x="211" y="2"/>
                    </a:cubicBezTo>
                    <a:cubicBezTo>
                      <a:pt x="209" y="2"/>
                      <a:pt x="203" y="2"/>
                      <a:pt x="203" y="2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9"/>
                      <a:pt x="197" y="9"/>
                      <a:pt x="197" y="9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86" y="6"/>
                      <a:pt x="186" y="6"/>
                      <a:pt x="186" y="6"/>
                    </a:cubicBezTo>
                    <a:cubicBezTo>
                      <a:pt x="180" y="9"/>
                      <a:pt x="180" y="9"/>
                      <a:pt x="180" y="9"/>
                    </a:cubicBezTo>
                    <a:cubicBezTo>
                      <a:pt x="175" y="11"/>
                      <a:pt x="175" y="11"/>
                      <a:pt x="175" y="11"/>
                    </a:cubicBezTo>
                    <a:cubicBezTo>
                      <a:pt x="175" y="14"/>
                      <a:pt x="175" y="14"/>
                      <a:pt x="175" y="14"/>
                    </a:cubicBezTo>
                    <a:cubicBezTo>
                      <a:pt x="173" y="17"/>
                      <a:pt x="173" y="17"/>
                      <a:pt x="173" y="17"/>
                    </a:cubicBezTo>
                    <a:cubicBezTo>
                      <a:pt x="173" y="17"/>
                      <a:pt x="170" y="18"/>
                      <a:pt x="168" y="18"/>
                    </a:cubicBezTo>
                    <a:cubicBezTo>
                      <a:pt x="168" y="19"/>
                      <a:pt x="167" y="21"/>
                      <a:pt x="167" y="22"/>
                    </a:cubicBezTo>
                    <a:cubicBezTo>
                      <a:pt x="166" y="23"/>
                      <a:pt x="164" y="23"/>
                      <a:pt x="164" y="23"/>
                    </a:cubicBezTo>
                    <a:cubicBezTo>
                      <a:pt x="160" y="22"/>
                      <a:pt x="160" y="22"/>
                      <a:pt x="160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45" y="12"/>
                      <a:pt x="145" y="12"/>
                      <a:pt x="145" y="12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4" y="7"/>
                      <a:pt x="97" y="4"/>
                      <a:pt x="94" y="4"/>
                    </a:cubicBezTo>
                    <a:cubicBezTo>
                      <a:pt x="92" y="5"/>
                      <a:pt x="88" y="6"/>
                      <a:pt x="87" y="7"/>
                    </a:cubicBezTo>
                    <a:cubicBezTo>
                      <a:pt x="86" y="7"/>
                      <a:pt x="84" y="10"/>
                      <a:pt x="83" y="10"/>
                    </a:cubicBezTo>
                    <a:cubicBezTo>
                      <a:pt x="81" y="11"/>
                      <a:pt x="79" y="10"/>
                      <a:pt x="77" y="10"/>
                    </a:cubicBezTo>
                    <a:cubicBezTo>
                      <a:pt x="76" y="11"/>
                      <a:pt x="75" y="12"/>
                      <a:pt x="73" y="12"/>
                    </a:cubicBezTo>
                    <a:cubicBezTo>
                      <a:pt x="71" y="12"/>
                      <a:pt x="70" y="11"/>
                      <a:pt x="68" y="11"/>
                    </a:cubicBezTo>
                    <a:cubicBezTo>
                      <a:pt x="67" y="12"/>
                      <a:pt x="66" y="13"/>
                      <a:pt x="64" y="13"/>
                    </a:cubicBezTo>
                    <a:cubicBezTo>
                      <a:pt x="62" y="13"/>
                      <a:pt x="61" y="11"/>
                      <a:pt x="61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8"/>
                      <a:pt x="54" y="10"/>
                      <a:pt x="51" y="10"/>
                    </a:cubicBezTo>
                    <a:cubicBezTo>
                      <a:pt x="49" y="9"/>
                      <a:pt x="47" y="8"/>
                      <a:pt x="45" y="9"/>
                    </a:cubicBezTo>
                    <a:cubicBezTo>
                      <a:pt x="43" y="9"/>
                      <a:pt x="40" y="10"/>
                      <a:pt x="40" y="10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0" y="6"/>
                      <a:pt x="6" y="7"/>
                    </a:cubicBezTo>
                    <a:cubicBezTo>
                      <a:pt x="5" y="7"/>
                      <a:pt x="2" y="10"/>
                      <a:pt x="1" y="10"/>
                    </a:cubicBezTo>
                    <a:cubicBezTo>
                      <a:pt x="0" y="11"/>
                      <a:pt x="1" y="11"/>
                      <a:pt x="2" y="14"/>
                    </a:cubicBezTo>
                    <a:cubicBezTo>
                      <a:pt x="2" y="16"/>
                      <a:pt x="1" y="20"/>
                      <a:pt x="1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6" y="30"/>
                      <a:pt x="17" y="29"/>
                    </a:cubicBezTo>
                    <a:cubicBezTo>
                      <a:pt x="18" y="29"/>
                      <a:pt x="17" y="28"/>
                      <a:pt x="18" y="27"/>
                    </a:cubicBezTo>
                    <a:cubicBezTo>
                      <a:pt x="18" y="27"/>
                      <a:pt x="19" y="29"/>
                      <a:pt x="21" y="29"/>
                    </a:cubicBezTo>
                    <a:cubicBezTo>
                      <a:pt x="21" y="29"/>
                      <a:pt x="23" y="28"/>
                      <a:pt x="24" y="28"/>
                    </a:cubicBezTo>
                    <a:cubicBezTo>
                      <a:pt x="26" y="29"/>
                      <a:pt x="27" y="30"/>
                      <a:pt x="28" y="30"/>
                    </a:cubicBezTo>
                    <a:cubicBezTo>
                      <a:pt x="29" y="30"/>
                      <a:pt x="31" y="29"/>
                      <a:pt x="31" y="29"/>
                    </a:cubicBezTo>
                    <a:cubicBezTo>
                      <a:pt x="33" y="28"/>
                      <a:pt x="36" y="27"/>
                      <a:pt x="39" y="30"/>
                    </a:cubicBezTo>
                    <a:cubicBezTo>
                      <a:pt x="41" y="32"/>
                      <a:pt x="40" y="33"/>
                      <a:pt x="42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6" y="31"/>
                      <a:pt x="46" y="32"/>
                      <a:pt x="47" y="33"/>
                    </a:cubicBezTo>
                    <a:cubicBezTo>
                      <a:pt x="49" y="35"/>
                      <a:pt x="49" y="37"/>
                      <a:pt x="51" y="38"/>
                    </a:cubicBezTo>
                    <a:cubicBezTo>
                      <a:pt x="51" y="39"/>
                      <a:pt x="52" y="40"/>
                      <a:pt x="54" y="40"/>
                    </a:cubicBezTo>
                    <a:cubicBezTo>
                      <a:pt x="54" y="40"/>
                      <a:pt x="55" y="39"/>
                      <a:pt x="55" y="39"/>
                    </a:cubicBezTo>
                    <a:cubicBezTo>
                      <a:pt x="57" y="39"/>
                      <a:pt x="59" y="39"/>
                      <a:pt x="60" y="40"/>
                    </a:cubicBezTo>
                    <a:cubicBezTo>
                      <a:pt x="64" y="40"/>
                      <a:pt x="65" y="40"/>
                      <a:pt x="66" y="41"/>
                    </a:cubicBezTo>
                    <a:cubicBezTo>
                      <a:pt x="67" y="43"/>
                      <a:pt x="69" y="46"/>
                      <a:pt x="70" y="48"/>
                    </a:cubicBezTo>
                    <a:cubicBezTo>
                      <a:pt x="71" y="50"/>
                      <a:pt x="72" y="54"/>
                      <a:pt x="73" y="55"/>
                    </a:cubicBezTo>
                    <a:cubicBezTo>
                      <a:pt x="74" y="57"/>
                      <a:pt x="77" y="58"/>
                      <a:pt x="78" y="60"/>
                    </a:cubicBezTo>
                    <a:cubicBezTo>
                      <a:pt x="79" y="61"/>
                      <a:pt x="81" y="67"/>
                      <a:pt x="82" y="69"/>
                    </a:cubicBezTo>
                    <a:cubicBezTo>
                      <a:pt x="82" y="71"/>
                      <a:pt x="85" y="74"/>
                      <a:pt x="86" y="78"/>
                    </a:cubicBezTo>
                    <a:cubicBezTo>
                      <a:pt x="88" y="82"/>
                      <a:pt x="88" y="85"/>
                      <a:pt x="88" y="85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8" y="89"/>
                      <a:pt x="85" y="98"/>
                      <a:pt x="83" y="100"/>
                    </a:cubicBezTo>
                    <a:cubicBezTo>
                      <a:pt x="81" y="102"/>
                      <a:pt x="84" y="105"/>
                      <a:pt x="87" y="106"/>
                    </a:cubicBezTo>
                    <a:cubicBezTo>
                      <a:pt x="90" y="107"/>
                      <a:pt x="98" y="103"/>
                      <a:pt x="98" y="103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20" y="99"/>
                      <a:pt x="122" y="98"/>
                    </a:cubicBezTo>
                    <a:cubicBezTo>
                      <a:pt x="125" y="96"/>
                      <a:pt x="125" y="94"/>
                      <a:pt x="125" y="94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4" y="91"/>
                      <a:pt x="130" y="88"/>
                      <a:pt x="133" y="87"/>
                    </a:cubicBezTo>
                    <a:cubicBezTo>
                      <a:pt x="135" y="86"/>
                      <a:pt x="137" y="88"/>
                      <a:pt x="137" y="88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4" y="95"/>
                      <a:pt x="144" y="95"/>
                      <a:pt x="144" y="95"/>
                    </a:cubicBezTo>
                    <a:cubicBezTo>
                      <a:pt x="149" y="96"/>
                      <a:pt x="149" y="96"/>
                      <a:pt x="149" y="96"/>
                    </a:cubicBezTo>
                    <a:cubicBezTo>
                      <a:pt x="149" y="96"/>
                      <a:pt x="152" y="99"/>
                      <a:pt x="153" y="100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64" y="100"/>
                      <a:pt x="164" y="100"/>
                      <a:pt x="164" y="100"/>
                    </a:cubicBezTo>
                    <a:cubicBezTo>
                      <a:pt x="169" y="103"/>
                      <a:pt x="169" y="103"/>
                      <a:pt x="169" y="103"/>
                    </a:cubicBezTo>
                    <a:cubicBezTo>
                      <a:pt x="174" y="101"/>
                      <a:pt x="174" y="101"/>
                      <a:pt x="174" y="101"/>
                    </a:cubicBezTo>
                    <a:cubicBezTo>
                      <a:pt x="173" y="100"/>
                      <a:pt x="169" y="99"/>
                      <a:pt x="169" y="99"/>
                    </a:cubicBezTo>
                    <a:cubicBezTo>
                      <a:pt x="164" y="99"/>
                      <a:pt x="164" y="99"/>
                      <a:pt x="164" y="99"/>
                    </a:cubicBezTo>
                    <a:cubicBezTo>
                      <a:pt x="163" y="98"/>
                      <a:pt x="163" y="98"/>
                      <a:pt x="163" y="98"/>
                    </a:cubicBezTo>
                    <a:cubicBezTo>
                      <a:pt x="161" y="96"/>
                      <a:pt x="161" y="96"/>
                      <a:pt x="161" y="96"/>
                    </a:cubicBezTo>
                    <a:cubicBezTo>
                      <a:pt x="165" y="93"/>
                      <a:pt x="165" y="93"/>
                      <a:pt x="165" y="93"/>
                    </a:cubicBezTo>
                    <a:cubicBezTo>
                      <a:pt x="165" y="93"/>
                      <a:pt x="167" y="93"/>
                      <a:pt x="168" y="92"/>
                    </a:cubicBezTo>
                    <a:cubicBezTo>
                      <a:pt x="170" y="92"/>
                      <a:pt x="176" y="90"/>
                      <a:pt x="176" y="90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8" y="88"/>
                      <a:pt x="180" y="86"/>
                      <a:pt x="180" y="86"/>
                    </a:cubicBezTo>
                    <a:cubicBezTo>
                      <a:pt x="181" y="86"/>
                      <a:pt x="183" y="86"/>
                      <a:pt x="184" y="85"/>
                    </a:cubicBezTo>
                    <a:cubicBezTo>
                      <a:pt x="184" y="85"/>
                      <a:pt x="185" y="84"/>
                      <a:pt x="185" y="84"/>
                    </a:cubicBezTo>
                    <a:cubicBezTo>
                      <a:pt x="185" y="84"/>
                      <a:pt x="185" y="83"/>
                      <a:pt x="186" y="83"/>
                    </a:cubicBezTo>
                    <a:cubicBezTo>
                      <a:pt x="186" y="83"/>
                      <a:pt x="187" y="83"/>
                      <a:pt x="188" y="82"/>
                    </a:cubicBezTo>
                    <a:cubicBezTo>
                      <a:pt x="189" y="82"/>
                      <a:pt x="189" y="82"/>
                      <a:pt x="190" y="81"/>
                    </a:cubicBezTo>
                    <a:cubicBezTo>
                      <a:pt x="190" y="81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2" y="78"/>
                      <a:pt x="193" y="79"/>
                      <a:pt x="193" y="79"/>
                    </a:cubicBezTo>
                    <a:cubicBezTo>
                      <a:pt x="193" y="79"/>
                      <a:pt x="195" y="79"/>
                      <a:pt x="196" y="79"/>
                    </a:cubicBezTo>
                    <a:cubicBezTo>
                      <a:pt x="196" y="79"/>
                      <a:pt x="198" y="78"/>
                      <a:pt x="198" y="78"/>
                    </a:cubicBezTo>
                    <a:cubicBezTo>
                      <a:pt x="198" y="78"/>
                      <a:pt x="198" y="77"/>
                      <a:pt x="199" y="77"/>
                    </a:cubicBezTo>
                    <a:cubicBezTo>
                      <a:pt x="200" y="77"/>
                      <a:pt x="201" y="77"/>
                      <a:pt x="202" y="77"/>
                    </a:cubicBezTo>
                    <a:cubicBezTo>
                      <a:pt x="202" y="77"/>
                      <a:pt x="204" y="77"/>
                      <a:pt x="204" y="77"/>
                    </a:cubicBezTo>
                    <a:cubicBezTo>
                      <a:pt x="205" y="76"/>
                      <a:pt x="205" y="76"/>
                      <a:pt x="205" y="76"/>
                    </a:cubicBezTo>
                    <a:cubicBezTo>
                      <a:pt x="206" y="76"/>
                      <a:pt x="205" y="75"/>
                      <a:pt x="206" y="76"/>
                    </a:cubicBezTo>
                    <a:cubicBezTo>
                      <a:pt x="207" y="76"/>
                      <a:pt x="206" y="77"/>
                      <a:pt x="207" y="76"/>
                    </a:cubicBezTo>
                    <a:cubicBezTo>
                      <a:pt x="208" y="75"/>
                      <a:pt x="209" y="73"/>
                      <a:pt x="209" y="73"/>
                    </a:cubicBezTo>
                    <a:cubicBezTo>
                      <a:pt x="209" y="73"/>
                      <a:pt x="208" y="73"/>
                      <a:pt x="210" y="73"/>
                    </a:cubicBezTo>
                    <a:cubicBezTo>
                      <a:pt x="212" y="73"/>
                      <a:pt x="212" y="73"/>
                      <a:pt x="214" y="73"/>
                    </a:cubicBezTo>
                    <a:cubicBezTo>
                      <a:pt x="215" y="73"/>
                      <a:pt x="217" y="72"/>
                      <a:pt x="217" y="72"/>
                    </a:cubicBezTo>
                    <a:cubicBezTo>
                      <a:pt x="218" y="72"/>
                      <a:pt x="219" y="71"/>
                      <a:pt x="219" y="71"/>
                    </a:cubicBezTo>
                    <a:cubicBezTo>
                      <a:pt x="219" y="70"/>
                      <a:pt x="215" y="68"/>
                      <a:pt x="215" y="68"/>
                    </a:cubicBezTo>
                    <a:cubicBezTo>
                      <a:pt x="215" y="68"/>
                      <a:pt x="213" y="67"/>
                      <a:pt x="216" y="67"/>
                    </a:cubicBezTo>
                    <a:cubicBezTo>
                      <a:pt x="219" y="68"/>
                      <a:pt x="220" y="68"/>
                      <a:pt x="220" y="68"/>
                    </a:cubicBezTo>
                    <a:cubicBezTo>
                      <a:pt x="221" y="68"/>
                      <a:pt x="221" y="67"/>
                      <a:pt x="222" y="67"/>
                    </a:cubicBezTo>
                    <a:cubicBezTo>
                      <a:pt x="223" y="66"/>
                      <a:pt x="224" y="65"/>
                      <a:pt x="224" y="65"/>
                    </a:cubicBezTo>
                    <a:cubicBezTo>
                      <a:pt x="225" y="65"/>
                      <a:pt x="227" y="67"/>
                      <a:pt x="227" y="67"/>
                    </a:cubicBezTo>
                    <a:cubicBezTo>
                      <a:pt x="227" y="69"/>
                      <a:pt x="227" y="69"/>
                      <a:pt x="227" y="69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1" y="69"/>
                      <a:pt x="231" y="69"/>
                    </a:cubicBezTo>
                    <a:cubicBezTo>
                      <a:pt x="269" y="71"/>
                      <a:pt x="269" y="71"/>
                      <a:pt x="269" y="71"/>
                    </a:cubicBezTo>
                    <a:close/>
                    <a:moveTo>
                      <a:pt x="269" y="71"/>
                    </a:move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31" name="Freeform 41"/>
              <p:cNvSpPr>
                <a:spLocks/>
              </p:cNvSpPr>
              <p:nvPr/>
            </p:nvSpPr>
            <p:spPr bwMode="auto">
              <a:xfrm>
                <a:off x="17410322" y="7044471"/>
                <a:ext cx="839539" cy="627649"/>
              </a:xfrm>
              <a:custGeom>
                <a:avLst/>
                <a:gdLst>
                  <a:gd name="T0" fmla="*/ 24 w 181"/>
                  <a:gd name="T1" fmla="*/ 22 h 140"/>
                  <a:gd name="T2" fmla="*/ 34 w 181"/>
                  <a:gd name="T3" fmla="*/ 20 h 140"/>
                  <a:gd name="T4" fmla="*/ 48 w 181"/>
                  <a:gd name="T5" fmla="*/ 17 h 140"/>
                  <a:gd name="T6" fmla="*/ 55 w 181"/>
                  <a:gd name="T7" fmla="*/ 16 h 140"/>
                  <a:gd name="T8" fmla="*/ 62 w 181"/>
                  <a:gd name="T9" fmla="*/ 15 h 140"/>
                  <a:gd name="T10" fmla="*/ 73 w 181"/>
                  <a:gd name="T11" fmla="*/ 13 h 140"/>
                  <a:gd name="T12" fmla="*/ 81 w 181"/>
                  <a:gd name="T13" fmla="*/ 13 h 140"/>
                  <a:gd name="T14" fmla="*/ 92 w 181"/>
                  <a:gd name="T15" fmla="*/ 15 h 140"/>
                  <a:gd name="T16" fmla="*/ 101 w 181"/>
                  <a:gd name="T17" fmla="*/ 12 h 140"/>
                  <a:gd name="T18" fmla="*/ 105 w 181"/>
                  <a:gd name="T19" fmla="*/ 3 h 140"/>
                  <a:gd name="T20" fmla="*/ 112 w 181"/>
                  <a:gd name="T21" fmla="*/ 6 h 140"/>
                  <a:gd name="T22" fmla="*/ 117 w 181"/>
                  <a:gd name="T23" fmla="*/ 10 h 140"/>
                  <a:gd name="T24" fmla="*/ 128 w 181"/>
                  <a:gd name="T25" fmla="*/ 11 h 140"/>
                  <a:gd name="T26" fmla="*/ 135 w 181"/>
                  <a:gd name="T27" fmla="*/ 10 h 140"/>
                  <a:gd name="T28" fmla="*/ 139 w 181"/>
                  <a:gd name="T29" fmla="*/ 14 h 140"/>
                  <a:gd name="T30" fmla="*/ 146 w 181"/>
                  <a:gd name="T31" fmla="*/ 17 h 140"/>
                  <a:gd name="T32" fmla="*/ 153 w 181"/>
                  <a:gd name="T33" fmla="*/ 22 h 140"/>
                  <a:gd name="T34" fmla="*/ 158 w 181"/>
                  <a:gd name="T35" fmla="*/ 27 h 140"/>
                  <a:gd name="T36" fmla="*/ 167 w 181"/>
                  <a:gd name="T37" fmla="*/ 28 h 140"/>
                  <a:gd name="T38" fmla="*/ 170 w 181"/>
                  <a:gd name="T39" fmla="*/ 28 h 140"/>
                  <a:gd name="T40" fmla="*/ 172 w 181"/>
                  <a:gd name="T41" fmla="*/ 37 h 140"/>
                  <a:gd name="T42" fmla="*/ 170 w 181"/>
                  <a:gd name="T43" fmla="*/ 47 h 140"/>
                  <a:gd name="T44" fmla="*/ 180 w 181"/>
                  <a:gd name="T45" fmla="*/ 47 h 140"/>
                  <a:gd name="T46" fmla="*/ 177 w 181"/>
                  <a:gd name="T47" fmla="*/ 53 h 140"/>
                  <a:gd name="T48" fmla="*/ 170 w 181"/>
                  <a:gd name="T49" fmla="*/ 57 h 140"/>
                  <a:gd name="T50" fmla="*/ 167 w 181"/>
                  <a:gd name="T51" fmla="*/ 67 h 140"/>
                  <a:gd name="T52" fmla="*/ 157 w 181"/>
                  <a:gd name="T53" fmla="*/ 74 h 140"/>
                  <a:gd name="T54" fmla="*/ 156 w 181"/>
                  <a:gd name="T55" fmla="*/ 82 h 140"/>
                  <a:gd name="T56" fmla="*/ 158 w 181"/>
                  <a:gd name="T57" fmla="*/ 95 h 140"/>
                  <a:gd name="T58" fmla="*/ 157 w 181"/>
                  <a:gd name="T59" fmla="*/ 104 h 140"/>
                  <a:gd name="T60" fmla="*/ 164 w 181"/>
                  <a:gd name="T61" fmla="*/ 107 h 140"/>
                  <a:gd name="T62" fmla="*/ 157 w 181"/>
                  <a:gd name="T63" fmla="*/ 114 h 140"/>
                  <a:gd name="T64" fmla="*/ 156 w 181"/>
                  <a:gd name="T65" fmla="*/ 108 h 140"/>
                  <a:gd name="T66" fmla="*/ 146 w 181"/>
                  <a:gd name="T67" fmla="*/ 113 h 140"/>
                  <a:gd name="T68" fmla="*/ 144 w 181"/>
                  <a:gd name="T69" fmla="*/ 119 h 140"/>
                  <a:gd name="T70" fmla="*/ 136 w 181"/>
                  <a:gd name="T71" fmla="*/ 121 h 140"/>
                  <a:gd name="T72" fmla="*/ 133 w 181"/>
                  <a:gd name="T73" fmla="*/ 128 h 140"/>
                  <a:gd name="T74" fmla="*/ 122 w 181"/>
                  <a:gd name="T75" fmla="*/ 134 h 140"/>
                  <a:gd name="T76" fmla="*/ 106 w 181"/>
                  <a:gd name="T77" fmla="*/ 137 h 140"/>
                  <a:gd name="T78" fmla="*/ 97 w 181"/>
                  <a:gd name="T79" fmla="*/ 140 h 140"/>
                  <a:gd name="T80" fmla="*/ 93 w 181"/>
                  <a:gd name="T81" fmla="*/ 131 h 140"/>
                  <a:gd name="T82" fmla="*/ 79 w 181"/>
                  <a:gd name="T83" fmla="*/ 124 h 140"/>
                  <a:gd name="T84" fmla="*/ 73 w 181"/>
                  <a:gd name="T85" fmla="*/ 121 h 140"/>
                  <a:gd name="T86" fmla="*/ 69 w 181"/>
                  <a:gd name="T87" fmla="*/ 121 h 140"/>
                  <a:gd name="T88" fmla="*/ 66 w 181"/>
                  <a:gd name="T89" fmla="*/ 107 h 140"/>
                  <a:gd name="T90" fmla="*/ 68 w 181"/>
                  <a:gd name="T91" fmla="*/ 97 h 140"/>
                  <a:gd name="T92" fmla="*/ 61 w 181"/>
                  <a:gd name="T93" fmla="*/ 90 h 140"/>
                  <a:gd name="T94" fmla="*/ 56 w 181"/>
                  <a:gd name="T95" fmla="*/ 86 h 140"/>
                  <a:gd name="T96" fmla="*/ 45 w 181"/>
                  <a:gd name="T97" fmla="*/ 89 h 140"/>
                  <a:gd name="T98" fmla="*/ 31 w 181"/>
                  <a:gd name="T99" fmla="*/ 90 h 140"/>
                  <a:gd name="T100" fmla="*/ 22 w 181"/>
                  <a:gd name="T101" fmla="*/ 86 h 140"/>
                  <a:gd name="T102" fmla="*/ 13 w 181"/>
                  <a:gd name="T103" fmla="*/ 79 h 140"/>
                  <a:gd name="T104" fmla="*/ 11 w 181"/>
                  <a:gd name="T105" fmla="*/ 69 h 140"/>
                  <a:gd name="T106" fmla="*/ 4 w 181"/>
                  <a:gd name="T107" fmla="*/ 60 h 140"/>
                  <a:gd name="T108" fmla="*/ 1 w 181"/>
                  <a:gd name="T109" fmla="*/ 49 h 140"/>
                  <a:gd name="T110" fmla="*/ 1 w 181"/>
                  <a:gd name="T111" fmla="*/ 42 h 140"/>
                  <a:gd name="T112" fmla="*/ 7 w 181"/>
                  <a:gd name="T113" fmla="*/ 35 h 140"/>
                  <a:gd name="T114" fmla="*/ 12 w 181"/>
                  <a:gd name="T115" fmla="*/ 31 h 140"/>
                  <a:gd name="T116" fmla="*/ 18 w 181"/>
                  <a:gd name="T117" fmla="*/ 2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1" h="140">
                    <a:moveTo>
                      <a:pt x="18" y="26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9" y="18"/>
                      <a:pt x="40" y="18"/>
                    </a:cubicBezTo>
                    <a:cubicBezTo>
                      <a:pt x="41" y="18"/>
                      <a:pt x="48" y="17"/>
                      <a:pt x="48" y="17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5" y="15"/>
                      <a:pt x="55" y="16"/>
                    </a:cubicBezTo>
                    <a:cubicBezTo>
                      <a:pt x="56" y="17"/>
                      <a:pt x="59" y="20"/>
                      <a:pt x="60" y="20"/>
                    </a:cubicBezTo>
                    <a:cubicBezTo>
                      <a:pt x="61" y="19"/>
                      <a:pt x="62" y="15"/>
                      <a:pt x="62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3" y="12"/>
                      <a:pt x="74" y="12"/>
                    </a:cubicBezTo>
                    <a:cubicBezTo>
                      <a:pt x="75" y="13"/>
                      <a:pt x="81" y="13"/>
                      <a:pt x="81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3"/>
                      <a:pt x="91" y="15"/>
                      <a:pt x="92" y="15"/>
                    </a:cubicBezTo>
                    <a:cubicBezTo>
                      <a:pt x="92" y="14"/>
                      <a:pt x="95" y="10"/>
                      <a:pt x="95" y="10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5" y="3"/>
                      <a:pt x="105" y="3"/>
                    </a:cubicBezTo>
                    <a:cubicBezTo>
                      <a:pt x="106" y="3"/>
                      <a:pt x="110" y="0"/>
                      <a:pt x="110" y="0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44" y="14"/>
                      <a:pt x="144" y="14"/>
                      <a:pt x="144" y="14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3" y="22"/>
                      <a:pt x="153" y="22"/>
                      <a:pt x="153" y="22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58" y="27"/>
                      <a:pt x="158" y="27"/>
                      <a:pt x="158" y="27"/>
                    </a:cubicBezTo>
                    <a:cubicBezTo>
                      <a:pt x="162" y="27"/>
                      <a:pt x="162" y="27"/>
                      <a:pt x="162" y="27"/>
                    </a:cubicBezTo>
                    <a:cubicBezTo>
                      <a:pt x="167" y="28"/>
                      <a:pt x="167" y="28"/>
                      <a:pt x="167" y="28"/>
                    </a:cubicBezTo>
                    <a:cubicBezTo>
                      <a:pt x="170" y="28"/>
                      <a:pt x="170" y="28"/>
                      <a:pt x="170" y="28"/>
                    </a:cubicBezTo>
                    <a:cubicBezTo>
                      <a:pt x="170" y="28"/>
                      <a:pt x="170" y="28"/>
                      <a:pt x="170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2" y="37"/>
                      <a:pt x="172" y="37"/>
                      <a:pt x="172" y="37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73" y="48"/>
                      <a:pt x="173" y="48"/>
                      <a:pt x="173" y="48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77" y="53"/>
                      <a:pt x="177" y="53"/>
                      <a:pt x="177" y="53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0" y="57"/>
                      <a:pt x="170" y="57"/>
                      <a:pt x="170" y="57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6" y="82"/>
                      <a:pt x="156" y="82"/>
                      <a:pt x="156" y="82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8" y="95"/>
                      <a:pt x="158" y="95"/>
                      <a:pt x="158" y="95"/>
                    </a:cubicBezTo>
                    <a:cubicBezTo>
                      <a:pt x="158" y="95"/>
                      <a:pt x="156" y="100"/>
                      <a:pt x="155" y="103"/>
                    </a:cubicBezTo>
                    <a:cubicBezTo>
                      <a:pt x="155" y="105"/>
                      <a:pt x="157" y="104"/>
                      <a:pt x="157" y="104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4" y="107"/>
                      <a:pt x="164" y="107"/>
                      <a:pt x="164" y="107"/>
                    </a:cubicBezTo>
                    <a:cubicBezTo>
                      <a:pt x="162" y="113"/>
                      <a:pt x="162" y="113"/>
                      <a:pt x="162" y="113"/>
                    </a:cubicBezTo>
                    <a:cubicBezTo>
                      <a:pt x="157" y="114"/>
                      <a:pt x="157" y="114"/>
                      <a:pt x="157" y="114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3" y="111"/>
                      <a:pt x="153" y="111"/>
                      <a:pt x="153" y="111"/>
                    </a:cubicBez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6" y="115"/>
                      <a:pt x="146" y="115"/>
                      <a:pt x="146" y="115"/>
                    </a:cubicBezTo>
                    <a:cubicBezTo>
                      <a:pt x="144" y="119"/>
                      <a:pt x="144" y="119"/>
                      <a:pt x="144" y="119"/>
                    </a:cubicBezTo>
                    <a:cubicBezTo>
                      <a:pt x="144" y="119"/>
                      <a:pt x="140" y="119"/>
                      <a:pt x="138" y="119"/>
                    </a:cubicBezTo>
                    <a:cubicBezTo>
                      <a:pt x="137" y="118"/>
                      <a:pt x="136" y="121"/>
                      <a:pt x="136" y="121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3" y="128"/>
                      <a:pt x="133" y="128"/>
                      <a:pt x="133" y="128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2" y="134"/>
                      <a:pt x="122" y="134"/>
                      <a:pt x="122" y="134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7" y="140"/>
                      <a:pt x="97" y="140"/>
                      <a:pt x="97" y="140"/>
                    </a:cubicBezTo>
                    <a:cubicBezTo>
                      <a:pt x="96" y="134"/>
                      <a:pt x="96" y="134"/>
                      <a:pt x="96" y="134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0" y="125"/>
                      <a:pt x="90" y="124"/>
                    </a:cubicBezTo>
                    <a:cubicBezTo>
                      <a:pt x="90" y="124"/>
                      <a:pt x="79" y="124"/>
                      <a:pt x="79" y="124"/>
                    </a:cubicBezTo>
                    <a:cubicBezTo>
                      <a:pt x="79" y="124"/>
                      <a:pt x="77" y="121"/>
                      <a:pt x="76" y="119"/>
                    </a:cubicBezTo>
                    <a:cubicBezTo>
                      <a:pt x="76" y="118"/>
                      <a:pt x="73" y="121"/>
                      <a:pt x="73" y="121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6" y="107"/>
                      <a:pt x="66" y="107"/>
                      <a:pt x="66" y="107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68" y="97"/>
                      <a:pt x="68" y="97"/>
                      <a:pt x="68" y="97"/>
                    </a:cubicBezTo>
                    <a:cubicBezTo>
                      <a:pt x="68" y="97"/>
                      <a:pt x="66" y="96"/>
                      <a:pt x="65" y="94"/>
                    </a:cubicBezTo>
                    <a:cubicBezTo>
                      <a:pt x="63" y="92"/>
                      <a:pt x="61" y="90"/>
                      <a:pt x="61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0" y="43"/>
                      <a:pt x="1" y="42"/>
                    </a:cubicBezTo>
                    <a:cubicBezTo>
                      <a:pt x="3" y="42"/>
                      <a:pt x="6" y="41"/>
                      <a:pt x="6" y="4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8" y="2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32" name="Freeform 53"/>
              <p:cNvSpPr>
                <a:spLocks noEditPoints="1"/>
              </p:cNvSpPr>
              <p:nvPr/>
            </p:nvSpPr>
            <p:spPr bwMode="auto">
              <a:xfrm>
                <a:off x="17405857" y="6239351"/>
                <a:ext cx="814978" cy="538912"/>
              </a:xfrm>
              <a:custGeom>
                <a:avLst/>
                <a:gdLst>
                  <a:gd name="T0" fmla="*/ 39 w 176"/>
                  <a:gd name="T1" fmla="*/ 45 h 120"/>
                  <a:gd name="T2" fmla="*/ 46 w 176"/>
                  <a:gd name="T3" fmla="*/ 36 h 120"/>
                  <a:gd name="T4" fmla="*/ 51 w 176"/>
                  <a:gd name="T5" fmla="*/ 29 h 120"/>
                  <a:gd name="T6" fmla="*/ 59 w 176"/>
                  <a:gd name="T7" fmla="*/ 23 h 120"/>
                  <a:gd name="T8" fmla="*/ 69 w 176"/>
                  <a:gd name="T9" fmla="*/ 17 h 120"/>
                  <a:gd name="T10" fmla="*/ 81 w 176"/>
                  <a:gd name="T11" fmla="*/ 15 h 120"/>
                  <a:gd name="T12" fmla="*/ 89 w 176"/>
                  <a:gd name="T13" fmla="*/ 6 h 120"/>
                  <a:gd name="T14" fmla="*/ 97 w 176"/>
                  <a:gd name="T15" fmla="*/ 7 h 120"/>
                  <a:gd name="T16" fmla="*/ 109 w 176"/>
                  <a:gd name="T17" fmla="*/ 4 h 120"/>
                  <a:gd name="T18" fmla="*/ 128 w 176"/>
                  <a:gd name="T19" fmla="*/ 7 h 120"/>
                  <a:gd name="T20" fmla="*/ 154 w 176"/>
                  <a:gd name="T21" fmla="*/ 3 h 120"/>
                  <a:gd name="T22" fmla="*/ 157 w 176"/>
                  <a:gd name="T23" fmla="*/ 15 h 120"/>
                  <a:gd name="T24" fmla="*/ 162 w 176"/>
                  <a:gd name="T25" fmla="*/ 70 h 120"/>
                  <a:gd name="T26" fmla="*/ 171 w 176"/>
                  <a:gd name="T27" fmla="*/ 80 h 120"/>
                  <a:gd name="T28" fmla="*/ 168 w 176"/>
                  <a:gd name="T29" fmla="*/ 90 h 120"/>
                  <a:gd name="T30" fmla="*/ 165 w 176"/>
                  <a:gd name="T31" fmla="*/ 105 h 120"/>
                  <a:gd name="T32" fmla="*/ 146 w 176"/>
                  <a:gd name="T33" fmla="*/ 109 h 120"/>
                  <a:gd name="T34" fmla="*/ 124 w 176"/>
                  <a:gd name="T35" fmla="*/ 99 h 120"/>
                  <a:gd name="T36" fmla="*/ 102 w 176"/>
                  <a:gd name="T37" fmla="*/ 94 h 120"/>
                  <a:gd name="T38" fmla="*/ 78 w 176"/>
                  <a:gd name="T39" fmla="*/ 107 h 120"/>
                  <a:gd name="T40" fmla="*/ 77 w 176"/>
                  <a:gd name="T41" fmla="*/ 87 h 120"/>
                  <a:gd name="T42" fmla="*/ 71 w 176"/>
                  <a:gd name="T43" fmla="*/ 83 h 120"/>
                  <a:gd name="T44" fmla="*/ 61 w 176"/>
                  <a:gd name="T45" fmla="*/ 86 h 120"/>
                  <a:gd name="T46" fmla="*/ 48 w 176"/>
                  <a:gd name="T47" fmla="*/ 75 h 120"/>
                  <a:gd name="T48" fmla="*/ 48 w 176"/>
                  <a:gd name="T49" fmla="*/ 67 h 120"/>
                  <a:gd name="T50" fmla="*/ 53 w 176"/>
                  <a:gd name="T51" fmla="*/ 62 h 120"/>
                  <a:gd name="T52" fmla="*/ 42 w 176"/>
                  <a:gd name="T53" fmla="*/ 59 h 120"/>
                  <a:gd name="T54" fmla="*/ 45 w 176"/>
                  <a:gd name="T55" fmla="*/ 51 h 120"/>
                  <a:gd name="T56" fmla="*/ 23 w 176"/>
                  <a:gd name="T57" fmla="*/ 103 h 120"/>
                  <a:gd name="T58" fmla="*/ 22 w 176"/>
                  <a:gd name="T59" fmla="*/ 105 h 120"/>
                  <a:gd name="T60" fmla="*/ 64 w 176"/>
                  <a:gd name="T61" fmla="*/ 98 h 120"/>
                  <a:gd name="T62" fmla="*/ 9 w 176"/>
                  <a:gd name="T63" fmla="*/ 91 h 120"/>
                  <a:gd name="T64" fmla="*/ 4 w 176"/>
                  <a:gd name="T65" fmla="*/ 87 h 120"/>
                  <a:gd name="T66" fmla="*/ 3 w 176"/>
                  <a:gd name="T67" fmla="*/ 91 h 120"/>
                  <a:gd name="T68" fmla="*/ 5 w 176"/>
                  <a:gd name="T69" fmla="*/ 98 h 120"/>
                  <a:gd name="T70" fmla="*/ 10 w 176"/>
                  <a:gd name="T71" fmla="*/ 103 h 120"/>
                  <a:gd name="T72" fmla="*/ 14 w 176"/>
                  <a:gd name="T73" fmla="*/ 110 h 120"/>
                  <a:gd name="T74" fmla="*/ 13 w 176"/>
                  <a:gd name="T75" fmla="*/ 119 h 120"/>
                  <a:gd name="T76" fmla="*/ 17 w 176"/>
                  <a:gd name="T77" fmla="*/ 109 h 120"/>
                  <a:gd name="T78" fmla="*/ 23 w 176"/>
                  <a:gd name="T79" fmla="*/ 99 h 120"/>
                  <a:gd name="T80" fmla="*/ 29 w 176"/>
                  <a:gd name="T81" fmla="*/ 97 h 120"/>
                  <a:gd name="T82" fmla="*/ 33 w 176"/>
                  <a:gd name="T83" fmla="*/ 89 h 120"/>
                  <a:gd name="T84" fmla="*/ 37 w 176"/>
                  <a:gd name="T85" fmla="*/ 84 h 120"/>
                  <a:gd name="T86" fmla="*/ 41 w 176"/>
                  <a:gd name="T87" fmla="*/ 81 h 120"/>
                  <a:gd name="T88" fmla="*/ 28 w 176"/>
                  <a:gd name="T89" fmla="*/ 77 h 120"/>
                  <a:gd name="T90" fmla="*/ 19 w 176"/>
                  <a:gd name="T91" fmla="*/ 81 h 120"/>
                  <a:gd name="T92" fmla="*/ 12 w 176"/>
                  <a:gd name="T93" fmla="*/ 86 h 120"/>
                  <a:gd name="T94" fmla="*/ 35 w 176"/>
                  <a:gd name="T95" fmla="*/ 76 h 120"/>
                  <a:gd name="T96" fmla="*/ 43 w 176"/>
                  <a:gd name="T97" fmla="*/ 76 h 120"/>
                  <a:gd name="T98" fmla="*/ 36 w 176"/>
                  <a:gd name="T99" fmla="*/ 75 h 120"/>
                  <a:gd name="T100" fmla="*/ 27 w 176"/>
                  <a:gd name="T101" fmla="*/ 59 h 120"/>
                  <a:gd name="T102" fmla="*/ 27 w 176"/>
                  <a:gd name="T103" fmla="*/ 65 h 120"/>
                  <a:gd name="T104" fmla="*/ 22 w 176"/>
                  <a:gd name="T105" fmla="*/ 70 h 120"/>
                  <a:gd name="T106" fmla="*/ 14 w 176"/>
                  <a:gd name="T107" fmla="*/ 68 h 120"/>
                  <a:gd name="T108" fmla="*/ 3 w 176"/>
                  <a:gd name="T109" fmla="*/ 64 h 120"/>
                  <a:gd name="T110" fmla="*/ 16 w 176"/>
                  <a:gd name="T111" fmla="*/ 54 h 120"/>
                  <a:gd name="T112" fmla="*/ 36 w 176"/>
                  <a:gd name="T113" fmla="*/ 52 h 120"/>
                  <a:gd name="T114" fmla="*/ 33 w 176"/>
                  <a:gd name="T115" fmla="*/ 57 h 120"/>
                  <a:gd name="T116" fmla="*/ 36 w 176"/>
                  <a:gd name="T117" fmla="*/ 5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6" h="120">
                    <a:moveTo>
                      <a:pt x="39" y="52"/>
                    </a:moveTo>
                    <a:cubicBezTo>
                      <a:pt x="40" y="50"/>
                      <a:pt x="40" y="50"/>
                      <a:pt x="40" y="50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9" y="41"/>
                      <a:pt x="40" y="41"/>
                    </a:cubicBezTo>
                    <a:cubicBezTo>
                      <a:pt x="40" y="40"/>
                      <a:pt x="43" y="40"/>
                      <a:pt x="43" y="40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4" y="36"/>
                      <a:pt x="46" y="36"/>
                    </a:cubicBezTo>
                    <a:cubicBezTo>
                      <a:pt x="47" y="36"/>
                      <a:pt x="49" y="36"/>
                      <a:pt x="50" y="36"/>
                    </a:cubicBezTo>
                    <a:cubicBezTo>
                      <a:pt x="51" y="36"/>
                      <a:pt x="52" y="35"/>
                      <a:pt x="52" y="35"/>
                    </a:cubicBezTo>
                    <a:cubicBezTo>
                      <a:pt x="54" y="35"/>
                      <a:pt x="55" y="36"/>
                      <a:pt x="54" y="35"/>
                    </a:cubicBezTo>
                    <a:cubicBezTo>
                      <a:pt x="54" y="35"/>
                      <a:pt x="54" y="34"/>
                      <a:pt x="53" y="33"/>
                    </a:cubicBezTo>
                    <a:cubicBezTo>
                      <a:pt x="52" y="32"/>
                      <a:pt x="49" y="30"/>
                      <a:pt x="51" y="29"/>
                    </a:cubicBezTo>
                    <a:cubicBezTo>
                      <a:pt x="52" y="28"/>
                      <a:pt x="53" y="28"/>
                      <a:pt x="54" y="29"/>
                    </a:cubicBezTo>
                    <a:cubicBezTo>
                      <a:pt x="55" y="29"/>
                      <a:pt x="56" y="31"/>
                      <a:pt x="56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9" y="27"/>
                      <a:pt x="60" y="26"/>
                    </a:cubicBezTo>
                    <a:cubicBezTo>
                      <a:pt x="60" y="25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62" y="23"/>
                    </a:cubicBezTo>
                    <a:cubicBezTo>
                      <a:pt x="65" y="22"/>
                      <a:pt x="64" y="22"/>
                      <a:pt x="66" y="22"/>
                    </a:cubicBezTo>
                    <a:cubicBezTo>
                      <a:pt x="67" y="22"/>
                      <a:pt x="70" y="22"/>
                      <a:pt x="70" y="22"/>
                    </a:cubicBezTo>
                    <a:cubicBezTo>
                      <a:pt x="70" y="22"/>
                      <a:pt x="72" y="21"/>
                      <a:pt x="71" y="20"/>
                    </a:cubicBezTo>
                    <a:cubicBezTo>
                      <a:pt x="71" y="19"/>
                      <a:pt x="69" y="17"/>
                      <a:pt x="69" y="17"/>
                    </a:cubicBezTo>
                    <a:cubicBezTo>
                      <a:pt x="69" y="17"/>
                      <a:pt x="70" y="14"/>
                      <a:pt x="70" y="15"/>
                    </a:cubicBezTo>
                    <a:cubicBezTo>
                      <a:pt x="70" y="17"/>
                      <a:pt x="73" y="19"/>
                      <a:pt x="73" y="19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4" y="15"/>
                      <a:pt x="86" y="15"/>
                    </a:cubicBezTo>
                    <a:cubicBezTo>
                      <a:pt x="87" y="15"/>
                      <a:pt x="90" y="14"/>
                      <a:pt x="90" y="14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9" y="5"/>
                      <a:pt x="89" y="6"/>
                    </a:cubicBezTo>
                    <a:cubicBezTo>
                      <a:pt x="90" y="7"/>
                      <a:pt x="90" y="9"/>
                      <a:pt x="91" y="9"/>
                    </a:cubicBezTo>
                    <a:cubicBezTo>
                      <a:pt x="92" y="9"/>
                      <a:pt x="93" y="10"/>
                      <a:pt x="94" y="9"/>
                    </a:cubicBezTo>
                    <a:cubicBezTo>
                      <a:pt x="94" y="8"/>
                      <a:pt x="94" y="5"/>
                      <a:pt x="94" y="5"/>
                    </a:cubicBezTo>
                    <a:cubicBezTo>
                      <a:pt x="94" y="5"/>
                      <a:pt x="93" y="4"/>
                      <a:pt x="94" y="4"/>
                    </a:cubicBezTo>
                    <a:cubicBezTo>
                      <a:pt x="95" y="5"/>
                      <a:pt x="97" y="7"/>
                      <a:pt x="97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6" y="5"/>
                      <a:pt x="107" y="5"/>
                    </a:cubicBezTo>
                    <a:cubicBezTo>
                      <a:pt x="108" y="5"/>
                      <a:pt x="108" y="4"/>
                      <a:pt x="109" y="4"/>
                    </a:cubicBezTo>
                    <a:cubicBezTo>
                      <a:pt x="110" y="4"/>
                      <a:pt x="112" y="5"/>
                      <a:pt x="112" y="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7" y="5"/>
                      <a:pt x="138" y="5"/>
                    </a:cubicBezTo>
                    <a:cubicBezTo>
                      <a:pt x="140" y="4"/>
                      <a:pt x="144" y="4"/>
                      <a:pt x="144" y="4"/>
                    </a:cubicBezTo>
                    <a:cubicBezTo>
                      <a:pt x="144" y="4"/>
                      <a:pt x="145" y="4"/>
                      <a:pt x="147" y="4"/>
                    </a:cubicBezTo>
                    <a:cubicBezTo>
                      <a:pt x="149" y="3"/>
                      <a:pt x="154" y="3"/>
                      <a:pt x="154" y="3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57" y="8"/>
                      <a:pt x="157" y="8"/>
                      <a:pt x="157" y="8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6" y="25"/>
                      <a:pt x="153" y="30"/>
                      <a:pt x="152" y="36"/>
                    </a:cubicBezTo>
                    <a:cubicBezTo>
                      <a:pt x="151" y="39"/>
                      <a:pt x="149" y="40"/>
                      <a:pt x="152" y="45"/>
                    </a:cubicBezTo>
                    <a:cubicBezTo>
                      <a:pt x="154" y="47"/>
                      <a:pt x="154" y="54"/>
                      <a:pt x="158" y="58"/>
                    </a:cubicBezTo>
                    <a:cubicBezTo>
                      <a:pt x="160" y="60"/>
                      <a:pt x="158" y="65"/>
                      <a:pt x="161" y="67"/>
                    </a:cubicBezTo>
                    <a:cubicBezTo>
                      <a:pt x="161" y="67"/>
                      <a:pt x="161" y="68"/>
                      <a:pt x="162" y="70"/>
                    </a:cubicBezTo>
                    <a:cubicBezTo>
                      <a:pt x="164" y="72"/>
                      <a:pt x="164" y="71"/>
                      <a:pt x="165" y="72"/>
                    </a:cubicBezTo>
                    <a:cubicBezTo>
                      <a:pt x="165" y="72"/>
                      <a:pt x="167" y="73"/>
                      <a:pt x="168" y="74"/>
                    </a:cubicBezTo>
                    <a:cubicBezTo>
                      <a:pt x="169" y="75"/>
                      <a:pt x="169" y="77"/>
                      <a:pt x="169" y="78"/>
                    </a:cubicBezTo>
                    <a:cubicBezTo>
                      <a:pt x="169" y="79"/>
                      <a:pt x="170" y="80"/>
                      <a:pt x="170" y="80"/>
                    </a:cubicBezTo>
                    <a:cubicBezTo>
                      <a:pt x="170" y="80"/>
                      <a:pt x="171" y="79"/>
                      <a:pt x="171" y="80"/>
                    </a:cubicBezTo>
                    <a:cubicBezTo>
                      <a:pt x="171" y="81"/>
                      <a:pt x="170" y="79"/>
                      <a:pt x="171" y="81"/>
                    </a:cubicBezTo>
                    <a:cubicBezTo>
                      <a:pt x="173" y="83"/>
                      <a:pt x="176" y="83"/>
                      <a:pt x="176" y="83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8"/>
                      <a:pt x="168" y="88"/>
                      <a:pt x="168" y="90"/>
                    </a:cubicBezTo>
                    <a:cubicBezTo>
                      <a:pt x="168" y="91"/>
                      <a:pt x="168" y="95"/>
                      <a:pt x="168" y="95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98"/>
                      <a:pt x="167" y="102"/>
                      <a:pt x="167" y="103"/>
                    </a:cubicBezTo>
                    <a:cubicBezTo>
                      <a:pt x="167" y="104"/>
                      <a:pt x="168" y="104"/>
                      <a:pt x="168" y="104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1" y="105"/>
                      <a:pt x="161" y="105"/>
                      <a:pt x="161" y="105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1" y="106"/>
                      <a:pt x="151" y="106"/>
                      <a:pt x="151" y="106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9" y="106"/>
                      <a:pt x="148" y="108"/>
                      <a:pt x="146" y="109"/>
                    </a:cubicBezTo>
                    <a:cubicBezTo>
                      <a:pt x="145" y="110"/>
                      <a:pt x="144" y="111"/>
                      <a:pt x="143" y="111"/>
                    </a:cubicBezTo>
                    <a:cubicBezTo>
                      <a:pt x="141" y="112"/>
                      <a:pt x="139" y="110"/>
                      <a:pt x="139" y="110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3" y="103"/>
                      <a:pt x="80" y="106"/>
                      <a:pt x="78" y="107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77" y="106"/>
                      <a:pt x="77" y="103"/>
                      <a:pt x="78" y="101"/>
                    </a:cubicBezTo>
                    <a:cubicBezTo>
                      <a:pt x="79" y="100"/>
                      <a:pt x="79" y="98"/>
                      <a:pt x="79" y="97"/>
                    </a:cubicBezTo>
                    <a:cubicBezTo>
                      <a:pt x="79" y="96"/>
                      <a:pt x="79" y="94"/>
                      <a:pt x="78" y="92"/>
                    </a:cubicBezTo>
                    <a:cubicBezTo>
                      <a:pt x="78" y="90"/>
                      <a:pt x="77" y="87"/>
                      <a:pt x="77" y="87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1" y="83"/>
                      <a:pt x="72" y="85"/>
                      <a:pt x="72" y="86"/>
                    </a:cubicBezTo>
                    <a:cubicBezTo>
                      <a:pt x="71" y="87"/>
                      <a:pt x="69" y="87"/>
                      <a:pt x="69" y="87"/>
                    </a:cubicBezTo>
                    <a:cubicBezTo>
                      <a:pt x="68" y="88"/>
                      <a:pt x="68" y="91"/>
                      <a:pt x="68" y="91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62" y="87"/>
                      <a:pt x="61" y="86"/>
                    </a:cubicBezTo>
                    <a:cubicBezTo>
                      <a:pt x="60" y="86"/>
                      <a:pt x="58" y="86"/>
                      <a:pt x="58" y="86"/>
                    </a:cubicBezTo>
                    <a:cubicBezTo>
                      <a:pt x="58" y="86"/>
                      <a:pt x="58" y="86"/>
                      <a:pt x="57" y="86"/>
                    </a:cubicBezTo>
                    <a:cubicBezTo>
                      <a:pt x="55" y="86"/>
                      <a:pt x="55" y="86"/>
                      <a:pt x="54" y="84"/>
                    </a:cubicBezTo>
                    <a:cubicBezTo>
                      <a:pt x="53" y="82"/>
                      <a:pt x="50" y="77"/>
                      <a:pt x="50" y="77"/>
                    </a:cubicBezTo>
                    <a:cubicBezTo>
                      <a:pt x="50" y="77"/>
                      <a:pt x="49" y="75"/>
                      <a:pt x="48" y="75"/>
                    </a:cubicBezTo>
                    <a:cubicBezTo>
                      <a:pt x="48" y="75"/>
                      <a:pt x="47" y="77"/>
                      <a:pt x="47" y="77"/>
                    </a:cubicBezTo>
                    <a:cubicBezTo>
                      <a:pt x="46" y="77"/>
                      <a:pt x="46" y="75"/>
                      <a:pt x="46" y="74"/>
                    </a:cubicBezTo>
                    <a:cubicBezTo>
                      <a:pt x="46" y="73"/>
                      <a:pt x="46" y="72"/>
                      <a:pt x="46" y="70"/>
                    </a:cubicBezTo>
                    <a:cubicBezTo>
                      <a:pt x="46" y="68"/>
                      <a:pt x="45" y="66"/>
                      <a:pt x="46" y="66"/>
                    </a:cubicBezTo>
                    <a:cubicBezTo>
                      <a:pt x="46" y="66"/>
                      <a:pt x="47" y="67"/>
                      <a:pt x="48" y="67"/>
                    </a:cubicBezTo>
                    <a:cubicBezTo>
                      <a:pt x="49" y="67"/>
                      <a:pt x="49" y="65"/>
                      <a:pt x="49" y="65"/>
                    </a:cubicBezTo>
                    <a:cubicBezTo>
                      <a:pt x="50" y="65"/>
                      <a:pt x="51" y="66"/>
                      <a:pt x="51" y="66"/>
                    </a:cubicBezTo>
                    <a:cubicBezTo>
                      <a:pt x="52" y="66"/>
                      <a:pt x="53" y="66"/>
                      <a:pt x="53" y="66"/>
                    </a:cubicBezTo>
                    <a:cubicBezTo>
                      <a:pt x="54" y="65"/>
                      <a:pt x="54" y="65"/>
                      <a:pt x="54" y="64"/>
                    </a:cubicBezTo>
                    <a:cubicBezTo>
                      <a:pt x="54" y="63"/>
                      <a:pt x="53" y="62"/>
                      <a:pt x="53" y="62"/>
                    </a:cubicBezTo>
                    <a:cubicBezTo>
                      <a:pt x="52" y="62"/>
                      <a:pt x="46" y="65"/>
                      <a:pt x="46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9" y="52"/>
                      <a:pt x="39" y="52"/>
                      <a:pt x="39" y="52"/>
                    </a:cubicBezTo>
                    <a:close/>
                    <a:moveTo>
                      <a:pt x="23" y="103"/>
                    </a:moveTo>
                    <a:cubicBezTo>
                      <a:pt x="23" y="103"/>
                      <a:pt x="23" y="103"/>
                      <a:pt x="23" y="103"/>
                    </a:cubicBezTo>
                    <a:cubicBezTo>
                      <a:pt x="23" y="103"/>
                      <a:pt x="25" y="103"/>
                      <a:pt x="25" y="103"/>
                    </a:cubicBezTo>
                    <a:cubicBezTo>
                      <a:pt x="25" y="103"/>
                      <a:pt x="26" y="104"/>
                      <a:pt x="25" y="104"/>
                    </a:cubicBezTo>
                    <a:cubicBezTo>
                      <a:pt x="25" y="105"/>
                      <a:pt x="26" y="105"/>
                      <a:pt x="25" y="105"/>
                    </a:cubicBezTo>
                    <a:cubicBezTo>
                      <a:pt x="24" y="105"/>
                      <a:pt x="22" y="106"/>
                      <a:pt x="22" y="105"/>
                    </a:cubicBezTo>
                    <a:cubicBezTo>
                      <a:pt x="22" y="105"/>
                      <a:pt x="23" y="104"/>
                      <a:pt x="23" y="104"/>
                    </a:cubicBezTo>
                    <a:cubicBezTo>
                      <a:pt x="23" y="103"/>
                      <a:pt x="23" y="103"/>
                      <a:pt x="23" y="103"/>
                    </a:cubicBezTo>
                    <a:close/>
                    <a:moveTo>
                      <a:pt x="64" y="95"/>
                    </a:move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5"/>
                      <a:pt x="63" y="98"/>
                      <a:pt x="64" y="98"/>
                    </a:cubicBezTo>
                    <a:cubicBezTo>
                      <a:pt x="64" y="98"/>
                      <a:pt x="65" y="98"/>
                      <a:pt x="66" y="98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7" y="96"/>
                      <a:pt x="67" y="95"/>
                      <a:pt x="67" y="95"/>
                    </a:cubicBezTo>
                    <a:cubicBezTo>
                      <a:pt x="64" y="95"/>
                      <a:pt x="64" y="95"/>
                      <a:pt x="64" y="95"/>
                    </a:cubicBezTo>
                    <a:close/>
                    <a:moveTo>
                      <a:pt x="9" y="91"/>
                    </a:moveTo>
                    <a:cubicBezTo>
                      <a:pt x="9" y="91"/>
                      <a:pt x="9" y="91"/>
                      <a:pt x="9" y="91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2"/>
                      <a:pt x="7" y="89"/>
                      <a:pt x="7" y="88"/>
                    </a:cubicBezTo>
                    <a:cubicBezTo>
                      <a:pt x="7" y="88"/>
                      <a:pt x="5" y="87"/>
                      <a:pt x="5" y="87"/>
                    </a:cubicBezTo>
                    <a:cubicBezTo>
                      <a:pt x="5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3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1" y="88"/>
                      <a:pt x="1" y="88"/>
                    </a:cubicBezTo>
                    <a:cubicBezTo>
                      <a:pt x="0" y="89"/>
                      <a:pt x="1" y="90"/>
                      <a:pt x="1" y="90"/>
                    </a:cubicBezTo>
                    <a:cubicBezTo>
                      <a:pt x="1" y="90"/>
                      <a:pt x="2" y="90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6" y="93"/>
                      <a:pt x="7" y="94"/>
                    </a:cubicBezTo>
                    <a:cubicBezTo>
                      <a:pt x="7" y="94"/>
                      <a:pt x="7" y="95"/>
                      <a:pt x="7" y="95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7"/>
                      <a:pt x="5" y="98"/>
                      <a:pt x="5" y="98"/>
                    </a:cubicBezTo>
                    <a:cubicBezTo>
                      <a:pt x="6" y="98"/>
                      <a:pt x="4" y="99"/>
                      <a:pt x="4" y="99"/>
                    </a:cubicBezTo>
                    <a:cubicBezTo>
                      <a:pt x="4" y="99"/>
                      <a:pt x="4" y="101"/>
                      <a:pt x="4" y="101"/>
                    </a:cubicBezTo>
                    <a:cubicBezTo>
                      <a:pt x="4" y="101"/>
                      <a:pt x="5" y="102"/>
                      <a:pt x="7" y="102"/>
                    </a:cubicBezTo>
                    <a:cubicBezTo>
                      <a:pt x="9" y="103"/>
                      <a:pt x="9" y="102"/>
                      <a:pt x="9" y="10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4" y="110"/>
                      <a:pt x="13" y="110"/>
                      <a:pt x="12" y="110"/>
                    </a:cubicBezTo>
                    <a:cubicBezTo>
                      <a:pt x="12" y="111"/>
                      <a:pt x="12" y="112"/>
                      <a:pt x="11" y="112"/>
                    </a:cubicBezTo>
                    <a:cubicBezTo>
                      <a:pt x="11" y="112"/>
                      <a:pt x="11" y="114"/>
                      <a:pt x="10" y="115"/>
                    </a:cubicBezTo>
                    <a:cubicBezTo>
                      <a:pt x="10" y="116"/>
                      <a:pt x="11" y="117"/>
                      <a:pt x="11" y="118"/>
                    </a:cubicBezTo>
                    <a:cubicBezTo>
                      <a:pt x="11" y="120"/>
                      <a:pt x="12" y="119"/>
                      <a:pt x="13" y="119"/>
                    </a:cubicBezTo>
                    <a:cubicBezTo>
                      <a:pt x="13" y="119"/>
                      <a:pt x="14" y="118"/>
                      <a:pt x="14" y="118"/>
                    </a:cubicBezTo>
                    <a:cubicBezTo>
                      <a:pt x="15" y="118"/>
                      <a:pt x="16" y="116"/>
                      <a:pt x="17" y="115"/>
                    </a:cubicBezTo>
                    <a:cubicBezTo>
                      <a:pt x="17" y="114"/>
                      <a:pt x="17" y="113"/>
                      <a:pt x="17" y="113"/>
                    </a:cubicBezTo>
                    <a:cubicBezTo>
                      <a:pt x="16" y="112"/>
                      <a:pt x="17" y="110"/>
                      <a:pt x="17" y="110"/>
                    </a:cubicBezTo>
                    <a:cubicBezTo>
                      <a:pt x="17" y="109"/>
                      <a:pt x="17" y="109"/>
                      <a:pt x="17" y="109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4" y="99"/>
                      <a:pt x="25" y="98"/>
                    </a:cubicBezTo>
                    <a:cubicBezTo>
                      <a:pt x="27" y="98"/>
                      <a:pt x="26" y="99"/>
                      <a:pt x="27" y="99"/>
                    </a:cubicBezTo>
                    <a:cubicBezTo>
                      <a:pt x="27" y="100"/>
                      <a:pt x="28" y="100"/>
                      <a:pt x="29" y="100"/>
                    </a:cubicBezTo>
                    <a:cubicBezTo>
                      <a:pt x="29" y="100"/>
                      <a:pt x="30" y="98"/>
                      <a:pt x="30" y="98"/>
                    </a:cubicBezTo>
                    <a:cubicBezTo>
                      <a:pt x="30" y="97"/>
                      <a:pt x="29" y="97"/>
                      <a:pt x="29" y="97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89"/>
                      <a:pt x="35" y="89"/>
                      <a:pt x="36" y="89"/>
                    </a:cubicBezTo>
                    <a:cubicBezTo>
                      <a:pt x="36" y="89"/>
                      <a:pt x="36" y="88"/>
                      <a:pt x="36" y="88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86"/>
                      <a:pt x="37" y="86"/>
                      <a:pt x="38" y="85"/>
                    </a:cubicBezTo>
                    <a:cubicBezTo>
                      <a:pt x="38" y="85"/>
                      <a:pt x="37" y="84"/>
                      <a:pt x="37" y="84"/>
                    </a:cubicBezTo>
                    <a:cubicBezTo>
                      <a:pt x="37" y="83"/>
                      <a:pt x="38" y="82"/>
                      <a:pt x="38" y="82"/>
                    </a:cubicBezTo>
                    <a:cubicBezTo>
                      <a:pt x="38" y="82"/>
                      <a:pt x="40" y="84"/>
                      <a:pt x="41" y="84"/>
                    </a:cubicBezTo>
                    <a:cubicBezTo>
                      <a:pt x="42" y="85"/>
                      <a:pt x="42" y="84"/>
                      <a:pt x="43" y="84"/>
                    </a:cubicBezTo>
                    <a:cubicBezTo>
                      <a:pt x="43" y="83"/>
                      <a:pt x="42" y="82"/>
                      <a:pt x="42" y="82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4" y="78"/>
                      <a:pt x="31" y="78"/>
                      <a:pt x="31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7"/>
                      <a:pt x="28" y="77"/>
                      <a:pt x="28" y="77"/>
                    </a:cubicBezTo>
                    <a:cubicBezTo>
                      <a:pt x="27" y="77"/>
                      <a:pt x="26" y="78"/>
                      <a:pt x="25" y="79"/>
                    </a:cubicBezTo>
                    <a:cubicBezTo>
                      <a:pt x="25" y="79"/>
                      <a:pt x="24" y="80"/>
                      <a:pt x="23" y="80"/>
                    </a:cubicBezTo>
                    <a:cubicBezTo>
                      <a:pt x="23" y="80"/>
                      <a:pt x="22" y="78"/>
                      <a:pt x="22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8"/>
                      <a:pt x="19" y="80"/>
                      <a:pt x="19" y="81"/>
                    </a:cubicBezTo>
                    <a:cubicBezTo>
                      <a:pt x="19" y="81"/>
                      <a:pt x="17" y="81"/>
                      <a:pt x="16" y="81"/>
                    </a:cubicBezTo>
                    <a:cubicBezTo>
                      <a:pt x="15" y="82"/>
                      <a:pt x="14" y="82"/>
                      <a:pt x="13" y="83"/>
                    </a:cubicBezTo>
                    <a:cubicBezTo>
                      <a:pt x="12" y="83"/>
                      <a:pt x="14" y="84"/>
                      <a:pt x="14" y="84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" y="89"/>
                      <a:pt x="9" y="91"/>
                      <a:pt x="9" y="91"/>
                    </a:cubicBezTo>
                    <a:close/>
                    <a:moveTo>
                      <a:pt x="35" y="76"/>
                    </a:moveTo>
                    <a:cubicBezTo>
                      <a:pt x="35" y="76"/>
                      <a:pt x="35" y="76"/>
                      <a:pt x="35" y="76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6" y="77"/>
                      <a:pt x="37" y="78"/>
                      <a:pt x="39" y="78"/>
                    </a:cubicBezTo>
                    <a:cubicBezTo>
                      <a:pt x="42" y="78"/>
                      <a:pt x="42" y="80"/>
                      <a:pt x="44" y="78"/>
                    </a:cubicBezTo>
                    <a:cubicBezTo>
                      <a:pt x="44" y="77"/>
                      <a:pt x="44" y="77"/>
                      <a:pt x="43" y="76"/>
                    </a:cubicBezTo>
                    <a:cubicBezTo>
                      <a:pt x="43" y="75"/>
                      <a:pt x="42" y="75"/>
                      <a:pt x="42" y="74"/>
                    </a:cubicBezTo>
                    <a:cubicBezTo>
                      <a:pt x="42" y="74"/>
                      <a:pt x="42" y="74"/>
                      <a:pt x="40" y="72"/>
                    </a:cubicBezTo>
                    <a:cubicBezTo>
                      <a:pt x="39" y="71"/>
                      <a:pt x="39" y="72"/>
                      <a:pt x="38" y="72"/>
                    </a:cubicBezTo>
                    <a:cubicBezTo>
                      <a:pt x="37" y="72"/>
                      <a:pt x="36" y="72"/>
                      <a:pt x="35" y="72"/>
                    </a:cubicBezTo>
                    <a:cubicBezTo>
                      <a:pt x="34" y="73"/>
                      <a:pt x="36" y="74"/>
                      <a:pt x="36" y="75"/>
                    </a:cubicBezTo>
                    <a:cubicBezTo>
                      <a:pt x="36" y="75"/>
                      <a:pt x="35" y="76"/>
                      <a:pt x="35" y="76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6"/>
                      <a:pt x="24" y="56"/>
                      <a:pt x="25" y="57"/>
                    </a:cubicBezTo>
                    <a:cubicBezTo>
                      <a:pt x="25" y="57"/>
                      <a:pt x="27" y="58"/>
                      <a:pt x="27" y="59"/>
                    </a:cubicBezTo>
                    <a:cubicBezTo>
                      <a:pt x="27" y="59"/>
                      <a:pt x="28" y="59"/>
                      <a:pt x="28" y="60"/>
                    </a:cubicBezTo>
                    <a:cubicBezTo>
                      <a:pt x="28" y="60"/>
                      <a:pt x="29" y="61"/>
                      <a:pt x="29" y="62"/>
                    </a:cubicBezTo>
                    <a:cubicBezTo>
                      <a:pt x="30" y="63"/>
                      <a:pt x="31" y="64"/>
                      <a:pt x="31" y="64"/>
                    </a:cubicBezTo>
                    <a:cubicBezTo>
                      <a:pt x="31" y="64"/>
                      <a:pt x="32" y="65"/>
                      <a:pt x="31" y="65"/>
                    </a:cubicBezTo>
                    <a:cubicBezTo>
                      <a:pt x="30" y="65"/>
                      <a:pt x="27" y="65"/>
                      <a:pt x="27" y="65"/>
                    </a:cubicBezTo>
                    <a:cubicBezTo>
                      <a:pt x="27" y="65"/>
                      <a:pt x="26" y="66"/>
                      <a:pt x="26" y="66"/>
                    </a:cubicBezTo>
                    <a:cubicBezTo>
                      <a:pt x="26" y="67"/>
                      <a:pt x="28" y="68"/>
                      <a:pt x="27" y="68"/>
                    </a:cubicBezTo>
                    <a:cubicBezTo>
                      <a:pt x="26" y="69"/>
                      <a:pt x="26" y="69"/>
                      <a:pt x="25" y="69"/>
                    </a:cubicBezTo>
                    <a:cubicBezTo>
                      <a:pt x="24" y="68"/>
                      <a:pt x="23" y="66"/>
                      <a:pt x="23" y="66"/>
                    </a:cubicBezTo>
                    <a:cubicBezTo>
                      <a:pt x="22" y="67"/>
                      <a:pt x="22" y="70"/>
                      <a:pt x="22" y="70"/>
                    </a:cubicBezTo>
                    <a:cubicBezTo>
                      <a:pt x="22" y="71"/>
                      <a:pt x="23" y="72"/>
                      <a:pt x="22" y="73"/>
                    </a:cubicBezTo>
                    <a:cubicBezTo>
                      <a:pt x="22" y="73"/>
                      <a:pt x="19" y="74"/>
                      <a:pt x="19" y="74"/>
                    </a:cubicBezTo>
                    <a:cubicBezTo>
                      <a:pt x="19" y="74"/>
                      <a:pt x="18" y="74"/>
                      <a:pt x="18" y="74"/>
                    </a:cubicBezTo>
                    <a:cubicBezTo>
                      <a:pt x="17" y="74"/>
                      <a:pt x="15" y="72"/>
                      <a:pt x="14" y="71"/>
                    </a:cubicBezTo>
                    <a:cubicBezTo>
                      <a:pt x="14" y="70"/>
                      <a:pt x="14" y="68"/>
                      <a:pt x="14" y="68"/>
                    </a:cubicBezTo>
                    <a:cubicBezTo>
                      <a:pt x="13" y="67"/>
                      <a:pt x="12" y="66"/>
                      <a:pt x="12" y="66"/>
                    </a:cubicBezTo>
                    <a:cubicBezTo>
                      <a:pt x="12" y="66"/>
                      <a:pt x="13" y="65"/>
                      <a:pt x="11" y="66"/>
                    </a:cubicBezTo>
                    <a:cubicBezTo>
                      <a:pt x="8" y="66"/>
                      <a:pt x="9" y="67"/>
                      <a:pt x="8" y="67"/>
                    </a:cubicBezTo>
                    <a:cubicBezTo>
                      <a:pt x="7" y="66"/>
                      <a:pt x="7" y="65"/>
                      <a:pt x="5" y="65"/>
                    </a:cubicBezTo>
                    <a:cubicBezTo>
                      <a:pt x="4" y="65"/>
                      <a:pt x="3" y="64"/>
                      <a:pt x="3" y="64"/>
                    </a:cubicBezTo>
                    <a:cubicBezTo>
                      <a:pt x="3" y="64"/>
                      <a:pt x="6" y="62"/>
                      <a:pt x="7" y="62"/>
                    </a:cubicBezTo>
                    <a:cubicBezTo>
                      <a:pt x="8" y="62"/>
                      <a:pt x="7" y="62"/>
                      <a:pt x="9" y="62"/>
                    </a:cubicBezTo>
                    <a:cubicBezTo>
                      <a:pt x="12" y="61"/>
                      <a:pt x="13" y="63"/>
                      <a:pt x="13" y="61"/>
                    </a:cubicBezTo>
                    <a:cubicBezTo>
                      <a:pt x="14" y="59"/>
                      <a:pt x="14" y="58"/>
                      <a:pt x="15" y="57"/>
                    </a:cubicBezTo>
                    <a:cubicBezTo>
                      <a:pt x="15" y="56"/>
                      <a:pt x="16" y="54"/>
                      <a:pt x="16" y="54"/>
                    </a:cubicBezTo>
                    <a:cubicBezTo>
                      <a:pt x="16" y="53"/>
                      <a:pt x="19" y="53"/>
                      <a:pt x="19" y="53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7"/>
                      <a:pt x="21" y="57"/>
                    </a:cubicBezTo>
                    <a:cubicBezTo>
                      <a:pt x="22" y="57"/>
                      <a:pt x="22" y="57"/>
                      <a:pt x="22" y="57"/>
                    </a:cubicBezTo>
                    <a:close/>
                    <a:moveTo>
                      <a:pt x="36" y="52"/>
                    </a:moveTo>
                    <a:cubicBezTo>
                      <a:pt x="36" y="52"/>
                      <a:pt x="36" y="52"/>
                      <a:pt x="36" y="52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3" y="57"/>
                      <a:pt x="34" y="56"/>
                      <a:pt x="35" y="56"/>
                    </a:cubicBezTo>
                    <a:cubicBezTo>
                      <a:pt x="36" y="56"/>
                      <a:pt x="38" y="56"/>
                      <a:pt x="38" y="56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8" y="52"/>
                      <a:pt x="38" y="52"/>
                      <a:pt x="38" y="52"/>
                    </a:cubicBezTo>
                    <a:lnTo>
                      <a:pt x="36" y="5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33" name="Freeform 195"/>
              <p:cNvSpPr>
                <a:spLocks/>
              </p:cNvSpPr>
              <p:nvPr/>
            </p:nvSpPr>
            <p:spPr bwMode="auto">
              <a:xfrm>
                <a:off x="18171708" y="9860229"/>
                <a:ext cx="1129806" cy="824599"/>
              </a:xfrm>
              <a:custGeom>
                <a:avLst/>
                <a:gdLst>
                  <a:gd name="T0" fmla="*/ 7 w 244"/>
                  <a:gd name="T1" fmla="*/ 36 h 184"/>
                  <a:gd name="T2" fmla="*/ 21 w 244"/>
                  <a:gd name="T3" fmla="*/ 52 h 184"/>
                  <a:gd name="T4" fmla="*/ 77 w 244"/>
                  <a:gd name="T5" fmla="*/ 49 h 184"/>
                  <a:gd name="T6" fmla="*/ 144 w 244"/>
                  <a:gd name="T7" fmla="*/ 21 h 184"/>
                  <a:gd name="T8" fmla="*/ 203 w 244"/>
                  <a:gd name="T9" fmla="*/ 3 h 184"/>
                  <a:gd name="T10" fmla="*/ 238 w 244"/>
                  <a:gd name="T11" fmla="*/ 8 h 184"/>
                  <a:gd name="T12" fmla="*/ 241 w 244"/>
                  <a:gd name="T13" fmla="*/ 22 h 184"/>
                  <a:gd name="T14" fmla="*/ 232 w 244"/>
                  <a:gd name="T15" fmla="*/ 27 h 184"/>
                  <a:gd name="T16" fmla="*/ 225 w 244"/>
                  <a:gd name="T17" fmla="*/ 36 h 184"/>
                  <a:gd name="T18" fmla="*/ 225 w 244"/>
                  <a:gd name="T19" fmla="*/ 56 h 184"/>
                  <a:gd name="T20" fmla="*/ 222 w 244"/>
                  <a:gd name="T21" fmla="*/ 69 h 184"/>
                  <a:gd name="T22" fmla="*/ 220 w 244"/>
                  <a:gd name="T23" fmla="*/ 76 h 184"/>
                  <a:gd name="T24" fmla="*/ 216 w 244"/>
                  <a:gd name="T25" fmla="*/ 83 h 184"/>
                  <a:gd name="T26" fmla="*/ 232 w 244"/>
                  <a:gd name="T27" fmla="*/ 92 h 184"/>
                  <a:gd name="T28" fmla="*/ 244 w 244"/>
                  <a:gd name="T29" fmla="*/ 102 h 184"/>
                  <a:gd name="T30" fmla="*/ 231 w 244"/>
                  <a:gd name="T31" fmla="*/ 108 h 184"/>
                  <a:gd name="T32" fmla="*/ 211 w 244"/>
                  <a:gd name="T33" fmla="*/ 106 h 184"/>
                  <a:gd name="T34" fmla="*/ 201 w 244"/>
                  <a:gd name="T35" fmla="*/ 115 h 184"/>
                  <a:gd name="T36" fmla="*/ 188 w 244"/>
                  <a:gd name="T37" fmla="*/ 126 h 184"/>
                  <a:gd name="T38" fmla="*/ 181 w 244"/>
                  <a:gd name="T39" fmla="*/ 135 h 184"/>
                  <a:gd name="T40" fmla="*/ 179 w 244"/>
                  <a:gd name="T41" fmla="*/ 147 h 184"/>
                  <a:gd name="T42" fmla="*/ 174 w 244"/>
                  <a:gd name="T43" fmla="*/ 158 h 184"/>
                  <a:gd name="T44" fmla="*/ 155 w 244"/>
                  <a:gd name="T45" fmla="*/ 165 h 184"/>
                  <a:gd name="T46" fmla="*/ 139 w 244"/>
                  <a:gd name="T47" fmla="*/ 167 h 184"/>
                  <a:gd name="T48" fmla="*/ 116 w 244"/>
                  <a:gd name="T49" fmla="*/ 164 h 184"/>
                  <a:gd name="T50" fmla="*/ 104 w 244"/>
                  <a:gd name="T51" fmla="*/ 163 h 184"/>
                  <a:gd name="T52" fmla="*/ 92 w 244"/>
                  <a:gd name="T53" fmla="*/ 169 h 184"/>
                  <a:gd name="T54" fmla="*/ 70 w 244"/>
                  <a:gd name="T55" fmla="*/ 177 h 184"/>
                  <a:gd name="T56" fmla="*/ 57 w 244"/>
                  <a:gd name="T57" fmla="*/ 184 h 184"/>
                  <a:gd name="T58" fmla="*/ 51 w 244"/>
                  <a:gd name="T59" fmla="*/ 183 h 184"/>
                  <a:gd name="T60" fmla="*/ 48 w 244"/>
                  <a:gd name="T61" fmla="*/ 172 h 184"/>
                  <a:gd name="T62" fmla="*/ 50 w 244"/>
                  <a:gd name="T63" fmla="*/ 165 h 184"/>
                  <a:gd name="T64" fmla="*/ 24 w 244"/>
                  <a:gd name="T65" fmla="*/ 143 h 184"/>
                  <a:gd name="T66" fmla="*/ 21 w 244"/>
                  <a:gd name="T67" fmla="*/ 138 h 184"/>
                  <a:gd name="T68" fmla="*/ 20 w 244"/>
                  <a:gd name="T69" fmla="*/ 133 h 184"/>
                  <a:gd name="T70" fmla="*/ 20 w 244"/>
                  <a:gd name="T71" fmla="*/ 125 h 184"/>
                  <a:gd name="T72" fmla="*/ 16 w 244"/>
                  <a:gd name="T73" fmla="*/ 113 h 184"/>
                  <a:gd name="T74" fmla="*/ 19 w 244"/>
                  <a:gd name="T75" fmla="*/ 106 h 184"/>
                  <a:gd name="T76" fmla="*/ 25 w 244"/>
                  <a:gd name="T77" fmla="*/ 99 h 184"/>
                  <a:gd name="T78" fmla="*/ 33 w 244"/>
                  <a:gd name="T79" fmla="*/ 84 h 184"/>
                  <a:gd name="T80" fmla="*/ 21 w 244"/>
                  <a:gd name="T81" fmla="*/ 77 h 184"/>
                  <a:gd name="T82" fmla="*/ 11 w 244"/>
                  <a:gd name="T83" fmla="*/ 73 h 184"/>
                  <a:gd name="T84" fmla="*/ 2 w 244"/>
                  <a:gd name="T85" fmla="*/ 60 h 184"/>
                  <a:gd name="T86" fmla="*/ 1 w 244"/>
                  <a:gd name="T87" fmla="*/ 47 h 184"/>
                  <a:gd name="T88" fmla="*/ 7 w 244"/>
                  <a:gd name="T89" fmla="*/ 3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4" h="184">
                    <a:moveTo>
                      <a:pt x="7" y="38"/>
                    </a:move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4" y="34"/>
                      <a:pt x="20" y="38"/>
                      <a:pt x="23" y="38"/>
                    </a:cubicBezTo>
                    <a:cubicBezTo>
                      <a:pt x="29" y="39"/>
                      <a:pt x="16" y="46"/>
                      <a:pt x="18" y="46"/>
                    </a:cubicBezTo>
                    <a:cubicBezTo>
                      <a:pt x="20" y="45"/>
                      <a:pt x="18" y="51"/>
                      <a:pt x="21" y="52"/>
                    </a:cubicBezTo>
                    <a:cubicBezTo>
                      <a:pt x="26" y="53"/>
                      <a:pt x="30" y="49"/>
                      <a:pt x="36" y="49"/>
                    </a:cubicBezTo>
                    <a:cubicBezTo>
                      <a:pt x="41" y="48"/>
                      <a:pt x="47" y="51"/>
                      <a:pt x="49" y="49"/>
                    </a:cubicBezTo>
                    <a:cubicBezTo>
                      <a:pt x="53" y="44"/>
                      <a:pt x="69" y="54"/>
                      <a:pt x="77" y="49"/>
                    </a:cubicBezTo>
                    <a:cubicBezTo>
                      <a:pt x="82" y="45"/>
                      <a:pt x="102" y="43"/>
                      <a:pt x="109" y="43"/>
                    </a:cubicBezTo>
                    <a:cubicBezTo>
                      <a:pt x="127" y="42"/>
                      <a:pt x="128" y="42"/>
                      <a:pt x="136" y="37"/>
                    </a:cubicBezTo>
                    <a:cubicBezTo>
                      <a:pt x="136" y="37"/>
                      <a:pt x="141" y="26"/>
                      <a:pt x="144" y="21"/>
                    </a:cubicBezTo>
                    <a:cubicBezTo>
                      <a:pt x="146" y="17"/>
                      <a:pt x="152" y="15"/>
                      <a:pt x="158" y="11"/>
                    </a:cubicBezTo>
                    <a:cubicBezTo>
                      <a:pt x="163" y="7"/>
                      <a:pt x="176" y="3"/>
                      <a:pt x="179" y="2"/>
                    </a:cubicBezTo>
                    <a:cubicBezTo>
                      <a:pt x="182" y="2"/>
                      <a:pt x="203" y="3"/>
                      <a:pt x="203" y="3"/>
                    </a:cubicBezTo>
                    <a:cubicBezTo>
                      <a:pt x="214" y="0"/>
                      <a:pt x="214" y="0"/>
                      <a:pt x="214" y="0"/>
                    </a:cubicBezTo>
                    <a:cubicBezTo>
                      <a:pt x="214" y="0"/>
                      <a:pt x="216" y="8"/>
                      <a:pt x="219" y="9"/>
                    </a:cubicBezTo>
                    <a:cubicBezTo>
                      <a:pt x="228" y="10"/>
                      <a:pt x="235" y="10"/>
                      <a:pt x="238" y="8"/>
                    </a:cubicBezTo>
                    <a:cubicBezTo>
                      <a:pt x="239" y="8"/>
                      <a:pt x="239" y="10"/>
                      <a:pt x="240" y="11"/>
                    </a:cubicBezTo>
                    <a:cubicBezTo>
                      <a:pt x="241" y="13"/>
                      <a:pt x="242" y="17"/>
                      <a:pt x="242" y="17"/>
                    </a:cubicBezTo>
                    <a:cubicBezTo>
                      <a:pt x="241" y="22"/>
                      <a:pt x="241" y="22"/>
                      <a:pt x="241" y="22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35" y="26"/>
                      <a:pt x="235" y="26"/>
                      <a:pt x="235" y="26"/>
                    </a:cubicBezTo>
                    <a:cubicBezTo>
                      <a:pt x="235" y="26"/>
                      <a:pt x="233" y="26"/>
                      <a:pt x="232" y="27"/>
                    </a:cubicBezTo>
                    <a:cubicBezTo>
                      <a:pt x="231" y="27"/>
                      <a:pt x="229" y="28"/>
                      <a:pt x="229" y="28"/>
                    </a:cubicBezTo>
                    <a:cubicBezTo>
                      <a:pt x="229" y="28"/>
                      <a:pt x="227" y="30"/>
                      <a:pt x="227" y="31"/>
                    </a:cubicBezTo>
                    <a:cubicBezTo>
                      <a:pt x="226" y="33"/>
                      <a:pt x="225" y="36"/>
                      <a:pt x="225" y="36"/>
                    </a:cubicBezTo>
                    <a:cubicBezTo>
                      <a:pt x="223" y="41"/>
                      <a:pt x="223" y="41"/>
                      <a:pt x="223" y="41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7" y="65"/>
                      <a:pt x="227" y="65"/>
                      <a:pt x="227" y="65"/>
                    </a:cubicBezTo>
                    <a:cubicBezTo>
                      <a:pt x="227" y="65"/>
                      <a:pt x="224" y="68"/>
                      <a:pt x="223" y="68"/>
                    </a:cubicBezTo>
                    <a:cubicBezTo>
                      <a:pt x="223" y="68"/>
                      <a:pt x="222" y="69"/>
                      <a:pt x="222" y="69"/>
                    </a:cubicBezTo>
                    <a:cubicBezTo>
                      <a:pt x="222" y="71"/>
                      <a:pt x="222" y="71"/>
                      <a:pt x="222" y="71"/>
                    </a:cubicBezTo>
                    <a:cubicBezTo>
                      <a:pt x="221" y="74"/>
                      <a:pt x="221" y="74"/>
                      <a:pt x="221" y="74"/>
                    </a:cubicBezTo>
                    <a:cubicBezTo>
                      <a:pt x="220" y="76"/>
                      <a:pt x="220" y="76"/>
                      <a:pt x="220" y="76"/>
                    </a:cubicBezTo>
                    <a:cubicBezTo>
                      <a:pt x="220" y="76"/>
                      <a:pt x="219" y="78"/>
                      <a:pt x="218" y="78"/>
                    </a:cubicBezTo>
                    <a:cubicBezTo>
                      <a:pt x="217" y="79"/>
                      <a:pt x="215" y="81"/>
                      <a:pt x="215" y="81"/>
                    </a:cubicBezTo>
                    <a:cubicBezTo>
                      <a:pt x="216" y="83"/>
                      <a:pt x="216" y="83"/>
                      <a:pt x="216" y="83"/>
                    </a:cubicBezTo>
                    <a:cubicBezTo>
                      <a:pt x="227" y="85"/>
                      <a:pt x="227" y="85"/>
                      <a:pt x="227" y="85"/>
                    </a:cubicBezTo>
                    <a:cubicBezTo>
                      <a:pt x="227" y="87"/>
                      <a:pt x="227" y="87"/>
                      <a:pt x="227" y="87"/>
                    </a:cubicBezTo>
                    <a:cubicBezTo>
                      <a:pt x="232" y="92"/>
                      <a:pt x="232" y="92"/>
                      <a:pt x="232" y="92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40" y="99"/>
                      <a:pt x="240" y="99"/>
                      <a:pt x="240" y="99"/>
                    </a:cubicBezTo>
                    <a:cubicBezTo>
                      <a:pt x="240" y="99"/>
                      <a:pt x="244" y="102"/>
                      <a:pt x="244" y="102"/>
                    </a:cubicBezTo>
                    <a:cubicBezTo>
                      <a:pt x="243" y="103"/>
                      <a:pt x="238" y="105"/>
                      <a:pt x="238" y="105"/>
                    </a:cubicBezTo>
                    <a:cubicBezTo>
                      <a:pt x="235" y="107"/>
                      <a:pt x="235" y="107"/>
                      <a:pt x="235" y="107"/>
                    </a:cubicBezTo>
                    <a:cubicBezTo>
                      <a:pt x="235" y="107"/>
                      <a:pt x="233" y="107"/>
                      <a:pt x="231" y="108"/>
                    </a:cubicBezTo>
                    <a:cubicBezTo>
                      <a:pt x="230" y="109"/>
                      <a:pt x="224" y="112"/>
                      <a:pt x="224" y="112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1" y="106"/>
                      <a:pt x="211" y="106"/>
                      <a:pt x="211" y="106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4" y="110"/>
                      <a:pt x="204" y="110"/>
                      <a:pt x="204" y="110"/>
                    </a:cubicBezTo>
                    <a:cubicBezTo>
                      <a:pt x="201" y="115"/>
                      <a:pt x="201" y="115"/>
                      <a:pt x="201" y="115"/>
                    </a:cubicBezTo>
                    <a:cubicBezTo>
                      <a:pt x="201" y="115"/>
                      <a:pt x="194" y="117"/>
                      <a:pt x="192" y="118"/>
                    </a:cubicBezTo>
                    <a:cubicBezTo>
                      <a:pt x="191" y="119"/>
                      <a:pt x="187" y="122"/>
                      <a:pt x="187" y="122"/>
                    </a:cubicBez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4" y="129"/>
                      <a:pt x="184" y="129"/>
                      <a:pt x="184" y="129"/>
                    </a:cubicBezTo>
                    <a:cubicBezTo>
                      <a:pt x="184" y="129"/>
                      <a:pt x="181" y="130"/>
                      <a:pt x="180" y="132"/>
                    </a:cubicBezTo>
                    <a:cubicBezTo>
                      <a:pt x="180" y="134"/>
                      <a:pt x="181" y="135"/>
                      <a:pt x="181" y="135"/>
                    </a:cubicBezTo>
                    <a:cubicBezTo>
                      <a:pt x="179" y="135"/>
                      <a:pt x="176" y="136"/>
                      <a:pt x="175" y="137"/>
                    </a:cubicBezTo>
                    <a:cubicBezTo>
                      <a:pt x="174" y="137"/>
                      <a:pt x="174" y="139"/>
                      <a:pt x="175" y="141"/>
                    </a:cubicBezTo>
                    <a:cubicBezTo>
                      <a:pt x="175" y="142"/>
                      <a:pt x="177" y="144"/>
                      <a:pt x="179" y="147"/>
                    </a:cubicBezTo>
                    <a:cubicBezTo>
                      <a:pt x="180" y="150"/>
                      <a:pt x="181" y="150"/>
                      <a:pt x="181" y="151"/>
                    </a:cubicBezTo>
                    <a:cubicBezTo>
                      <a:pt x="181" y="152"/>
                      <a:pt x="180" y="155"/>
                      <a:pt x="179" y="156"/>
                    </a:cubicBezTo>
                    <a:cubicBezTo>
                      <a:pt x="177" y="158"/>
                      <a:pt x="175" y="158"/>
                      <a:pt x="174" y="158"/>
                    </a:cubicBezTo>
                    <a:cubicBezTo>
                      <a:pt x="173" y="159"/>
                      <a:pt x="170" y="161"/>
                      <a:pt x="169" y="161"/>
                    </a:cubicBezTo>
                    <a:cubicBezTo>
                      <a:pt x="168" y="162"/>
                      <a:pt x="163" y="163"/>
                      <a:pt x="162" y="163"/>
                    </a:cubicBezTo>
                    <a:cubicBezTo>
                      <a:pt x="161" y="163"/>
                      <a:pt x="155" y="165"/>
                      <a:pt x="155" y="165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47" y="169"/>
                      <a:pt x="147" y="169"/>
                      <a:pt x="147" y="169"/>
                    </a:cubicBezTo>
                    <a:cubicBezTo>
                      <a:pt x="139" y="167"/>
                      <a:pt x="139" y="167"/>
                      <a:pt x="139" y="167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9" y="164"/>
                      <a:pt x="124" y="168"/>
                      <a:pt x="123" y="168"/>
                    </a:cubicBezTo>
                    <a:cubicBezTo>
                      <a:pt x="122" y="168"/>
                      <a:pt x="116" y="164"/>
                      <a:pt x="116" y="164"/>
                    </a:cubicBezTo>
                    <a:cubicBezTo>
                      <a:pt x="113" y="159"/>
                      <a:pt x="113" y="159"/>
                      <a:pt x="113" y="159"/>
                    </a:cubicBezTo>
                    <a:cubicBezTo>
                      <a:pt x="113" y="159"/>
                      <a:pt x="107" y="160"/>
                      <a:pt x="106" y="160"/>
                    </a:cubicBezTo>
                    <a:cubicBezTo>
                      <a:pt x="105" y="160"/>
                      <a:pt x="104" y="162"/>
                      <a:pt x="104" y="163"/>
                    </a:cubicBezTo>
                    <a:cubicBezTo>
                      <a:pt x="103" y="163"/>
                      <a:pt x="101" y="163"/>
                      <a:pt x="99" y="163"/>
                    </a:cubicBezTo>
                    <a:cubicBezTo>
                      <a:pt x="96" y="163"/>
                      <a:pt x="94" y="165"/>
                      <a:pt x="94" y="165"/>
                    </a:cubicBezTo>
                    <a:cubicBezTo>
                      <a:pt x="92" y="169"/>
                      <a:pt x="92" y="169"/>
                      <a:pt x="92" y="169"/>
                    </a:cubicBezTo>
                    <a:cubicBezTo>
                      <a:pt x="92" y="169"/>
                      <a:pt x="87" y="171"/>
                      <a:pt x="87" y="171"/>
                    </a:cubicBezTo>
                    <a:cubicBezTo>
                      <a:pt x="86" y="172"/>
                      <a:pt x="77" y="175"/>
                      <a:pt x="77" y="175"/>
                    </a:cubicBezTo>
                    <a:cubicBezTo>
                      <a:pt x="70" y="177"/>
                      <a:pt x="70" y="177"/>
                      <a:pt x="70" y="177"/>
                    </a:cubicBezTo>
                    <a:cubicBezTo>
                      <a:pt x="70" y="177"/>
                      <a:pt x="68" y="178"/>
                      <a:pt x="67" y="177"/>
                    </a:cubicBezTo>
                    <a:cubicBezTo>
                      <a:pt x="66" y="177"/>
                      <a:pt x="63" y="180"/>
                      <a:pt x="63" y="180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51" y="184"/>
                      <a:pt x="51" y="184"/>
                      <a:pt x="51" y="184"/>
                    </a:cubicBezTo>
                    <a:cubicBezTo>
                      <a:pt x="51" y="184"/>
                      <a:pt x="51" y="183"/>
                      <a:pt x="51" y="183"/>
                    </a:cubicBezTo>
                    <a:cubicBezTo>
                      <a:pt x="51" y="183"/>
                      <a:pt x="51" y="183"/>
                      <a:pt x="51" y="183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51" y="181"/>
                      <a:pt x="50" y="180"/>
                      <a:pt x="50" y="178"/>
                    </a:cubicBezTo>
                    <a:cubicBezTo>
                      <a:pt x="49" y="176"/>
                      <a:pt x="48" y="174"/>
                      <a:pt x="48" y="172"/>
                    </a:cubicBezTo>
                    <a:cubicBezTo>
                      <a:pt x="48" y="171"/>
                      <a:pt x="49" y="170"/>
                      <a:pt x="49" y="169"/>
                    </a:cubicBezTo>
                    <a:cubicBezTo>
                      <a:pt x="49" y="169"/>
                      <a:pt x="49" y="169"/>
                      <a:pt x="49" y="169"/>
                    </a:cubicBezTo>
                    <a:cubicBezTo>
                      <a:pt x="50" y="168"/>
                      <a:pt x="50" y="167"/>
                      <a:pt x="50" y="165"/>
                    </a:cubicBezTo>
                    <a:cubicBezTo>
                      <a:pt x="49" y="161"/>
                      <a:pt x="45" y="161"/>
                      <a:pt x="44" y="157"/>
                    </a:cubicBezTo>
                    <a:cubicBezTo>
                      <a:pt x="43" y="154"/>
                      <a:pt x="39" y="151"/>
                      <a:pt x="39" y="150"/>
                    </a:cubicBezTo>
                    <a:cubicBezTo>
                      <a:pt x="32" y="146"/>
                      <a:pt x="28" y="147"/>
                      <a:pt x="24" y="143"/>
                    </a:cubicBezTo>
                    <a:cubicBezTo>
                      <a:pt x="23" y="142"/>
                      <a:pt x="22" y="141"/>
                      <a:pt x="22" y="140"/>
                    </a:cubicBezTo>
                    <a:cubicBezTo>
                      <a:pt x="23" y="139"/>
                      <a:pt x="23" y="139"/>
                      <a:pt x="23" y="139"/>
                    </a:cubicBezTo>
                    <a:cubicBezTo>
                      <a:pt x="23" y="139"/>
                      <a:pt x="22" y="139"/>
                      <a:pt x="21" y="138"/>
                    </a:cubicBezTo>
                    <a:cubicBezTo>
                      <a:pt x="20" y="137"/>
                      <a:pt x="19" y="136"/>
                      <a:pt x="18" y="135"/>
                    </a:cubicBezTo>
                    <a:cubicBezTo>
                      <a:pt x="18" y="135"/>
                      <a:pt x="18" y="135"/>
                      <a:pt x="18" y="135"/>
                    </a:cubicBezTo>
                    <a:cubicBezTo>
                      <a:pt x="19" y="135"/>
                      <a:pt x="20" y="133"/>
                      <a:pt x="20" y="133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22" y="128"/>
                      <a:pt x="21" y="125"/>
                      <a:pt x="20" y="125"/>
                    </a:cubicBezTo>
                    <a:cubicBezTo>
                      <a:pt x="20" y="124"/>
                      <a:pt x="17" y="123"/>
                      <a:pt x="17" y="123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4" y="110"/>
                      <a:pt x="16" y="108"/>
                      <a:pt x="17" y="107"/>
                    </a:cubicBezTo>
                    <a:cubicBezTo>
                      <a:pt x="17" y="107"/>
                      <a:pt x="18" y="106"/>
                      <a:pt x="19" y="106"/>
                    </a:cubicBezTo>
                    <a:cubicBezTo>
                      <a:pt x="20" y="105"/>
                      <a:pt x="22" y="105"/>
                      <a:pt x="23" y="105"/>
                    </a:cubicBezTo>
                    <a:cubicBezTo>
                      <a:pt x="24" y="105"/>
                      <a:pt x="26" y="103"/>
                      <a:pt x="26" y="103"/>
                    </a:cubicBezTo>
                    <a:cubicBezTo>
                      <a:pt x="26" y="103"/>
                      <a:pt x="26" y="100"/>
                      <a:pt x="25" y="99"/>
                    </a:cubicBezTo>
                    <a:cubicBezTo>
                      <a:pt x="25" y="97"/>
                      <a:pt x="27" y="95"/>
                      <a:pt x="27" y="95"/>
                    </a:cubicBezTo>
                    <a:cubicBezTo>
                      <a:pt x="27" y="95"/>
                      <a:pt x="30" y="91"/>
                      <a:pt x="31" y="90"/>
                    </a:cubicBezTo>
                    <a:cubicBezTo>
                      <a:pt x="32" y="89"/>
                      <a:pt x="33" y="84"/>
                      <a:pt x="33" y="84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83"/>
                      <a:pt x="21" y="77"/>
                      <a:pt x="21" y="77"/>
                    </a:cubicBezTo>
                    <a:cubicBezTo>
                      <a:pt x="21" y="76"/>
                      <a:pt x="19" y="76"/>
                      <a:pt x="19" y="76"/>
                    </a:cubicBezTo>
                    <a:cubicBezTo>
                      <a:pt x="19" y="76"/>
                      <a:pt x="15" y="74"/>
                      <a:pt x="15" y="74"/>
                    </a:cubicBezTo>
                    <a:cubicBezTo>
                      <a:pt x="14" y="74"/>
                      <a:pt x="11" y="73"/>
                      <a:pt x="11" y="73"/>
                    </a:cubicBezTo>
                    <a:cubicBezTo>
                      <a:pt x="11" y="73"/>
                      <a:pt x="7" y="68"/>
                      <a:pt x="6" y="66"/>
                    </a:cubicBezTo>
                    <a:cubicBezTo>
                      <a:pt x="5" y="64"/>
                      <a:pt x="4" y="63"/>
                      <a:pt x="4" y="63"/>
                    </a:cubicBezTo>
                    <a:cubicBezTo>
                      <a:pt x="4" y="63"/>
                      <a:pt x="3" y="61"/>
                      <a:pt x="2" y="60"/>
                    </a:cubicBezTo>
                    <a:cubicBezTo>
                      <a:pt x="1" y="59"/>
                      <a:pt x="1" y="57"/>
                      <a:pt x="1" y="57"/>
                    </a:cubicBezTo>
                    <a:cubicBezTo>
                      <a:pt x="1" y="57"/>
                      <a:pt x="2" y="54"/>
                      <a:pt x="1" y="52"/>
                    </a:cubicBezTo>
                    <a:cubicBezTo>
                      <a:pt x="1" y="51"/>
                      <a:pt x="0" y="47"/>
                      <a:pt x="1" y="47"/>
                    </a:cubicBezTo>
                    <a:cubicBezTo>
                      <a:pt x="2" y="45"/>
                      <a:pt x="3" y="43"/>
                      <a:pt x="5" y="42"/>
                    </a:cubicBezTo>
                    <a:cubicBezTo>
                      <a:pt x="6" y="42"/>
                      <a:pt x="6" y="42"/>
                      <a:pt x="7" y="42"/>
                    </a:cubicBezTo>
                    <a:cubicBezTo>
                      <a:pt x="8" y="42"/>
                      <a:pt x="7" y="39"/>
                      <a:pt x="7" y="39"/>
                    </a:cubicBezTo>
                    <a:lnTo>
                      <a:pt x="7" y="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34" name="Freeform 212"/>
              <p:cNvSpPr>
                <a:spLocks noEditPoints="1"/>
              </p:cNvSpPr>
              <p:nvPr/>
            </p:nvSpPr>
            <p:spPr bwMode="auto">
              <a:xfrm>
                <a:off x="22371634" y="9338633"/>
                <a:ext cx="1263775" cy="1002073"/>
              </a:xfrm>
              <a:custGeom>
                <a:avLst/>
                <a:gdLst>
                  <a:gd name="T0" fmla="*/ 3 w 273"/>
                  <a:gd name="T1" fmla="*/ 68 h 223"/>
                  <a:gd name="T2" fmla="*/ 41 w 273"/>
                  <a:gd name="T3" fmla="*/ 71 h 223"/>
                  <a:gd name="T4" fmla="*/ 60 w 273"/>
                  <a:gd name="T5" fmla="*/ 70 h 223"/>
                  <a:gd name="T6" fmla="*/ 73 w 273"/>
                  <a:gd name="T7" fmla="*/ 54 h 223"/>
                  <a:gd name="T8" fmla="*/ 49 w 273"/>
                  <a:gd name="T9" fmla="*/ 36 h 223"/>
                  <a:gd name="T10" fmla="*/ 65 w 273"/>
                  <a:gd name="T11" fmla="*/ 28 h 223"/>
                  <a:gd name="T12" fmla="*/ 87 w 273"/>
                  <a:gd name="T13" fmla="*/ 33 h 223"/>
                  <a:gd name="T14" fmla="*/ 101 w 273"/>
                  <a:gd name="T15" fmla="*/ 44 h 223"/>
                  <a:gd name="T16" fmla="*/ 128 w 273"/>
                  <a:gd name="T17" fmla="*/ 54 h 223"/>
                  <a:gd name="T18" fmla="*/ 145 w 273"/>
                  <a:gd name="T19" fmla="*/ 30 h 223"/>
                  <a:gd name="T20" fmla="*/ 161 w 273"/>
                  <a:gd name="T21" fmla="*/ 0 h 223"/>
                  <a:gd name="T22" fmla="*/ 202 w 273"/>
                  <a:gd name="T23" fmla="*/ 43 h 223"/>
                  <a:gd name="T24" fmla="*/ 227 w 273"/>
                  <a:gd name="T25" fmla="*/ 63 h 223"/>
                  <a:gd name="T26" fmla="*/ 260 w 273"/>
                  <a:gd name="T27" fmla="*/ 65 h 223"/>
                  <a:gd name="T28" fmla="*/ 262 w 273"/>
                  <a:gd name="T29" fmla="*/ 72 h 223"/>
                  <a:gd name="T30" fmla="*/ 240 w 273"/>
                  <a:gd name="T31" fmla="*/ 85 h 223"/>
                  <a:gd name="T32" fmla="*/ 233 w 273"/>
                  <a:gd name="T33" fmla="*/ 106 h 223"/>
                  <a:gd name="T34" fmla="*/ 236 w 273"/>
                  <a:gd name="T35" fmla="*/ 125 h 223"/>
                  <a:gd name="T36" fmla="*/ 243 w 273"/>
                  <a:gd name="T37" fmla="*/ 148 h 223"/>
                  <a:gd name="T38" fmla="*/ 237 w 273"/>
                  <a:gd name="T39" fmla="*/ 172 h 223"/>
                  <a:gd name="T40" fmla="*/ 229 w 273"/>
                  <a:gd name="T41" fmla="*/ 161 h 223"/>
                  <a:gd name="T42" fmla="*/ 223 w 273"/>
                  <a:gd name="T43" fmla="*/ 178 h 223"/>
                  <a:gd name="T44" fmla="*/ 230 w 273"/>
                  <a:gd name="T45" fmla="*/ 201 h 223"/>
                  <a:gd name="T46" fmla="*/ 211 w 273"/>
                  <a:gd name="T47" fmla="*/ 207 h 223"/>
                  <a:gd name="T48" fmla="*/ 195 w 273"/>
                  <a:gd name="T49" fmla="*/ 200 h 223"/>
                  <a:gd name="T50" fmla="*/ 193 w 273"/>
                  <a:gd name="T51" fmla="*/ 177 h 223"/>
                  <a:gd name="T52" fmla="*/ 189 w 273"/>
                  <a:gd name="T53" fmla="*/ 154 h 223"/>
                  <a:gd name="T54" fmla="*/ 152 w 273"/>
                  <a:gd name="T55" fmla="*/ 156 h 223"/>
                  <a:gd name="T56" fmla="*/ 123 w 273"/>
                  <a:gd name="T57" fmla="*/ 193 h 223"/>
                  <a:gd name="T58" fmla="*/ 98 w 273"/>
                  <a:gd name="T59" fmla="*/ 195 h 223"/>
                  <a:gd name="T60" fmla="*/ 96 w 273"/>
                  <a:gd name="T61" fmla="*/ 182 h 223"/>
                  <a:gd name="T62" fmla="*/ 98 w 273"/>
                  <a:gd name="T63" fmla="*/ 169 h 223"/>
                  <a:gd name="T64" fmla="*/ 89 w 273"/>
                  <a:gd name="T65" fmla="*/ 162 h 223"/>
                  <a:gd name="T66" fmla="*/ 91 w 273"/>
                  <a:gd name="T67" fmla="*/ 154 h 223"/>
                  <a:gd name="T68" fmla="*/ 89 w 273"/>
                  <a:gd name="T69" fmla="*/ 147 h 223"/>
                  <a:gd name="T70" fmla="*/ 78 w 273"/>
                  <a:gd name="T71" fmla="*/ 142 h 223"/>
                  <a:gd name="T72" fmla="*/ 62 w 273"/>
                  <a:gd name="T73" fmla="*/ 137 h 223"/>
                  <a:gd name="T74" fmla="*/ 47 w 273"/>
                  <a:gd name="T75" fmla="*/ 132 h 223"/>
                  <a:gd name="T76" fmla="*/ 50 w 273"/>
                  <a:gd name="T77" fmla="*/ 125 h 223"/>
                  <a:gd name="T78" fmla="*/ 55 w 273"/>
                  <a:gd name="T79" fmla="*/ 116 h 223"/>
                  <a:gd name="T80" fmla="*/ 44 w 273"/>
                  <a:gd name="T81" fmla="*/ 111 h 223"/>
                  <a:gd name="T82" fmla="*/ 26 w 273"/>
                  <a:gd name="T83" fmla="*/ 100 h 223"/>
                  <a:gd name="T84" fmla="*/ 24 w 273"/>
                  <a:gd name="T85" fmla="*/ 88 h 223"/>
                  <a:gd name="T86" fmla="*/ 24 w 273"/>
                  <a:gd name="T87" fmla="*/ 83 h 223"/>
                  <a:gd name="T88" fmla="*/ 16 w 273"/>
                  <a:gd name="T89" fmla="*/ 76 h 223"/>
                  <a:gd name="T90" fmla="*/ 4 w 273"/>
                  <a:gd name="T91" fmla="*/ 76 h 223"/>
                  <a:gd name="T92" fmla="*/ 10 w 273"/>
                  <a:gd name="T93" fmla="*/ 182 h 223"/>
                  <a:gd name="T94" fmla="*/ 26 w 273"/>
                  <a:gd name="T95" fmla="*/ 198 h 223"/>
                  <a:gd name="T96" fmla="*/ 44 w 273"/>
                  <a:gd name="T97" fmla="*/ 209 h 223"/>
                  <a:gd name="T98" fmla="*/ 76 w 273"/>
                  <a:gd name="T99" fmla="*/ 223 h 223"/>
                  <a:gd name="T100" fmla="*/ 78 w 273"/>
                  <a:gd name="T101" fmla="*/ 204 h 223"/>
                  <a:gd name="T102" fmla="*/ 69 w 273"/>
                  <a:gd name="T103" fmla="*/ 195 h 223"/>
                  <a:gd name="T104" fmla="*/ 61 w 273"/>
                  <a:gd name="T105" fmla="*/ 180 h 223"/>
                  <a:gd name="T106" fmla="*/ 34 w 273"/>
                  <a:gd name="T107" fmla="*/ 186 h 223"/>
                  <a:gd name="T108" fmla="*/ 18 w 273"/>
                  <a:gd name="T109" fmla="*/ 18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3" h="223">
                    <a:moveTo>
                      <a:pt x="0" y="75"/>
                    </a:moveTo>
                    <a:cubicBezTo>
                      <a:pt x="1" y="75"/>
                      <a:pt x="3" y="74"/>
                      <a:pt x="4" y="74"/>
                    </a:cubicBezTo>
                    <a:cubicBezTo>
                      <a:pt x="4" y="73"/>
                      <a:pt x="5" y="73"/>
                      <a:pt x="5" y="72"/>
                    </a:cubicBezTo>
                    <a:cubicBezTo>
                      <a:pt x="5" y="72"/>
                      <a:pt x="2" y="71"/>
                      <a:pt x="1" y="69"/>
                    </a:cubicBezTo>
                    <a:cubicBezTo>
                      <a:pt x="1" y="69"/>
                      <a:pt x="3" y="68"/>
                      <a:pt x="3" y="68"/>
                    </a:cubicBezTo>
                    <a:cubicBezTo>
                      <a:pt x="3" y="68"/>
                      <a:pt x="9" y="69"/>
                      <a:pt x="11" y="69"/>
                    </a:cubicBezTo>
                    <a:cubicBezTo>
                      <a:pt x="13" y="69"/>
                      <a:pt x="20" y="67"/>
                      <a:pt x="20" y="67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2" y="71"/>
                      <a:pt x="33" y="71"/>
                      <a:pt x="37" y="72"/>
                    </a:cubicBezTo>
                    <a:cubicBezTo>
                      <a:pt x="39" y="73"/>
                      <a:pt x="39" y="72"/>
                      <a:pt x="41" y="71"/>
                    </a:cubicBezTo>
                    <a:cubicBezTo>
                      <a:pt x="42" y="70"/>
                      <a:pt x="44" y="69"/>
                      <a:pt x="45" y="70"/>
                    </a:cubicBezTo>
                    <a:cubicBezTo>
                      <a:pt x="46" y="70"/>
                      <a:pt x="46" y="70"/>
                      <a:pt x="48" y="71"/>
                    </a:cubicBezTo>
                    <a:cubicBezTo>
                      <a:pt x="50" y="72"/>
                      <a:pt x="53" y="73"/>
                      <a:pt x="55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2" y="72"/>
                      <a:pt x="58" y="59"/>
                      <a:pt x="60" y="59"/>
                    </a:cubicBezTo>
                    <a:cubicBezTo>
                      <a:pt x="63" y="58"/>
                      <a:pt x="64" y="61"/>
                      <a:pt x="68" y="60"/>
                    </a:cubicBezTo>
                    <a:cubicBezTo>
                      <a:pt x="72" y="58"/>
                      <a:pt x="78" y="66"/>
                      <a:pt x="79" y="62"/>
                    </a:cubicBezTo>
                    <a:cubicBezTo>
                      <a:pt x="80" y="59"/>
                      <a:pt x="86" y="63"/>
                      <a:pt x="81" y="59"/>
                    </a:cubicBezTo>
                    <a:cubicBezTo>
                      <a:pt x="75" y="54"/>
                      <a:pt x="77" y="55"/>
                      <a:pt x="73" y="54"/>
                    </a:cubicBezTo>
                    <a:cubicBezTo>
                      <a:pt x="69" y="52"/>
                      <a:pt x="66" y="51"/>
                      <a:pt x="64" y="50"/>
                    </a:cubicBezTo>
                    <a:cubicBezTo>
                      <a:pt x="62" y="50"/>
                      <a:pt x="63" y="50"/>
                      <a:pt x="60" y="48"/>
                    </a:cubicBezTo>
                    <a:cubicBezTo>
                      <a:pt x="57" y="46"/>
                      <a:pt x="54" y="44"/>
                      <a:pt x="54" y="44"/>
                    </a:cubicBezTo>
                    <a:cubicBezTo>
                      <a:pt x="54" y="44"/>
                      <a:pt x="51" y="43"/>
                      <a:pt x="51" y="41"/>
                    </a:cubicBezTo>
                    <a:cubicBezTo>
                      <a:pt x="50" y="39"/>
                      <a:pt x="49" y="36"/>
                      <a:pt x="49" y="36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4" y="23"/>
                      <a:pt x="59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4" y="29"/>
                      <a:pt x="65" y="28"/>
                    </a:cubicBezTo>
                    <a:cubicBezTo>
                      <a:pt x="67" y="28"/>
                      <a:pt x="68" y="26"/>
                      <a:pt x="69" y="25"/>
                    </a:cubicBezTo>
                    <a:cubicBezTo>
                      <a:pt x="70" y="24"/>
                      <a:pt x="73" y="21"/>
                      <a:pt x="74" y="22"/>
                    </a:cubicBezTo>
                    <a:cubicBezTo>
                      <a:pt x="74" y="24"/>
                      <a:pt x="71" y="27"/>
                      <a:pt x="75" y="27"/>
                    </a:cubicBezTo>
                    <a:cubicBezTo>
                      <a:pt x="79" y="27"/>
                      <a:pt x="78" y="29"/>
                      <a:pt x="81" y="30"/>
                    </a:cubicBezTo>
                    <a:cubicBezTo>
                      <a:pt x="84" y="30"/>
                      <a:pt x="87" y="32"/>
                      <a:pt x="87" y="33"/>
                    </a:cubicBezTo>
                    <a:cubicBezTo>
                      <a:pt x="87" y="34"/>
                      <a:pt x="87" y="35"/>
                      <a:pt x="88" y="36"/>
                    </a:cubicBezTo>
                    <a:cubicBezTo>
                      <a:pt x="90" y="37"/>
                      <a:pt x="91" y="36"/>
                      <a:pt x="93" y="36"/>
                    </a:cubicBezTo>
                    <a:cubicBezTo>
                      <a:pt x="95" y="36"/>
                      <a:pt x="95" y="34"/>
                      <a:pt x="96" y="36"/>
                    </a:cubicBezTo>
                    <a:cubicBezTo>
                      <a:pt x="96" y="38"/>
                      <a:pt x="97" y="39"/>
                      <a:pt x="97" y="39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05" y="48"/>
                      <a:pt x="102" y="48"/>
                      <a:pt x="106" y="50"/>
                    </a:cubicBezTo>
                    <a:cubicBezTo>
                      <a:pt x="110" y="51"/>
                      <a:pt x="113" y="51"/>
                      <a:pt x="113" y="51"/>
                    </a:cubicBezTo>
                    <a:cubicBezTo>
                      <a:pt x="113" y="51"/>
                      <a:pt x="113" y="51"/>
                      <a:pt x="117" y="52"/>
                    </a:cubicBezTo>
                    <a:cubicBezTo>
                      <a:pt x="121" y="53"/>
                      <a:pt x="124" y="55"/>
                      <a:pt x="128" y="54"/>
                    </a:cubicBezTo>
                    <a:cubicBezTo>
                      <a:pt x="133" y="54"/>
                      <a:pt x="137" y="49"/>
                      <a:pt x="137" y="49"/>
                    </a:cubicBezTo>
                    <a:cubicBezTo>
                      <a:pt x="137" y="49"/>
                      <a:pt x="139" y="46"/>
                      <a:pt x="138" y="44"/>
                    </a:cubicBezTo>
                    <a:cubicBezTo>
                      <a:pt x="138" y="42"/>
                      <a:pt x="140" y="38"/>
                      <a:pt x="142" y="37"/>
                    </a:cubicBezTo>
                    <a:cubicBezTo>
                      <a:pt x="144" y="36"/>
                      <a:pt x="141" y="35"/>
                      <a:pt x="142" y="33"/>
                    </a:cubicBezTo>
                    <a:cubicBezTo>
                      <a:pt x="143" y="32"/>
                      <a:pt x="144" y="31"/>
                      <a:pt x="145" y="30"/>
                    </a:cubicBezTo>
                    <a:cubicBezTo>
                      <a:pt x="147" y="29"/>
                      <a:pt x="153" y="23"/>
                      <a:pt x="153" y="23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8"/>
                      <a:pt x="155" y="12"/>
                      <a:pt x="156" y="11"/>
                    </a:cubicBezTo>
                    <a:cubicBezTo>
                      <a:pt x="157" y="10"/>
                      <a:pt x="160" y="2"/>
                      <a:pt x="160" y="2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0"/>
                      <a:pt x="181" y="18"/>
                      <a:pt x="182" y="18"/>
                    </a:cubicBezTo>
                    <a:cubicBezTo>
                      <a:pt x="183" y="18"/>
                      <a:pt x="191" y="23"/>
                      <a:pt x="192" y="25"/>
                    </a:cubicBezTo>
                    <a:cubicBezTo>
                      <a:pt x="193" y="26"/>
                      <a:pt x="199" y="34"/>
                      <a:pt x="199" y="34"/>
                    </a:cubicBezTo>
                    <a:cubicBezTo>
                      <a:pt x="200" y="38"/>
                      <a:pt x="200" y="38"/>
                      <a:pt x="200" y="38"/>
                    </a:cubicBezTo>
                    <a:cubicBezTo>
                      <a:pt x="200" y="38"/>
                      <a:pt x="200" y="41"/>
                      <a:pt x="202" y="43"/>
                    </a:cubicBezTo>
                    <a:cubicBezTo>
                      <a:pt x="204" y="44"/>
                      <a:pt x="208" y="48"/>
                      <a:pt x="210" y="49"/>
                    </a:cubicBezTo>
                    <a:cubicBezTo>
                      <a:pt x="212" y="49"/>
                      <a:pt x="220" y="54"/>
                      <a:pt x="220" y="54"/>
                    </a:cubicBezTo>
                    <a:cubicBezTo>
                      <a:pt x="220" y="54"/>
                      <a:pt x="221" y="51"/>
                      <a:pt x="222" y="53"/>
                    </a:cubicBezTo>
                    <a:cubicBezTo>
                      <a:pt x="223" y="55"/>
                      <a:pt x="224" y="58"/>
                      <a:pt x="224" y="59"/>
                    </a:cubicBezTo>
                    <a:cubicBezTo>
                      <a:pt x="224" y="60"/>
                      <a:pt x="225" y="64"/>
                      <a:pt x="227" y="63"/>
                    </a:cubicBezTo>
                    <a:cubicBezTo>
                      <a:pt x="229" y="63"/>
                      <a:pt x="235" y="63"/>
                      <a:pt x="235" y="63"/>
                    </a:cubicBezTo>
                    <a:cubicBezTo>
                      <a:pt x="235" y="63"/>
                      <a:pt x="236" y="65"/>
                      <a:pt x="239" y="65"/>
                    </a:cubicBezTo>
                    <a:cubicBezTo>
                      <a:pt x="242" y="65"/>
                      <a:pt x="243" y="64"/>
                      <a:pt x="245" y="63"/>
                    </a:cubicBezTo>
                    <a:cubicBezTo>
                      <a:pt x="246" y="63"/>
                      <a:pt x="254" y="62"/>
                      <a:pt x="254" y="62"/>
                    </a:cubicBezTo>
                    <a:cubicBezTo>
                      <a:pt x="260" y="65"/>
                      <a:pt x="260" y="65"/>
                      <a:pt x="260" y="65"/>
                    </a:cubicBezTo>
                    <a:cubicBezTo>
                      <a:pt x="266" y="67"/>
                      <a:pt x="266" y="67"/>
                      <a:pt x="266" y="67"/>
                    </a:cubicBezTo>
                    <a:cubicBezTo>
                      <a:pt x="271" y="72"/>
                      <a:pt x="271" y="72"/>
                      <a:pt x="271" y="72"/>
                    </a:cubicBezTo>
                    <a:cubicBezTo>
                      <a:pt x="273" y="76"/>
                      <a:pt x="273" y="76"/>
                      <a:pt x="273" y="76"/>
                    </a:cubicBezTo>
                    <a:cubicBezTo>
                      <a:pt x="273" y="76"/>
                      <a:pt x="267" y="71"/>
                      <a:pt x="266" y="71"/>
                    </a:cubicBezTo>
                    <a:cubicBezTo>
                      <a:pt x="265" y="72"/>
                      <a:pt x="263" y="72"/>
                      <a:pt x="262" y="72"/>
                    </a:cubicBezTo>
                    <a:cubicBezTo>
                      <a:pt x="260" y="73"/>
                      <a:pt x="255" y="74"/>
                      <a:pt x="255" y="74"/>
                    </a:cubicBezTo>
                    <a:cubicBezTo>
                      <a:pt x="252" y="76"/>
                      <a:pt x="252" y="76"/>
                      <a:pt x="252" y="76"/>
                    </a:cubicBezTo>
                    <a:cubicBezTo>
                      <a:pt x="248" y="76"/>
                      <a:pt x="248" y="76"/>
                      <a:pt x="248" y="76"/>
                    </a:cubicBezTo>
                    <a:cubicBezTo>
                      <a:pt x="245" y="81"/>
                      <a:pt x="245" y="81"/>
                      <a:pt x="245" y="81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4" y="90"/>
                      <a:pt x="234" y="90"/>
                      <a:pt x="234" y="90"/>
                    </a:cubicBezTo>
                    <a:cubicBezTo>
                      <a:pt x="231" y="97"/>
                      <a:pt x="231" y="97"/>
                      <a:pt x="231" y="97"/>
                    </a:cubicBezTo>
                    <a:cubicBezTo>
                      <a:pt x="231" y="97"/>
                      <a:pt x="235" y="100"/>
                      <a:pt x="234" y="100"/>
                    </a:cubicBezTo>
                    <a:cubicBezTo>
                      <a:pt x="233" y="101"/>
                      <a:pt x="231" y="103"/>
                      <a:pt x="231" y="103"/>
                    </a:cubicBezTo>
                    <a:cubicBezTo>
                      <a:pt x="233" y="106"/>
                      <a:pt x="233" y="106"/>
                      <a:pt x="233" y="106"/>
                    </a:cubicBezTo>
                    <a:cubicBezTo>
                      <a:pt x="232" y="110"/>
                      <a:pt x="232" y="110"/>
                      <a:pt x="232" y="110"/>
                    </a:cubicBezTo>
                    <a:cubicBezTo>
                      <a:pt x="236" y="114"/>
                      <a:pt x="236" y="114"/>
                      <a:pt x="236" y="114"/>
                    </a:cubicBezTo>
                    <a:cubicBezTo>
                      <a:pt x="235" y="117"/>
                      <a:pt x="235" y="117"/>
                      <a:pt x="235" y="117"/>
                    </a:cubicBezTo>
                    <a:cubicBezTo>
                      <a:pt x="236" y="121"/>
                      <a:pt x="236" y="121"/>
                      <a:pt x="236" y="121"/>
                    </a:cubicBezTo>
                    <a:cubicBezTo>
                      <a:pt x="236" y="121"/>
                      <a:pt x="240" y="121"/>
                      <a:pt x="236" y="125"/>
                    </a:cubicBezTo>
                    <a:cubicBezTo>
                      <a:pt x="233" y="128"/>
                      <a:pt x="232" y="129"/>
                      <a:pt x="232" y="130"/>
                    </a:cubicBezTo>
                    <a:cubicBezTo>
                      <a:pt x="233" y="132"/>
                      <a:pt x="234" y="136"/>
                      <a:pt x="234" y="136"/>
                    </a:cubicBezTo>
                    <a:cubicBezTo>
                      <a:pt x="234" y="136"/>
                      <a:pt x="233" y="139"/>
                      <a:pt x="235" y="141"/>
                    </a:cubicBezTo>
                    <a:cubicBezTo>
                      <a:pt x="236" y="142"/>
                      <a:pt x="241" y="144"/>
                      <a:pt x="241" y="144"/>
                    </a:cubicBezTo>
                    <a:cubicBezTo>
                      <a:pt x="241" y="144"/>
                      <a:pt x="243" y="147"/>
                      <a:pt x="243" y="148"/>
                    </a:cubicBezTo>
                    <a:cubicBezTo>
                      <a:pt x="242" y="149"/>
                      <a:pt x="236" y="150"/>
                      <a:pt x="236" y="150"/>
                    </a:cubicBezTo>
                    <a:cubicBezTo>
                      <a:pt x="236" y="150"/>
                      <a:pt x="236" y="153"/>
                      <a:pt x="236" y="154"/>
                    </a:cubicBezTo>
                    <a:cubicBezTo>
                      <a:pt x="236" y="155"/>
                      <a:pt x="237" y="160"/>
                      <a:pt x="237" y="16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6"/>
                      <a:pt x="239" y="170"/>
                      <a:pt x="237" y="172"/>
                    </a:cubicBezTo>
                    <a:cubicBezTo>
                      <a:pt x="234" y="174"/>
                      <a:pt x="233" y="175"/>
                      <a:pt x="231" y="173"/>
                    </a:cubicBezTo>
                    <a:cubicBezTo>
                      <a:pt x="235" y="169"/>
                      <a:pt x="235" y="169"/>
                      <a:pt x="235" y="169"/>
                    </a:cubicBezTo>
                    <a:cubicBezTo>
                      <a:pt x="234" y="165"/>
                      <a:pt x="234" y="165"/>
                      <a:pt x="234" y="165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25" y="162"/>
                      <a:pt x="225" y="162"/>
                      <a:pt x="225" y="162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5" y="174"/>
                      <a:pt x="225" y="174"/>
                      <a:pt x="225" y="174"/>
                    </a:cubicBezTo>
                    <a:cubicBezTo>
                      <a:pt x="226" y="177"/>
                      <a:pt x="226" y="177"/>
                      <a:pt x="226" y="177"/>
                    </a:cubicBezTo>
                    <a:cubicBezTo>
                      <a:pt x="226" y="177"/>
                      <a:pt x="224" y="177"/>
                      <a:pt x="223" y="178"/>
                    </a:cubicBezTo>
                    <a:cubicBezTo>
                      <a:pt x="223" y="178"/>
                      <a:pt x="221" y="179"/>
                      <a:pt x="222" y="180"/>
                    </a:cubicBezTo>
                    <a:cubicBezTo>
                      <a:pt x="223" y="181"/>
                      <a:pt x="224" y="183"/>
                      <a:pt x="224" y="183"/>
                    </a:cubicBezTo>
                    <a:cubicBezTo>
                      <a:pt x="224" y="184"/>
                      <a:pt x="225" y="188"/>
                      <a:pt x="225" y="188"/>
                    </a:cubicBezTo>
                    <a:cubicBezTo>
                      <a:pt x="227" y="192"/>
                      <a:pt x="227" y="192"/>
                      <a:pt x="227" y="192"/>
                    </a:cubicBezTo>
                    <a:cubicBezTo>
                      <a:pt x="227" y="192"/>
                      <a:pt x="230" y="200"/>
                      <a:pt x="230" y="201"/>
                    </a:cubicBezTo>
                    <a:cubicBezTo>
                      <a:pt x="230" y="201"/>
                      <a:pt x="232" y="209"/>
                      <a:pt x="232" y="209"/>
                    </a:cubicBezTo>
                    <a:cubicBezTo>
                      <a:pt x="232" y="209"/>
                      <a:pt x="227" y="214"/>
                      <a:pt x="226" y="215"/>
                    </a:cubicBezTo>
                    <a:cubicBezTo>
                      <a:pt x="224" y="216"/>
                      <a:pt x="224" y="218"/>
                      <a:pt x="223" y="217"/>
                    </a:cubicBezTo>
                    <a:cubicBezTo>
                      <a:pt x="222" y="216"/>
                      <a:pt x="220" y="214"/>
                      <a:pt x="218" y="213"/>
                    </a:cubicBezTo>
                    <a:cubicBezTo>
                      <a:pt x="217" y="212"/>
                      <a:pt x="212" y="208"/>
                      <a:pt x="211" y="207"/>
                    </a:cubicBezTo>
                    <a:cubicBezTo>
                      <a:pt x="210" y="206"/>
                      <a:pt x="208" y="205"/>
                      <a:pt x="208" y="205"/>
                    </a:cubicBezTo>
                    <a:cubicBezTo>
                      <a:pt x="208" y="205"/>
                      <a:pt x="207" y="207"/>
                      <a:pt x="206" y="207"/>
                    </a:cubicBezTo>
                    <a:cubicBezTo>
                      <a:pt x="205" y="207"/>
                      <a:pt x="203" y="206"/>
                      <a:pt x="203" y="206"/>
                    </a:cubicBezTo>
                    <a:cubicBezTo>
                      <a:pt x="202" y="206"/>
                      <a:pt x="200" y="205"/>
                      <a:pt x="199" y="204"/>
                    </a:cubicBezTo>
                    <a:cubicBezTo>
                      <a:pt x="197" y="202"/>
                      <a:pt x="196" y="200"/>
                      <a:pt x="195" y="200"/>
                    </a:cubicBezTo>
                    <a:cubicBezTo>
                      <a:pt x="195" y="200"/>
                      <a:pt x="195" y="199"/>
                      <a:pt x="191" y="199"/>
                    </a:cubicBezTo>
                    <a:cubicBezTo>
                      <a:pt x="187" y="200"/>
                      <a:pt x="179" y="200"/>
                      <a:pt x="184" y="194"/>
                    </a:cubicBezTo>
                    <a:cubicBezTo>
                      <a:pt x="185" y="192"/>
                      <a:pt x="183" y="189"/>
                      <a:pt x="189" y="186"/>
                    </a:cubicBezTo>
                    <a:cubicBezTo>
                      <a:pt x="189" y="186"/>
                      <a:pt x="194" y="184"/>
                      <a:pt x="195" y="182"/>
                    </a:cubicBezTo>
                    <a:cubicBezTo>
                      <a:pt x="197" y="180"/>
                      <a:pt x="193" y="177"/>
                      <a:pt x="193" y="177"/>
                    </a:cubicBezTo>
                    <a:cubicBezTo>
                      <a:pt x="192" y="177"/>
                      <a:pt x="191" y="177"/>
                      <a:pt x="189" y="176"/>
                    </a:cubicBezTo>
                    <a:cubicBezTo>
                      <a:pt x="188" y="176"/>
                      <a:pt x="183" y="173"/>
                      <a:pt x="183" y="172"/>
                    </a:cubicBezTo>
                    <a:cubicBezTo>
                      <a:pt x="182" y="170"/>
                      <a:pt x="182" y="169"/>
                      <a:pt x="183" y="165"/>
                    </a:cubicBezTo>
                    <a:cubicBezTo>
                      <a:pt x="184" y="161"/>
                      <a:pt x="185" y="163"/>
                      <a:pt x="187" y="161"/>
                    </a:cubicBezTo>
                    <a:cubicBezTo>
                      <a:pt x="190" y="158"/>
                      <a:pt x="192" y="156"/>
                      <a:pt x="189" y="154"/>
                    </a:cubicBezTo>
                    <a:cubicBezTo>
                      <a:pt x="186" y="153"/>
                      <a:pt x="185" y="154"/>
                      <a:pt x="179" y="150"/>
                    </a:cubicBezTo>
                    <a:cubicBezTo>
                      <a:pt x="173" y="146"/>
                      <a:pt x="171" y="144"/>
                      <a:pt x="170" y="144"/>
                    </a:cubicBezTo>
                    <a:cubicBezTo>
                      <a:pt x="169" y="143"/>
                      <a:pt x="168" y="142"/>
                      <a:pt x="166" y="143"/>
                    </a:cubicBezTo>
                    <a:cubicBezTo>
                      <a:pt x="165" y="144"/>
                      <a:pt x="160" y="149"/>
                      <a:pt x="159" y="150"/>
                    </a:cubicBezTo>
                    <a:cubicBezTo>
                      <a:pt x="158" y="151"/>
                      <a:pt x="152" y="156"/>
                      <a:pt x="152" y="156"/>
                    </a:cubicBezTo>
                    <a:cubicBezTo>
                      <a:pt x="151" y="157"/>
                      <a:pt x="141" y="164"/>
                      <a:pt x="141" y="164"/>
                    </a:cubicBezTo>
                    <a:cubicBezTo>
                      <a:pt x="141" y="164"/>
                      <a:pt x="138" y="172"/>
                      <a:pt x="136" y="175"/>
                    </a:cubicBezTo>
                    <a:cubicBezTo>
                      <a:pt x="135" y="178"/>
                      <a:pt x="129" y="182"/>
                      <a:pt x="129" y="184"/>
                    </a:cubicBezTo>
                    <a:cubicBezTo>
                      <a:pt x="129" y="185"/>
                      <a:pt x="129" y="188"/>
                      <a:pt x="128" y="189"/>
                    </a:cubicBezTo>
                    <a:cubicBezTo>
                      <a:pt x="128" y="189"/>
                      <a:pt x="125" y="193"/>
                      <a:pt x="123" y="193"/>
                    </a:cubicBezTo>
                    <a:cubicBezTo>
                      <a:pt x="122" y="194"/>
                      <a:pt x="116" y="195"/>
                      <a:pt x="116" y="197"/>
                    </a:cubicBezTo>
                    <a:cubicBezTo>
                      <a:pt x="116" y="199"/>
                      <a:pt x="119" y="199"/>
                      <a:pt x="116" y="203"/>
                    </a:cubicBezTo>
                    <a:cubicBezTo>
                      <a:pt x="113" y="206"/>
                      <a:pt x="110" y="220"/>
                      <a:pt x="107" y="208"/>
                    </a:cubicBezTo>
                    <a:cubicBezTo>
                      <a:pt x="105" y="200"/>
                      <a:pt x="105" y="199"/>
                      <a:pt x="103" y="198"/>
                    </a:cubicBezTo>
                    <a:cubicBezTo>
                      <a:pt x="100" y="196"/>
                      <a:pt x="98" y="195"/>
                      <a:pt x="98" y="195"/>
                    </a:cubicBezTo>
                    <a:cubicBezTo>
                      <a:pt x="98" y="195"/>
                      <a:pt x="96" y="192"/>
                      <a:pt x="100" y="191"/>
                    </a:cubicBezTo>
                    <a:cubicBezTo>
                      <a:pt x="104" y="191"/>
                      <a:pt x="105" y="193"/>
                      <a:pt x="107" y="191"/>
                    </a:cubicBezTo>
                    <a:cubicBezTo>
                      <a:pt x="110" y="189"/>
                      <a:pt x="111" y="188"/>
                      <a:pt x="107" y="187"/>
                    </a:cubicBezTo>
                    <a:cubicBezTo>
                      <a:pt x="103" y="186"/>
                      <a:pt x="105" y="188"/>
                      <a:pt x="101" y="186"/>
                    </a:cubicBezTo>
                    <a:cubicBezTo>
                      <a:pt x="98" y="183"/>
                      <a:pt x="97" y="183"/>
                      <a:pt x="96" y="182"/>
                    </a:cubicBezTo>
                    <a:cubicBezTo>
                      <a:pt x="96" y="181"/>
                      <a:pt x="96" y="181"/>
                      <a:pt x="97" y="180"/>
                    </a:cubicBezTo>
                    <a:cubicBezTo>
                      <a:pt x="99" y="177"/>
                      <a:pt x="99" y="177"/>
                      <a:pt x="99" y="177"/>
                    </a:cubicBezTo>
                    <a:cubicBezTo>
                      <a:pt x="99" y="177"/>
                      <a:pt x="99" y="177"/>
                      <a:pt x="98" y="177"/>
                    </a:cubicBezTo>
                    <a:cubicBezTo>
                      <a:pt x="98" y="175"/>
                      <a:pt x="100" y="173"/>
                      <a:pt x="100" y="171"/>
                    </a:cubicBezTo>
                    <a:cubicBezTo>
                      <a:pt x="100" y="170"/>
                      <a:pt x="99" y="169"/>
                      <a:pt x="98" y="169"/>
                    </a:cubicBezTo>
                    <a:cubicBezTo>
                      <a:pt x="97" y="169"/>
                      <a:pt x="98" y="169"/>
                      <a:pt x="96" y="169"/>
                    </a:cubicBezTo>
                    <a:cubicBezTo>
                      <a:pt x="96" y="168"/>
                      <a:pt x="95" y="168"/>
                      <a:pt x="95" y="167"/>
                    </a:cubicBezTo>
                    <a:cubicBezTo>
                      <a:pt x="94" y="166"/>
                      <a:pt x="94" y="166"/>
                      <a:pt x="94" y="166"/>
                    </a:cubicBezTo>
                    <a:cubicBezTo>
                      <a:pt x="90" y="166"/>
                      <a:pt x="90" y="166"/>
                      <a:pt x="90" y="166"/>
                    </a:cubicBezTo>
                    <a:cubicBezTo>
                      <a:pt x="89" y="162"/>
                      <a:pt x="89" y="162"/>
                      <a:pt x="89" y="162"/>
                    </a:cubicBezTo>
                    <a:cubicBezTo>
                      <a:pt x="89" y="162"/>
                      <a:pt x="92" y="163"/>
                      <a:pt x="93" y="163"/>
                    </a:cubicBezTo>
                    <a:cubicBezTo>
                      <a:pt x="94" y="163"/>
                      <a:pt x="98" y="160"/>
                      <a:pt x="98" y="160"/>
                    </a:cubicBezTo>
                    <a:cubicBezTo>
                      <a:pt x="98" y="160"/>
                      <a:pt x="96" y="159"/>
                      <a:pt x="95" y="159"/>
                    </a:cubicBezTo>
                    <a:cubicBezTo>
                      <a:pt x="94" y="159"/>
                      <a:pt x="94" y="156"/>
                      <a:pt x="94" y="156"/>
                    </a:cubicBezTo>
                    <a:cubicBezTo>
                      <a:pt x="91" y="154"/>
                      <a:pt x="91" y="154"/>
                      <a:pt x="91" y="154"/>
                    </a:cubicBezTo>
                    <a:cubicBezTo>
                      <a:pt x="87" y="153"/>
                      <a:pt x="87" y="153"/>
                      <a:pt x="87" y="153"/>
                    </a:cubicBezTo>
                    <a:cubicBezTo>
                      <a:pt x="87" y="153"/>
                      <a:pt x="86" y="152"/>
                      <a:pt x="85" y="152"/>
                    </a:cubicBezTo>
                    <a:cubicBezTo>
                      <a:pt x="85" y="151"/>
                      <a:pt x="85" y="150"/>
                      <a:pt x="85" y="150"/>
                    </a:cubicBezTo>
                    <a:cubicBezTo>
                      <a:pt x="86" y="149"/>
                      <a:pt x="86" y="149"/>
                      <a:pt x="86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9" y="141"/>
                      <a:pt x="89" y="141"/>
                      <a:pt x="89" y="141"/>
                    </a:cubicBezTo>
                    <a:cubicBezTo>
                      <a:pt x="87" y="141"/>
                      <a:pt x="87" y="141"/>
                      <a:pt x="87" y="141"/>
                    </a:cubicBezTo>
                    <a:cubicBezTo>
                      <a:pt x="87" y="141"/>
                      <a:pt x="83" y="143"/>
                      <a:pt x="81" y="141"/>
                    </a:cubicBezTo>
                    <a:cubicBezTo>
                      <a:pt x="79" y="140"/>
                      <a:pt x="80" y="141"/>
                      <a:pt x="78" y="142"/>
                    </a:cubicBezTo>
                    <a:cubicBezTo>
                      <a:pt x="77" y="142"/>
                      <a:pt x="75" y="144"/>
                      <a:pt x="75" y="144"/>
                    </a:cubicBezTo>
                    <a:cubicBezTo>
                      <a:pt x="75" y="144"/>
                      <a:pt x="74" y="145"/>
                      <a:pt x="72" y="145"/>
                    </a:cubicBezTo>
                    <a:cubicBezTo>
                      <a:pt x="71" y="145"/>
                      <a:pt x="71" y="142"/>
                      <a:pt x="71" y="142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2" y="137"/>
                      <a:pt x="62" y="137"/>
                      <a:pt x="62" y="137"/>
                    </a:cubicBezTo>
                    <a:cubicBezTo>
                      <a:pt x="56" y="137"/>
                      <a:pt x="56" y="137"/>
                      <a:pt x="56" y="137"/>
                    </a:cubicBezTo>
                    <a:cubicBezTo>
                      <a:pt x="54" y="136"/>
                      <a:pt x="54" y="136"/>
                      <a:pt x="54" y="136"/>
                    </a:cubicBezTo>
                    <a:cubicBezTo>
                      <a:pt x="52" y="134"/>
                      <a:pt x="52" y="134"/>
                      <a:pt x="52" y="134"/>
                    </a:cubicBezTo>
                    <a:cubicBezTo>
                      <a:pt x="52" y="134"/>
                      <a:pt x="51" y="132"/>
                      <a:pt x="50" y="132"/>
                    </a:cubicBezTo>
                    <a:cubicBezTo>
                      <a:pt x="48" y="131"/>
                      <a:pt x="48" y="132"/>
                      <a:pt x="47" y="132"/>
                    </a:cubicBezTo>
                    <a:cubicBezTo>
                      <a:pt x="46" y="132"/>
                      <a:pt x="46" y="132"/>
                      <a:pt x="43" y="132"/>
                    </a:cubicBezTo>
                    <a:cubicBezTo>
                      <a:pt x="41" y="132"/>
                      <a:pt x="41" y="130"/>
                      <a:pt x="41" y="130"/>
                    </a:cubicBezTo>
                    <a:cubicBezTo>
                      <a:pt x="41" y="130"/>
                      <a:pt x="42" y="128"/>
                      <a:pt x="42" y="127"/>
                    </a:cubicBezTo>
                    <a:cubicBezTo>
                      <a:pt x="42" y="127"/>
                      <a:pt x="44" y="127"/>
                      <a:pt x="44" y="127"/>
                    </a:cubicBezTo>
                    <a:cubicBezTo>
                      <a:pt x="45" y="126"/>
                      <a:pt x="48" y="125"/>
                      <a:pt x="50" y="125"/>
                    </a:cubicBezTo>
                    <a:cubicBezTo>
                      <a:pt x="51" y="125"/>
                      <a:pt x="51" y="125"/>
                      <a:pt x="53" y="124"/>
                    </a:cubicBezTo>
                    <a:cubicBezTo>
                      <a:pt x="54" y="124"/>
                      <a:pt x="54" y="123"/>
                      <a:pt x="54" y="123"/>
                    </a:cubicBezTo>
                    <a:cubicBezTo>
                      <a:pt x="54" y="123"/>
                      <a:pt x="54" y="119"/>
                      <a:pt x="54" y="119"/>
                    </a:cubicBezTo>
                    <a:cubicBezTo>
                      <a:pt x="54" y="118"/>
                      <a:pt x="54" y="118"/>
                      <a:pt x="55" y="118"/>
                    </a:cubicBezTo>
                    <a:cubicBezTo>
                      <a:pt x="55" y="117"/>
                      <a:pt x="55" y="116"/>
                      <a:pt x="55" y="116"/>
                    </a:cubicBezTo>
                    <a:cubicBezTo>
                      <a:pt x="55" y="116"/>
                      <a:pt x="54" y="114"/>
                      <a:pt x="54" y="113"/>
                    </a:cubicBezTo>
                    <a:cubicBezTo>
                      <a:pt x="53" y="111"/>
                      <a:pt x="52" y="112"/>
                      <a:pt x="52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47" y="112"/>
                      <a:pt x="47" y="111"/>
                    </a:cubicBezTo>
                    <a:cubicBezTo>
                      <a:pt x="46" y="111"/>
                      <a:pt x="44" y="111"/>
                      <a:pt x="44" y="111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41" y="108"/>
                      <a:pt x="39" y="108"/>
                      <a:pt x="37" y="108"/>
                    </a:cubicBezTo>
                    <a:cubicBezTo>
                      <a:pt x="35" y="107"/>
                      <a:pt x="33" y="106"/>
                      <a:pt x="33" y="106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4" y="99"/>
                      <a:pt x="21" y="95"/>
                      <a:pt x="21" y="94"/>
                    </a:cubicBezTo>
                    <a:cubicBezTo>
                      <a:pt x="21" y="94"/>
                      <a:pt x="21" y="94"/>
                      <a:pt x="22" y="93"/>
                    </a:cubicBezTo>
                    <a:cubicBezTo>
                      <a:pt x="22" y="93"/>
                      <a:pt x="22" y="92"/>
                      <a:pt x="23" y="91"/>
                    </a:cubicBezTo>
                    <a:cubicBezTo>
                      <a:pt x="23" y="90"/>
                      <a:pt x="24" y="89"/>
                      <a:pt x="24" y="88"/>
                    </a:cubicBezTo>
                    <a:cubicBezTo>
                      <a:pt x="24" y="88"/>
                      <a:pt x="25" y="87"/>
                      <a:pt x="26" y="87"/>
                    </a:cubicBezTo>
                    <a:cubicBezTo>
                      <a:pt x="27" y="87"/>
                      <a:pt x="28" y="86"/>
                      <a:pt x="28" y="86"/>
                    </a:cubicBezTo>
                    <a:cubicBezTo>
                      <a:pt x="28" y="85"/>
                      <a:pt x="28" y="84"/>
                      <a:pt x="29" y="83"/>
                    </a:cubicBezTo>
                    <a:cubicBezTo>
                      <a:pt x="29" y="82"/>
                      <a:pt x="27" y="83"/>
                      <a:pt x="26" y="82"/>
                    </a:cubicBezTo>
                    <a:cubicBezTo>
                      <a:pt x="25" y="82"/>
                      <a:pt x="25" y="82"/>
                      <a:pt x="24" y="83"/>
                    </a:cubicBezTo>
                    <a:cubicBezTo>
                      <a:pt x="23" y="83"/>
                      <a:pt x="22" y="81"/>
                      <a:pt x="22" y="81"/>
                    </a:cubicBezTo>
                    <a:cubicBezTo>
                      <a:pt x="22" y="80"/>
                      <a:pt x="20" y="80"/>
                      <a:pt x="19" y="79"/>
                    </a:cubicBezTo>
                    <a:cubicBezTo>
                      <a:pt x="18" y="79"/>
                      <a:pt x="18" y="79"/>
                      <a:pt x="18" y="78"/>
                    </a:cubicBezTo>
                    <a:cubicBezTo>
                      <a:pt x="17" y="77"/>
                      <a:pt x="18" y="77"/>
                      <a:pt x="17" y="77"/>
                    </a:cubicBezTo>
                    <a:cubicBezTo>
                      <a:pt x="17" y="76"/>
                      <a:pt x="16" y="76"/>
                      <a:pt x="16" y="76"/>
                    </a:cubicBezTo>
                    <a:cubicBezTo>
                      <a:pt x="16" y="76"/>
                      <a:pt x="15" y="78"/>
                      <a:pt x="14" y="78"/>
                    </a:cubicBezTo>
                    <a:cubicBezTo>
                      <a:pt x="13" y="78"/>
                      <a:pt x="12" y="77"/>
                      <a:pt x="12" y="77"/>
                    </a:cubicBezTo>
                    <a:cubicBezTo>
                      <a:pt x="11" y="77"/>
                      <a:pt x="10" y="77"/>
                      <a:pt x="9" y="78"/>
                    </a:cubicBezTo>
                    <a:cubicBezTo>
                      <a:pt x="9" y="78"/>
                      <a:pt x="7" y="77"/>
                      <a:pt x="7" y="77"/>
                    </a:cubicBezTo>
                    <a:cubicBezTo>
                      <a:pt x="7" y="76"/>
                      <a:pt x="4" y="76"/>
                      <a:pt x="4" y="76"/>
                    </a:cubicBezTo>
                    <a:cubicBezTo>
                      <a:pt x="4" y="76"/>
                      <a:pt x="4" y="77"/>
                      <a:pt x="3" y="77"/>
                    </a:cubicBezTo>
                    <a:cubicBezTo>
                      <a:pt x="2" y="78"/>
                      <a:pt x="1" y="77"/>
                      <a:pt x="1" y="77"/>
                    </a:cubicBezTo>
                    <a:cubicBezTo>
                      <a:pt x="0" y="77"/>
                      <a:pt x="0" y="76"/>
                      <a:pt x="0" y="75"/>
                    </a:cubicBezTo>
                    <a:close/>
                    <a:moveTo>
                      <a:pt x="10" y="182"/>
                    </a:moveTo>
                    <a:cubicBezTo>
                      <a:pt x="10" y="182"/>
                      <a:pt x="10" y="182"/>
                      <a:pt x="10" y="182"/>
                    </a:cubicBezTo>
                    <a:cubicBezTo>
                      <a:pt x="10" y="185"/>
                      <a:pt x="10" y="185"/>
                      <a:pt x="10" y="185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20" y="190"/>
                      <a:pt x="20" y="190"/>
                      <a:pt x="20" y="190"/>
                    </a:cubicBezTo>
                    <a:cubicBezTo>
                      <a:pt x="20" y="190"/>
                      <a:pt x="22" y="195"/>
                      <a:pt x="22" y="196"/>
                    </a:cubicBezTo>
                    <a:cubicBezTo>
                      <a:pt x="22" y="198"/>
                      <a:pt x="25" y="198"/>
                      <a:pt x="26" y="198"/>
                    </a:cubicBezTo>
                    <a:cubicBezTo>
                      <a:pt x="26" y="198"/>
                      <a:pt x="30" y="199"/>
                      <a:pt x="30" y="199"/>
                    </a:cubicBezTo>
                    <a:cubicBezTo>
                      <a:pt x="30" y="199"/>
                      <a:pt x="32" y="201"/>
                      <a:pt x="33" y="202"/>
                    </a:cubicBezTo>
                    <a:cubicBezTo>
                      <a:pt x="33" y="203"/>
                      <a:pt x="33" y="205"/>
                      <a:pt x="33" y="205"/>
                    </a:cubicBezTo>
                    <a:cubicBezTo>
                      <a:pt x="37" y="209"/>
                      <a:pt x="37" y="209"/>
                      <a:pt x="37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44" y="209"/>
                      <a:pt x="51" y="215"/>
                      <a:pt x="52" y="216"/>
                    </a:cubicBezTo>
                    <a:cubicBezTo>
                      <a:pt x="52" y="217"/>
                      <a:pt x="56" y="221"/>
                      <a:pt x="56" y="221"/>
                    </a:cubicBezTo>
                    <a:cubicBezTo>
                      <a:pt x="56" y="221"/>
                      <a:pt x="63" y="221"/>
                      <a:pt x="64" y="221"/>
                    </a:cubicBezTo>
                    <a:cubicBezTo>
                      <a:pt x="64" y="221"/>
                      <a:pt x="71" y="221"/>
                      <a:pt x="71" y="221"/>
                    </a:cubicBezTo>
                    <a:cubicBezTo>
                      <a:pt x="76" y="223"/>
                      <a:pt x="76" y="223"/>
                      <a:pt x="76" y="223"/>
                    </a:cubicBezTo>
                    <a:cubicBezTo>
                      <a:pt x="81" y="222"/>
                      <a:pt x="81" y="222"/>
                      <a:pt x="81" y="222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2" y="219"/>
                      <a:pt x="89" y="217"/>
                      <a:pt x="89" y="217"/>
                    </a:cubicBezTo>
                    <a:cubicBezTo>
                      <a:pt x="89" y="216"/>
                      <a:pt x="85" y="211"/>
                      <a:pt x="85" y="211"/>
                    </a:cubicBezTo>
                    <a:cubicBezTo>
                      <a:pt x="85" y="211"/>
                      <a:pt x="79" y="204"/>
                      <a:pt x="78" y="204"/>
                    </a:cubicBezTo>
                    <a:cubicBezTo>
                      <a:pt x="78" y="203"/>
                      <a:pt x="77" y="202"/>
                      <a:pt x="77" y="201"/>
                    </a:cubicBezTo>
                    <a:cubicBezTo>
                      <a:pt x="77" y="199"/>
                      <a:pt x="78" y="198"/>
                      <a:pt x="78" y="197"/>
                    </a:cubicBezTo>
                    <a:cubicBezTo>
                      <a:pt x="79" y="196"/>
                      <a:pt x="79" y="194"/>
                      <a:pt x="79" y="194"/>
                    </a:cubicBezTo>
                    <a:cubicBezTo>
                      <a:pt x="79" y="194"/>
                      <a:pt x="76" y="194"/>
                      <a:pt x="74" y="194"/>
                    </a:cubicBezTo>
                    <a:cubicBezTo>
                      <a:pt x="73" y="194"/>
                      <a:pt x="71" y="195"/>
                      <a:pt x="69" y="195"/>
                    </a:cubicBezTo>
                    <a:cubicBezTo>
                      <a:pt x="68" y="195"/>
                      <a:pt x="66" y="194"/>
                      <a:pt x="66" y="194"/>
                    </a:cubicBezTo>
                    <a:cubicBezTo>
                      <a:pt x="65" y="194"/>
                      <a:pt x="65" y="191"/>
                      <a:pt x="65" y="191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65" y="184"/>
                      <a:pt x="65" y="184"/>
                      <a:pt x="65" y="184"/>
                    </a:cubicBezTo>
                    <a:cubicBezTo>
                      <a:pt x="61" y="180"/>
                      <a:pt x="61" y="180"/>
                      <a:pt x="61" y="180"/>
                    </a:cubicBezTo>
                    <a:cubicBezTo>
                      <a:pt x="61" y="180"/>
                      <a:pt x="54" y="183"/>
                      <a:pt x="53" y="183"/>
                    </a:cubicBezTo>
                    <a:cubicBezTo>
                      <a:pt x="52" y="183"/>
                      <a:pt x="48" y="188"/>
                      <a:pt x="47" y="188"/>
                    </a:cubicBezTo>
                    <a:cubicBezTo>
                      <a:pt x="47" y="188"/>
                      <a:pt x="44" y="185"/>
                      <a:pt x="44" y="185"/>
                    </a:cubicBezTo>
                    <a:cubicBezTo>
                      <a:pt x="36" y="183"/>
                      <a:pt x="36" y="183"/>
                      <a:pt x="36" y="183"/>
                    </a:cubicBezTo>
                    <a:cubicBezTo>
                      <a:pt x="36" y="183"/>
                      <a:pt x="35" y="185"/>
                      <a:pt x="34" y="186"/>
                    </a:cubicBezTo>
                    <a:cubicBezTo>
                      <a:pt x="33" y="187"/>
                      <a:pt x="32" y="186"/>
                      <a:pt x="32" y="185"/>
                    </a:cubicBezTo>
                    <a:cubicBezTo>
                      <a:pt x="31" y="183"/>
                      <a:pt x="33" y="180"/>
                      <a:pt x="33" y="180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18" y="180"/>
                      <a:pt x="11" y="181"/>
                      <a:pt x="10" y="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35" name="Freeform 221"/>
              <p:cNvSpPr>
                <a:spLocks noEditPoints="1"/>
              </p:cNvSpPr>
              <p:nvPr/>
            </p:nvSpPr>
            <p:spPr bwMode="auto">
              <a:xfrm>
                <a:off x="15813859" y="9024810"/>
                <a:ext cx="1290568" cy="636306"/>
              </a:xfrm>
              <a:custGeom>
                <a:avLst/>
                <a:gdLst>
                  <a:gd name="T0" fmla="*/ 196 w 279"/>
                  <a:gd name="T1" fmla="*/ 4 h 142"/>
                  <a:gd name="T2" fmla="*/ 219 w 279"/>
                  <a:gd name="T3" fmla="*/ 5 h 142"/>
                  <a:gd name="T4" fmla="*/ 249 w 279"/>
                  <a:gd name="T5" fmla="*/ 8 h 142"/>
                  <a:gd name="T6" fmla="*/ 268 w 279"/>
                  <a:gd name="T7" fmla="*/ 17 h 142"/>
                  <a:gd name="T8" fmla="*/ 266 w 279"/>
                  <a:gd name="T9" fmla="*/ 29 h 142"/>
                  <a:gd name="T10" fmla="*/ 271 w 279"/>
                  <a:gd name="T11" fmla="*/ 39 h 142"/>
                  <a:gd name="T12" fmla="*/ 277 w 279"/>
                  <a:gd name="T13" fmla="*/ 56 h 142"/>
                  <a:gd name="T14" fmla="*/ 259 w 279"/>
                  <a:gd name="T15" fmla="*/ 63 h 142"/>
                  <a:gd name="T16" fmla="*/ 260 w 279"/>
                  <a:gd name="T17" fmla="*/ 82 h 142"/>
                  <a:gd name="T18" fmla="*/ 255 w 279"/>
                  <a:gd name="T19" fmla="*/ 104 h 142"/>
                  <a:gd name="T20" fmla="*/ 238 w 279"/>
                  <a:gd name="T21" fmla="*/ 121 h 142"/>
                  <a:gd name="T22" fmla="*/ 206 w 279"/>
                  <a:gd name="T23" fmla="*/ 128 h 142"/>
                  <a:gd name="T24" fmla="*/ 191 w 279"/>
                  <a:gd name="T25" fmla="*/ 142 h 142"/>
                  <a:gd name="T26" fmla="*/ 146 w 279"/>
                  <a:gd name="T27" fmla="*/ 138 h 142"/>
                  <a:gd name="T28" fmla="*/ 104 w 279"/>
                  <a:gd name="T29" fmla="*/ 126 h 142"/>
                  <a:gd name="T30" fmla="*/ 94 w 279"/>
                  <a:gd name="T31" fmla="*/ 112 h 142"/>
                  <a:gd name="T32" fmla="*/ 60 w 279"/>
                  <a:gd name="T33" fmla="*/ 121 h 142"/>
                  <a:gd name="T34" fmla="*/ 39 w 279"/>
                  <a:gd name="T35" fmla="*/ 126 h 142"/>
                  <a:gd name="T36" fmla="*/ 37 w 279"/>
                  <a:gd name="T37" fmla="*/ 118 h 142"/>
                  <a:gd name="T38" fmla="*/ 31 w 279"/>
                  <a:gd name="T39" fmla="*/ 120 h 142"/>
                  <a:gd name="T40" fmla="*/ 26 w 279"/>
                  <a:gd name="T41" fmla="*/ 124 h 142"/>
                  <a:gd name="T42" fmla="*/ 17 w 279"/>
                  <a:gd name="T43" fmla="*/ 120 h 142"/>
                  <a:gd name="T44" fmla="*/ 2 w 279"/>
                  <a:gd name="T45" fmla="*/ 114 h 142"/>
                  <a:gd name="T46" fmla="*/ 2 w 279"/>
                  <a:gd name="T47" fmla="*/ 113 h 142"/>
                  <a:gd name="T48" fmla="*/ 4 w 279"/>
                  <a:gd name="T49" fmla="*/ 113 h 142"/>
                  <a:gd name="T50" fmla="*/ 5 w 279"/>
                  <a:gd name="T51" fmla="*/ 112 h 142"/>
                  <a:gd name="T52" fmla="*/ 4 w 279"/>
                  <a:gd name="T53" fmla="*/ 111 h 142"/>
                  <a:gd name="T54" fmla="*/ 4 w 279"/>
                  <a:gd name="T55" fmla="*/ 110 h 142"/>
                  <a:gd name="T56" fmla="*/ 3 w 279"/>
                  <a:gd name="T57" fmla="*/ 109 h 142"/>
                  <a:gd name="T58" fmla="*/ 3 w 279"/>
                  <a:gd name="T59" fmla="*/ 108 h 142"/>
                  <a:gd name="T60" fmla="*/ 2 w 279"/>
                  <a:gd name="T61" fmla="*/ 106 h 142"/>
                  <a:gd name="T62" fmla="*/ 2 w 279"/>
                  <a:gd name="T63" fmla="*/ 104 h 142"/>
                  <a:gd name="T64" fmla="*/ 7 w 279"/>
                  <a:gd name="T65" fmla="*/ 94 h 142"/>
                  <a:gd name="T66" fmla="*/ 6 w 279"/>
                  <a:gd name="T67" fmla="*/ 91 h 142"/>
                  <a:gd name="T68" fmla="*/ 6 w 279"/>
                  <a:gd name="T69" fmla="*/ 91 h 142"/>
                  <a:gd name="T70" fmla="*/ 6 w 279"/>
                  <a:gd name="T71" fmla="*/ 90 h 142"/>
                  <a:gd name="T72" fmla="*/ 6 w 279"/>
                  <a:gd name="T73" fmla="*/ 90 h 142"/>
                  <a:gd name="T74" fmla="*/ 23 w 279"/>
                  <a:gd name="T75" fmla="*/ 94 h 142"/>
                  <a:gd name="T76" fmla="*/ 32 w 279"/>
                  <a:gd name="T77" fmla="*/ 101 h 142"/>
                  <a:gd name="T78" fmla="*/ 38 w 279"/>
                  <a:gd name="T79" fmla="*/ 88 h 142"/>
                  <a:gd name="T80" fmla="*/ 55 w 279"/>
                  <a:gd name="T81" fmla="*/ 95 h 142"/>
                  <a:gd name="T82" fmla="*/ 73 w 279"/>
                  <a:gd name="T83" fmla="*/ 88 h 142"/>
                  <a:gd name="T84" fmla="*/ 95 w 279"/>
                  <a:gd name="T85" fmla="*/ 82 h 142"/>
                  <a:gd name="T86" fmla="*/ 110 w 279"/>
                  <a:gd name="T87" fmla="*/ 80 h 142"/>
                  <a:gd name="T88" fmla="*/ 123 w 279"/>
                  <a:gd name="T89" fmla="*/ 85 h 142"/>
                  <a:gd name="T90" fmla="*/ 130 w 279"/>
                  <a:gd name="T91" fmla="*/ 76 h 142"/>
                  <a:gd name="T92" fmla="*/ 123 w 279"/>
                  <a:gd name="T93" fmla="*/ 62 h 142"/>
                  <a:gd name="T94" fmla="*/ 126 w 279"/>
                  <a:gd name="T95" fmla="*/ 48 h 142"/>
                  <a:gd name="T96" fmla="*/ 141 w 279"/>
                  <a:gd name="T97" fmla="*/ 38 h 142"/>
                  <a:gd name="T98" fmla="*/ 152 w 279"/>
                  <a:gd name="T99" fmla="*/ 29 h 142"/>
                  <a:gd name="T100" fmla="*/ 160 w 279"/>
                  <a:gd name="T101" fmla="*/ 20 h 142"/>
                  <a:gd name="T102" fmla="*/ 183 w 279"/>
                  <a:gd name="T103" fmla="*/ 25 h 142"/>
                  <a:gd name="T104" fmla="*/ 1 w 279"/>
                  <a:gd name="T105" fmla="*/ 114 h 142"/>
                  <a:gd name="T106" fmla="*/ 1 w 279"/>
                  <a:gd name="T107" fmla="*/ 114 h 142"/>
                  <a:gd name="T108" fmla="*/ 2 w 279"/>
                  <a:gd name="T109" fmla="*/ 11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9" h="142">
                    <a:moveTo>
                      <a:pt x="187" y="24"/>
                    </a:moveTo>
                    <a:cubicBezTo>
                      <a:pt x="187" y="24"/>
                      <a:pt x="187" y="18"/>
                      <a:pt x="188" y="18"/>
                    </a:cubicBezTo>
                    <a:cubicBezTo>
                      <a:pt x="189" y="18"/>
                      <a:pt x="191" y="15"/>
                      <a:pt x="191" y="15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6" y="12"/>
                      <a:pt x="196" y="10"/>
                    </a:cubicBezTo>
                    <a:cubicBezTo>
                      <a:pt x="195" y="9"/>
                      <a:pt x="196" y="4"/>
                      <a:pt x="196" y="4"/>
                    </a:cubicBezTo>
                    <a:cubicBezTo>
                      <a:pt x="196" y="4"/>
                      <a:pt x="195" y="1"/>
                      <a:pt x="196" y="1"/>
                    </a:cubicBezTo>
                    <a:cubicBezTo>
                      <a:pt x="198" y="0"/>
                      <a:pt x="201" y="2"/>
                      <a:pt x="201" y="2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8" y="3"/>
                      <a:pt x="209" y="3"/>
                    </a:cubicBezTo>
                    <a:cubicBezTo>
                      <a:pt x="210" y="3"/>
                      <a:pt x="214" y="4"/>
                      <a:pt x="214" y="4"/>
                    </a:cubicBezTo>
                    <a:cubicBezTo>
                      <a:pt x="214" y="4"/>
                      <a:pt x="218" y="5"/>
                      <a:pt x="219" y="5"/>
                    </a:cubicBezTo>
                    <a:cubicBezTo>
                      <a:pt x="220" y="5"/>
                      <a:pt x="224" y="5"/>
                      <a:pt x="224" y="5"/>
                    </a:cubicBezTo>
                    <a:cubicBezTo>
                      <a:pt x="226" y="6"/>
                      <a:pt x="226" y="6"/>
                      <a:pt x="226" y="6"/>
                    </a:cubicBezTo>
                    <a:cubicBezTo>
                      <a:pt x="233" y="9"/>
                      <a:pt x="233" y="9"/>
                      <a:pt x="233" y="9"/>
                    </a:cubicBezTo>
                    <a:cubicBezTo>
                      <a:pt x="237" y="11"/>
                      <a:pt x="237" y="11"/>
                      <a:pt x="237" y="11"/>
                    </a:cubicBezTo>
                    <a:cubicBezTo>
                      <a:pt x="248" y="12"/>
                      <a:pt x="248" y="12"/>
                      <a:pt x="248" y="12"/>
                    </a:cubicBezTo>
                    <a:cubicBezTo>
                      <a:pt x="249" y="8"/>
                      <a:pt x="249" y="8"/>
                      <a:pt x="249" y="8"/>
                    </a:cubicBezTo>
                    <a:cubicBezTo>
                      <a:pt x="249" y="8"/>
                      <a:pt x="253" y="7"/>
                      <a:pt x="253" y="8"/>
                    </a:cubicBezTo>
                    <a:cubicBezTo>
                      <a:pt x="254" y="8"/>
                      <a:pt x="256" y="10"/>
                      <a:pt x="259" y="11"/>
                    </a:cubicBezTo>
                    <a:cubicBezTo>
                      <a:pt x="262" y="11"/>
                      <a:pt x="265" y="10"/>
                      <a:pt x="265" y="10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9" y="17"/>
                      <a:pt x="269" y="17"/>
                      <a:pt x="269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8" y="20"/>
                      <a:pt x="268" y="20"/>
                      <a:pt x="268" y="20"/>
                    </a:cubicBezTo>
                    <a:cubicBezTo>
                      <a:pt x="269" y="21"/>
                      <a:pt x="269" y="21"/>
                      <a:pt x="269" y="21"/>
                    </a:cubicBezTo>
                    <a:cubicBezTo>
                      <a:pt x="269" y="21"/>
                      <a:pt x="268" y="23"/>
                      <a:pt x="268" y="23"/>
                    </a:cubicBezTo>
                    <a:cubicBezTo>
                      <a:pt x="268" y="23"/>
                      <a:pt x="268" y="25"/>
                      <a:pt x="268" y="25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66" y="29"/>
                      <a:pt x="266" y="32"/>
                      <a:pt x="266" y="32"/>
                    </a:cubicBezTo>
                    <a:cubicBezTo>
                      <a:pt x="266" y="32"/>
                      <a:pt x="267" y="33"/>
                      <a:pt x="268" y="33"/>
                    </a:cubicBezTo>
                    <a:cubicBezTo>
                      <a:pt x="268" y="33"/>
                      <a:pt x="268" y="34"/>
                      <a:pt x="268" y="34"/>
                    </a:cubicBezTo>
                    <a:cubicBezTo>
                      <a:pt x="268" y="34"/>
                      <a:pt x="269" y="35"/>
                      <a:pt x="270" y="36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70" y="36"/>
                      <a:pt x="271" y="38"/>
                      <a:pt x="271" y="39"/>
                    </a:cubicBezTo>
                    <a:cubicBezTo>
                      <a:pt x="272" y="40"/>
                      <a:pt x="272" y="41"/>
                      <a:pt x="272" y="41"/>
                    </a:cubicBezTo>
                    <a:cubicBezTo>
                      <a:pt x="272" y="41"/>
                      <a:pt x="273" y="43"/>
                      <a:pt x="274" y="43"/>
                    </a:cubicBezTo>
                    <a:cubicBezTo>
                      <a:pt x="274" y="43"/>
                      <a:pt x="275" y="43"/>
                      <a:pt x="276" y="43"/>
                    </a:cubicBezTo>
                    <a:cubicBezTo>
                      <a:pt x="276" y="43"/>
                      <a:pt x="277" y="43"/>
                      <a:pt x="277" y="43"/>
                    </a:cubicBezTo>
                    <a:cubicBezTo>
                      <a:pt x="277" y="44"/>
                      <a:pt x="276" y="50"/>
                      <a:pt x="276" y="50"/>
                    </a:cubicBezTo>
                    <a:cubicBezTo>
                      <a:pt x="277" y="56"/>
                      <a:pt x="277" y="56"/>
                      <a:pt x="277" y="56"/>
                    </a:cubicBezTo>
                    <a:cubicBezTo>
                      <a:pt x="277" y="56"/>
                      <a:pt x="276" y="59"/>
                      <a:pt x="276" y="60"/>
                    </a:cubicBezTo>
                    <a:cubicBezTo>
                      <a:pt x="277" y="62"/>
                      <a:pt x="279" y="64"/>
                      <a:pt x="276" y="65"/>
                    </a:cubicBezTo>
                    <a:cubicBezTo>
                      <a:pt x="274" y="65"/>
                      <a:pt x="271" y="67"/>
                      <a:pt x="270" y="65"/>
                    </a:cubicBezTo>
                    <a:cubicBezTo>
                      <a:pt x="270" y="65"/>
                      <a:pt x="269" y="63"/>
                      <a:pt x="269" y="66"/>
                    </a:cubicBezTo>
                    <a:cubicBezTo>
                      <a:pt x="270" y="67"/>
                      <a:pt x="267" y="66"/>
                      <a:pt x="267" y="66"/>
                    </a:cubicBezTo>
                    <a:cubicBezTo>
                      <a:pt x="259" y="63"/>
                      <a:pt x="259" y="63"/>
                      <a:pt x="259" y="63"/>
                    </a:cubicBezTo>
                    <a:cubicBezTo>
                      <a:pt x="257" y="65"/>
                      <a:pt x="257" y="65"/>
                      <a:pt x="257" y="65"/>
                    </a:cubicBezTo>
                    <a:cubicBezTo>
                      <a:pt x="253" y="68"/>
                      <a:pt x="253" y="68"/>
                      <a:pt x="253" y="68"/>
                    </a:cubicBezTo>
                    <a:cubicBezTo>
                      <a:pt x="259" y="70"/>
                      <a:pt x="259" y="70"/>
                      <a:pt x="259" y="70"/>
                    </a:cubicBezTo>
                    <a:cubicBezTo>
                      <a:pt x="261" y="70"/>
                      <a:pt x="261" y="70"/>
                      <a:pt x="261" y="70"/>
                    </a:cubicBezTo>
                    <a:cubicBezTo>
                      <a:pt x="266" y="78"/>
                      <a:pt x="266" y="78"/>
                      <a:pt x="266" y="78"/>
                    </a:cubicBezTo>
                    <a:cubicBezTo>
                      <a:pt x="260" y="82"/>
                      <a:pt x="260" y="82"/>
                      <a:pt x="260" y="82"/>
                    </a:cubicBezTo>
                    <a:cubicBezTo>
                      <a:pt x="260" y="82"/>
                      <a:pt x="257" y="84"/>
                      <a:pt x="256" y="84"/>
                    </a:cubicBezTo>
                    <a:cubicBezTo>
                      <a:pt x="255" y="84"/>
                      <a:pt x="254" y="85"/>
                      <a:pt x="254" y="85"/>
                    </a:cubicBezTo>
                    <a:cubicBezTo>
                      <a:pt x="257" y="91"/>
                      <a:pt x="257" y="91"/>
                      <a:pt x="257" y="91"/>
                    </a:cubicBezTo>
                    <a:cubicBezTo>
                      <a:pt x="257" y="93"/>
                      <a:pt x="257" y="93"/>
                      <a:pt x="257" y="93"/>
                    </a:cubicBezTo>
                    <a:cubicBezTo>
                      <a:pt x="258" y="99"/>
                      <a:pt x="258" y="99"/>
                      <a:pt x="258" y="99"/>
                    </a:cubicBezTo>
                    <a:cubicBezTo>
                      <a:pt x="255" y="104"/>
                      <a:pt x="255" y="104"/>
                      <a:pt x="255" y="104"/>
                    </a:cubicBezTo>
                    <a:cubicBezTo>
                      <a:pt x="252" y="105"/>
                      <a:pt x="252" y="105"/>
                      <a:pt x="252" y="105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25"/>
                      <a:pt x="244" y="125"/>
                      <a:pt x="244" y="125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33" y="123"/>
                      <a:pt x="233" y="123"/>
                      <a:pt x="233" y="123"/>
                    </a:cubicBezTo>
                    <a:cubicBezTo>
                      <a:pt x="230" y="124"/>
                      <a:pt x="230" y="124"/>
                      <a:pt x="230" y="124"/>
                    </a:cubicBezTo>
                    <a:cubicBezTo>
                      <a:pt x="224" y="128"/>
                      <a:pt x="224" y="128"/>
                      <a:pt x="224" y="128"/>
                    </a:cubicBezTo>
                    <a:cubicBezTo>
                      <a:pt x="219" y="126"/>
                      <a:pt x="219" y="126"/>
                      <a:pt x="219" y="126"/>
                    </a:cubicBezTo>
                    <a:cubicBezTo>
                      <a:pt x="212" y="128"/>
                      <a:pt x="212" y="128"/>
                      <a:pt x="212" y="128"/>
                    </a:cubicBezTo>
                    <a:cubicBezTo>
                      <a:pt x="206" y="128"/>
                      <a:pt x="206" y="128"/>
                      <a:pt x="206" y="128"/>
                    </a:cubicBezTo>
                    <a:cubicBezTo>
                      <a:pt x="203" y="130"/>
                      <a:pt x="203" y="130"/>
                      <a:pt x="203" y="130"/>
                    </a:cubicBezTo>
                    <a:cubicBezTo>
                      <a:pt x="201" y="134"/>
                      <a:pt x="201" y="134"/>
                      <a:pt x="201" y="134"/>
                    </a:cubicBezTo>
                    <a:cubicBezTo>
                      <a:pt x="200" y="136"/>
                      <a:pt x="200" y="136"/>
                      <a:pt x="200" y="136"/>
                    </a:cubicBezTo>
                    <a:cubicBezTo>
                      <a:pt x="196" y="137"/>
                      <a:pt x="196" y="137"/>
                      <a:pt x="196" y="137"/>
                    </a:cubicBezTo>
                    <a:cubicBezTo>
                      <a:pt x="194" y="140"/>
                      <a:pt x="194" y="140"/>
                      <a:pt x="194" y="140"/>
                    </a:cubicBezTo>
                    <a:cubicBezTo>
                      <a:pt x="191" y="142"/>
                      <a:pt x="191" y="142"/>
                      <a:pt x="191" y="142"/>
                    </a:cubicBezTo>
                    <a:cubicBezTo>
                      <a:pt x="189" y="142"/>
                      <a:pt x="189" y="142"/>
                      <a:pt x="189" y="142"/>
                    </a:cubicBezTo>
                    <a:cubicBezTo>
                      <a:pt x="180" y="142"/>
                      <a:pt x="180" y="142"/>
                      <a:pt x="180" y="142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54" y="139"/>
                      <a:pt x="154" y="139"/>
                      <a:pt x="154" y="139"/>
                    </a:cubicBezTo>
                    <a:cubicBezTo>
                      <a:pt x="154" y="139"/>
                      <a:pt x="149" y="138"/>
                      <a:pt x="146" y="138"/>
                    </a:cubicBezTo>
                    <a:cubicBezTo>
                      <a:pt x="142" y="138"/>
                      <a:pt x="134" y="136"/>
                      <a:pt x="134" y="136"/>
                    </a:cubicBezTo>
                    <a:cubicBezTo>
                      <a:pt x="124" y="133"/>
                      <a:pt x="124" y="133"/>
                      <a:pt x="124" y="133"/>
                    </a:cubicBezTo>
                    <a:cubicBezTo>
                      <a:pt x="118" y="133"/>
                      <a:pt x="118" y="133"/>
                      <a:pt x="118" y="133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109" y="132"/>
                      <a:pt x="108" y="130"/>
                      <a:pt x="107" y="129"/>
                    </a:cubicBezTo>
                    <a:cubicBezTo>
                      <a:pt x="107" y="128"/>
                      <a:pt x="104" y="126"/>
                      <a:pt x="104" y="126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102" y="112"/>
                      <a:pt x="102" y="112"/>
                      <a:pt x="102" y="112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100" y="111"/>
                      <a:pt x="96" y="112"/>
                      <a:pt x="94" y="112"/>
                    </a:cubicBezTo>
                    <a:cubicBezTo>
                      <a:pt x="93" y="113"/>
                      <a:pt x="87" y="114"/>
                      <a:pt x="87" y="114"/>
                    </a:cubicBezTo>
                    <a:cubicBezTo>
                      <a:pt x="85" y="115"/>
                      <a:pt x="85" y="115"/>
                      <a:pt x="85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60" y="121"/>
                      <a:pt x="60" y="121"/>
                      <a:pt x="60" y="121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2" y="129"/>
                      <a:pt x="52" y="129"/>
                      <a:pt x="52" y="129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38" y="127"/>
                      <a:pt x="38" y="126"/>
                      <a:pt x="38" y="126"/>
                    </a:cubicBezTo>
                    <a:cubicBezTo>
                      <a:pt x="38" y="125"/>
                      <a:pt x="39" y="122"/>
                      <a:pt x="39" y="122"/>
                    </a:cubicBezTo>
                    <a:cubicBezTo>
                      <a:pt x="39" y="122"/>
                      <a:pt x="39" y="121"/>
                      <a:pt x="39" y="120"/>
                    </a:cubicBezTo>
                    <a:cubicBezTo>
                      <a:pt x="39" y="120"/>
                      <a:pt x="38" y="119"/>
                      <a:pt x="38" y="11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7" y="118"/>
                      <a:pt x="36" y="116"/>
                      <a:pt x="36" y="116"/>
                    </a:cubicBezTo>
                    <a:cubicBezTo>
                      <a:pt x="35" y="117"/>
                      <a:pt x="34" y="117"/>
                      <a:pt x="34" y="117"/>
                    </a:cubicBezTo>
                    <a:cubicBezTo>
                      <a:pt x="34" y="117"/>
                      <a:pt x="34" y="119"/>
                      <a:pt x="34" y="119"/>
                    </a:cubicBezTo>
                    <a:cubicBezTo>
                      <a:pt x="33" y="120"/>
                      <a:pt x="32" y="120"/>
                      <a:pt x="32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8" y="123"/>
                      <a:pt x="28" y="124"/>
                    </a:cubicBezTo>
                    <a:cubicBezTo>
                      <a:pt x="28" y="124"/>
                      <a:pt x="27" y="124"/>
                      <a:pt x="26" y="124"/>
                    </a:cubicBezTo>
                    <a:cubicBezTo>
                      <a:pt x="26" y="124"/>
                      <a:pt x="24" y="124"/>
                      <a:pt x="24" y="124"/>
                    </a:cubicBezTo>
                    <a:cubicBezTo>
                      <a:pt x="23" y="123"/>
                      <a:pt x="23" y="123"/>
                      <a:pt x="23" y="123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6" y="114"/>
                      <a:pt x="2" y="114"/>
                      <a:pt x="2" y="114"/>
                    </a:cubicBezTo>
                    <a:cubicBezTo>
                      <a:pt x="2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5" y="113"/>
                    </a:cubicBezTo>
                    <a:cubicBezTo>
                      <a:pt x="5" y="113"/>
                      <a:pt x="5" y="113"/>
                      <a:pt x="5" y="112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5" y="112"/>
                      <a:pt x="5" y="112"/>
                      <a:pt x="4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112"/>
                      <a:pt x="4" y="112"/>
                      <a:pt x="4" y="111"/>
                    </a:cubicBezTo>
                    <a:cubicBezTo>
                      <a:pt x="4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4" y="111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4" y="110"/>
                      <a:pt x="4" y="111"/>
                      <a:pt x="4" y="111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7"/>
                      <a:pt x="3" y="108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2" y="107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8"/>
                      <a:pt x="2" y="108"/>
                      <a:pt x="2" y="108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102"/>
                      <a:pt x="4" y="100"/>
                      <a:pt x="5" y="100"/>
                    </a:cubicBezTo>
                    <a:cubicBezTo>
                      <a:pt x="5" y="99"/>
                      <a:pt x="5" y="98"/>
                      <a:pt x="5" y="98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97"/>
                      <a:pt x="8" y="96"/>
                      <a:pt x="8" y="96"/>
                    </a:cubicBezTo>
                    <a:cubicBezTo>
                      <a:pt x="8" y="95"/>
                      <a:pt x="7" y="94"/>
                      <a:pt x="7" y="94"/>
                    </a:cubicBezTo>
                    <a:cubicBezTo>
                      <a:pt x="7" y="93"/>
                      <a:pt x="8" y="92"/>
                      <a:pt x="8" y="92"/>
                    </a:cubicBezTo>
                    <a:cubicBezTo>
                      <a:pt x="7" y="92"/>
                      <a:pt x="7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8" y="88"/>
                      <a:pt x="10" y="86"/>
                      <a:pt x="10" y="86"/>
                    </a:cubicBezTo>
                    <a:cubicBezTo>
                      <a:pt x="10" y="86"/>
                      <a:pt x="12" y="85"/>
                      <a:pt x="14" y="86"/>
                    </a:cubicBezTo>
                    <a:cubicBezTo>
                      <a:pt x="15" y="87"/>
                      <a:pt x="17" y="89"/>
                      <a:pt x="18" y="90"/>
                    </a:cubicBezTo>
                    <a:cubicBezTo>
                      <a:pt x="18" y="90"/>
                      <a:pt x="19" y="91"/>
                      <a:pt x="20" y="91"/>
                    </a:cubicBezTo>
                    <a:cubicBezTo>
                      <a:pt x="21" y="91"/>
                      <a:pt x="22" y="92"/>
                      <a:pt x="22" y="92"/>
                    </a:cubicBezTo>
                    <a:cubicBezTo>
                      <a:pt x="22" y="93"/>
                      <a:pt x="23" y="92"/>
                      <a:pt x="23" y="94"/>
                    </a:cubicBezTo>
                    <a:cubicBezTo>
                      <a:pt x="22" y="96"/>
                      <a:pt x="22" y="98"/>
                      <a:pt x="23" y="98"/>
                    </a:cubicBezTo>
                    <a:cubicBezTo>
                      <a:pt x="25" y="97"/>
                      <a:pt x="26" y="96"/>
                      <a:pt x="26" y="97"/>
                    </a:cubicBezTo>
                    <a:cubicBezTo>
                      <a:pt x="26" y="98"/>
                      <a:pt x="27" y="97"/>
                      <a:pt x="26" y="99"/>
                    </a:cubicBezTo>
                    <a:cubicBezTo>
                      <a:pt x="26" y="101"/>
                      <a:pt x="25" y="102"/>
                      <a:pt x="26" y="102"/>
                    </a:cubicBezTo>
                    <a:cubicBezTo>
                      <a:pt x="28" y="103"/>
                      <a:pt x="30" y="104"/>
                      <a:pt x="31" y="103"/>
                    </a:cubicBezTo>
                    <a:cubicBezTo>
                      <a:pt x="32" y="101"/>
                      <a:pt x="31" y="103"/>
                      <a:pt x="32" y="101"/>
                    </a:cubicBezTo>
                    <a:cubicBezTo>
                      <a:pt x="33" y="98"/>
                      <a:pt x="33" y="99"/>
                      <a:pt x="34" y="98"/>
                    </a:cubicBezTo>
                    <a:cubicBezTo>
                      <a:pt x="34" y="96"/>
                      <a:pt x="34" y="97"/>
                      <a:pt x="35" y="95"/>
                    </a:cubicBezTo>
                    <a:cubicBezTo>
                      <a:pt x="35" y="93"/>
                      <a:pt x="36" y="94"/>
                      <a:pt x="35" y="93"/>
                    </a:cubicBezTo>
                    <a:cubicBezTo>
                      <a:pt x="35" y="93"/>
                      <a:pt x="35" y="92"/>
                      <a:pt x="34" y="91"/>
                    </a:cubicBezTo>
                    <a:cubicBezTo>
                      <a:pt x="34" y="89"/>
                      <a:pt x="32" y="90"/>
                      <a:pt x="35" y="89"/>
                    </a:cubicBezTo>
                    <a:cubicBezTo>
                      <a:pt x="37" y="88"/>
                      <a:pt x="38" y="88"/>
                      <a:pt x="38" y="88"/>
                    </a:cubicBezTo>
                    <a:cubicBezTo>
                      <a:pt x="38" y="87"/>
                      <a:pt x="41" y="87"/>
                      <a:pt x="41" y="87"/>
                    </a:cubicBezTo>
                    <a:cubicBezTo>
                      <a:pt x="41" y="87"/>
                      <a:pt x="44" y="87"/>
                      <a:pt x="44" y="87"/>
                    </a:cubicBezTo>
                    <a:cubicBezTo>
                      <a:pt x="45" y="87"/>
                      <a:pt x="49" y="87"/>
                      <a:pt x="49" y="88"/>
                    </a:cubicBezTo>
                    <a:cubicBezTo>
                      <a:pt x="49" y="89"/>
                      <a:pt x="51" y="89"/>
                      <a:pt x="51" y="89"/>
                    </a:cubicBezTo>
                    <a:cubicBezTo>
                      <a:pt x="51" y="89"/>
                      <a:pt x="53" y="89"/>
                      <a:pt x="54" y="91"/>
                    </a:cubicBezTo>
                    <a:cubicBezTo>
                      <a:pt x="54" y="94"/>
                      <a:pt x="54" y="96"/>
                      <a:pt x="55" y="95"/>
                    </a:cubicBezTo>
                    <a:cubicBezTo>
                      <a:pt x="56" y="95"/>
                      <a:pt x="58" y="97"/>
                      <a:pt x="58" y="96"/>
                    </a:cubicBezTo>
                    <a:cubicBezTo>
                      <a:pt x="59" y="95"/>
                      <a:pt x="60" y="94"/>
                      <a:pt x="61" y="94"/>
                    </a:cubicBezTo>
                    <a:cubicBezTo>
                      <a:pt x="62" y="94"/>
                      <a:pt x="60" y="93"/>
                      <a:pt x="63" y="93"/>
                    </a:cubicBezTo>
                    <a:cubicBezTo>
                      <a:pt x="67" y="94"/>
                      <a:pt x="66" y="95"/>
                      <a:pt x="68" y="93"/>
                    </a:cubicBezTo>
                    <a:cubicBezTo>
                      <a:pt x="69" y="91"/>
                      <a:pt x="69" y="91"/>
                      <a:pt x="71" y="90"/>
                    </a:cubicBezTo>
                    <a:cubicBezTo>
                      <a:pt x="72" y="89"/>
                      <a:pt x="72" y="89"/>
                      <a:pt x="73" y="88"/>
                    </a:cubicBezTo>
                    <a:cubicBezTo>
                      <a:pt x="73" y="88"/>
                      <a:pt x="77" y="88"/>
                      <a:pt x="77" y="88"/>
                    </a:cubicBezTo>
                    <a:cubicBezTo>
                      <a:pt x="78" y="87"/>
                      <a:pt x="79" y="85"/>
                      <a:pt x="80" y="85"/>
                    </a:cubicBezTo>
                    <a:cubicBezTo>
                      <a:pt x="80" y="85"/>
                      <a:pt x="84" y="85"/>
                      <a:pt x="85" y="85"/>
                    </a:cubicBezTo>
                    <a:cubicBezTo>
                      <a:pt x="86" y="85"/>
                      <a:pt x="88" y="85"/>
                      <a:pt x="89" y="84"/>
                    </a:cubicBezTo>
                    <a:cubicBezTo>
                      <a:pt x="89" y="83"/>
                      <a:pt x="89" y="83"/>
                      <a:pt x="90" y="82"/>
                    </a:cubicBezTo>
                    <a:cubicBezTo>
                      <a:pt x="92" y="82"/>
                      <a:pt x="93" y="82"/>
                      <a:pt x="95" y="82"/>
                    </a:cubicBezTo>
                    <a:cubicBezTo>
                      <a:pt x="97" y="82"/>
                      <a:pt x="97" y="82"/>
                      <a:pt x="98" y="82"/>
                    </a:cubicBezTo>
                    <a:cubicBezTo>
                      <a:pt x="99" y="82"/>
                      <a:pt x="100" y="84"/>
                      <a:pt x="100" y="81"/>
                    </a:cubicBezTo>
                    <a:cubicBezTo>
                      <a:pt x="99" y="78"/>
                      <a:pt x="98" y="78"/>
                      <a:pt x="99" y="77"/>
                    </a:cubicBezTo>
                    <a:cubicBezTo>
                      <a:pt x="101" y="77"/>
                      <a:pt x="103" y="77"/>
                      <a:pt x="103" y="77"/>
                    </a:cubicBezTo>
                    <a:cubicBezTo>
                      <a:pt x="104" y="77"/>
                      <a:pt x="108" y="78"/>
                      <a:pt x="109" y="78"/>
                    </a:cubicBezTo>
                    <a:cubicBezTo>
                      <a:pt x="109" y="78"/>
                      <a:pt x="110" y="80"/>
                      <a:pt x="110" y="80"/>
                    </a:cubicBezTo>
                    <a:cubicBezTo>
                      <a:pt x="111" y="80"/>
                      <a:pt x="112" y="81"/>
                      <a:pt x="113" y="80"/>
                    </a:cubicBezTo>
                    <a:cubicBezTo>
                      <a:pt x="113" y="80"/>
                      <a:pt x="114" y="78"/>
                      <a:pt x="115" y="78"/>
                    </a:cubicBezTo>
                    <a:cubicBezTo>
                      <a:pt x="116" y="78"/>
                      <a:pt x="119" y="78"/>
                      <a:pt x="119" y="78"/>
                    </a:cubicBezTo>
                    <a:cubicBezTo>
                      <a:pt x="119" y="78"/>
                      <a:pt x="123" y="79"/>
                      <a:pt x="123" y="79"/>
                    </a:cubicBezTo>
                    <a:cubicBezTo>
                      <a:pt x="123" y="79"/>
                      <a:pt x="122" y="81"/>
                      <a:pt x="122" y="82"/>
                    </a:cubicBezTo>
                    <a:cubicBezTo>
                      <a:pt x="122" y="83"/>
                      <a:pt x="122" y="84"/>
                      <a:pt x="123" y="85"/>
                    </a:cubicBezTo>
                    <a:cubicBezTo>
                      <a:pt x="123" y="85"/>
                      <a:pt x="125" y="87"/>
                      <a:pt x="125" y="87"/>
                    </a:cubicBezTo>
                    <a:cubicBezTo>
                      <a:pt x="125" y="87"/>
                      <a:pt x="130" y="89"/>
                      <a:pt x="130" y="89"/>
                    </a:cubicBezTo>
                    <a:cubicBezTo>
                      <a:pt x="130" y="89"/>
                      <a:pt x="131" y="90"/>
                      <a:pt x="131" y="86"/>
                    </a:cubicBezTo>
                    <a:cubicBezTo>
                      <a:pt x="131" y="82"/>
                      <a:pt x="131" y="81"/>
                      <a:pt x="131" y="81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31" y="77"/>
                      <a:pt x="131" y="76"/>
                      <a:pt x="130" y="76"/>
                    </a:cubicBezTo>
                    <a:cubicBezTo>
                      <a:pt x="130" y="76"/>
                      <a:pt x="129" y="76"/>
                      <a:pt x="129" y="76"/>
                    </a:cubicBezTo>
                    <a:cubicBezTo>
                      <a:pt x="129" y="76"/>
                      <a:pt x="125" y="75"/>
                      <a:pt x="124" y="75"/>
                    </a:cubicBezTo>
                    <a:cubicBezTo>
                      <a:pt x="123" y="75"/>
                      <a:pt x="124" y="73"/>
                      <a:pt x="124" y="72"/>
                    </a:cubicBezTo>
                    <a:cubicBezTo>
                      <a:pt x="124" y="72"/>
                      <a:pt x="126" y="70"/>
                      <a:pt x="126" y="70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3" y="50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7" y="48"/>
                    </a:cubicBezTo>
                    <a:cubicBezTo>
                      <a:pt x="129" y="46"/>
                      <a:pt x="129" y="46"/>
                      <a:pt x="129" y="46"/>
                    </a:cubicBezTo>
                    <a:cubicBezTo>
                      <a:pt x="129" y="46"/>
                      <a:pt x="134" y="44"/>
                      <a:pt x="134" y="44"/>
                    </a:cubicBezTo>
                    <a:cubicBezTo>
                      <a:pt x="134" y="44"/>
                      <a:pt x="135" y="43"/>
                      <a:pt x="135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41" y="38"/>
                      <a:pt x="141" y="38"/>
                      <a:pt x="141" y="38"/>
                    </a:cubicBezTo>
                    <a:cubicBezTo>
                      <a:pt x="141" y="33"/>
                      <a:pt x="141" y="33"/>
                      <a:pt x="141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2" y="30"/>
                      <a:pt x="142" y="28"/>
                      <a:pt x="142" y="28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8" y="28"/>
                      <a:pt x="149" y="29"/>
                      <a:pt x="150" y="30"/>
                    </a:cubicBezTo>
                    <a:cubicBezTo>
                      <a:pt x="151" y="30"/>
                      <a:pt x="152" y="29"/>
                      <a:pt x="152" y="29"/>
                    </a:cubicBezTo>
                    <a:cubicBezTo>
                      <a:pt x="153" y="29"/>
                      <a:pt x="154" y="27"/>
                      <a:pt x="154" y="27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3" y="19"/>
                      <a:pt x="153" y="19"/>
                      <a:pt x="153" y="19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4" y="16"/>
                      <a:pt x="158" y="19"/>
                      <a:pt x="160" y="20"/>
                    </a:cubicBezTo>
                    <a:cubicBezTo>
                      <a:pt x="161" y="21"/>
                      <a:pt x="164" y="24"/>
                      <a:pt x="164" y="24"/>
                    </a:cubicBezTo>
                    <a:cubicBezTo>
                      <a:pt x="164" y="24"/>
                      <a:pt x="169" y="25"/>
                      <a:pt x="170" y="25"/>
                    </a:cubicBezTo>
                    <a:cubicBezTo>
                      <a:pt x="170" y="25"/>
                      <a:pt x="175" y="26"/>
                      <a:pt x="175" y="26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7" y="24"/>
                      <a:pt x="187" y="24"/>
                      <a:pt x="187" y="24"/>
                    </a:cubicBezTo>
                    <a:close/>
                    <a:moveTo>
                      <a:pt x="5" y="91"/>
                    </a:moveTo>
                    <a:cubicBezTo>
                      <a:pt x="5" y="91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lose/>
                    <a:moveTo>
                      <a:pt x="1" y="114"/>
                    </a:move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lose/>
                    <a:moveTo>
                      <a:pt x="1" y="114"/>
                    </a:move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3"/>
                      <a:pt x="1" y="113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2" y="113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14"/>
                      <a:pt x="0" y="114"/>
                      <a:pt x="0" y="114"/>
                    </a:cubicBezTo>
                    <a:lnTo>
                      <a:pt x="1" y="1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36" name="Freeform 11"/>
              <p:cNvSpPr>
                <a:spLocks noEditPoints="1"/>
              </p:cNvSpPr>
              <p:nvPr/>
            </p:nvSpPr>
            <p:spPr bwMode="auto">
              <a:xfrm>
                <a:off x="13429213" y="8511869"/>
                <a:ext cx="2406975" cy="2417526"/>
              </a:xfrm>
              <a:custGeom>
                <a:avLst/>
                <a:gdLst>
                  <a:gd name="T0" fmla="*/ 269 w 520"/>
                  <a:gd name="T1" fmla="*/ 424 h 538"/>
                  <a:gd name="T2" fmla="*/ 326 w 520"/>
                  <a:gd name="T3" fmla="*/ 423 h 538"/>
                  <a:gd name="T4" fmla="*/ 401 w 520"/>
                  <a:gd name="T5" fmla="*/ 437 h 538"/>
                  <a:gd name="T6" fmla="*/ 432 w 520"/>
                  <a:gd name="T7" fmla="*/ 408 h 538"/>
                  <a:gd name="T8" fmla="*/ 434 w 520"/>
                  <a:gd name="T9" fmla="*/ 407 h 538"/>
                  <a:gd name="T10" fmla="*/ 435 w 520"/>
                  <a:gd name="T11" fmla="*/ 406 h 538"/>
                  <a:gd name="T12" fmla="*/ 436 w 520"/>
                  <a:gd name="T13" fmla="*/ 406 h 538"/>
                  <a:gd name="T14" fmla="*/ 421 w 520"/>
                  <a:gd name="T15" fmla="*/ 359 h 538"/>
                  <a:gd name="T16" fmla="*/ 425 w 520"/>
                  <a:gd name="T17" fmla="*/ 310 h 538"/>
                  <a:gd name="T18" fmla="*/ 418 w 520"/>
                  <a:gd name="T19" fmla="*/ 279 h 538"/>
                  <a:gd name="T20" fmla="*/ 414 w 520"/>
                  <a:gd name="T21" fmla="*/ 263 h 538"/>
                  <a:gd name="T22" fmla="*/ 395 w 520"/>
                  <a:gd name="T23" fmla="*/ 272 h 538"/>
                  <a:gd name="T24" fmla="*/ 384 w 520"/>
                  <a:gd name="T25" fmla="*/ 274 h 538"/>
                  <a:gd name="T26" fmla="*/ 389 w 520"/>
                  <a:gd name="T27" fmla="*/ 259 h 538"/>
                  <a:gd name="T28" fmla="*/ 402 w 520"/>
                  <a:gd name="T29" fmla="*/ 242 h 538"/>
                  <a:gd name="T30" fmla="*/ 411 w 520"/>
                  <a:gd name="T31" fmla="*/ 230 h 538"/>
                  <a:gd name="T32" fmla="*/ 424 w 520"/>
                  <a:gd name="T33" fmla="*/ 215 h 538"/>
                  <a:gd name="T34" fmla="*/ 422 w 520"/>
                  <a:gd name="T35" fmla="*/ 208 h 538"/>
                  <a:gd name="T36" fmla="*/ 434 w 520"/>
                  <a:gd name="T37" fmla="*/ 208 h 538"/>
                  <a:gd name="T38" fmla="*/ 443 w 520"/>
                  <a:gd name="T39" fmla="*/ 202 h 538"/>
                  <a:gd name="T40" fmla="*/ 451 w 520"/>
                  <a:gd name="T41" fmla="*/ 160 h 538"/>
                  <a:gd name="T42" fmla="*/ 430 w 520"/>
                  <a:gd name="T43" fmla="*/ 116 h 538"/>
                  <a:gd name="T44" fmla="*/ 401 w 520"/>
                  <a:gd name="T45" fmla="*/ 94 h 538"/>
                  <a:gd name="T46" fmla="*/ 391 w 520"/>
                  <a:gd name="T47" fmla="*/ 95 h 538"/>
                  <a:gd name="T48" fmla="*/ 383 w 520"/>
                  <a:gd name="T49" fmla="*/ 91 h 538"/>
                  <a:gd name="T50" fmla="*/ 367 w 520"/>
                  <a:gd name="T51" fmla="*/ 82 h 538"/>
                  <a:gd name="T52" fmla="*/ 355 w 520"/>
                  <a:gd name="T53" fmla="*/ 61 h 538"/>
                  <a:gd name="T54" fmla="*/ 335 w 520"/>
                  <a:gd name="T55" fmla="*/ 65 h 538"/>
                  <a:gd name="T56" fmla="*/ 330 w 520"/>
                  <a:gd name="T57" fmla="*/ 48 h 538"/>
                  <a:gd name="T58" fmla="*/ 311 w 520"/>
                  <a:gd name="T59" fmla="*/ 35 h 538"/>
                  <a:gd name="T60" fmla="*/ 291 w 520"/>
                  <a:gd name="T61" fmla="*/ 20 h 538"/>
                  <a:gd name="T62" fmla="*/ 281 w 520"/>
                  <a:gd name="T63" fmla="*/ 1 h 538"/>
                  <a:gd name="T64" fmla="*/ 229 w 520"/>
                  <a:gd name="T65" fmla="*/ 53 h 538"/>
                  <a:gd name="T66" fmla="*/ 145 w 520"/>
                  <a:gd name="T67" fmla="*/ 76 h 538"/>
                  <a:gd name="T68" fmla="*/ 117 w 520"/>
                  <a:gd name="T69" fmla="*/ 65 h 538"/>
                  <a:gd name="T70" fmla="*/ 107 w 520"/>
                  <a:gd name="T71" fmla="*/ 111 h 538"/>
                  <a:gd name="T72" fmla="*/ 46 w 520"/>
                  <a:gd name="T73" fmla="*/ 99 h 538"/>
                  <a:gd name="T74" fmla="*/ 16 w 520"/>
                  <a:gd name="T75" fmla="*/ 117 h 538"/>
                  <a:gd name="T76" fmla="*/ 19 w 520"/>
                  <a:gd name="T77" fmla="*/ 145 h 538"/>
                  <a:gd name="T78" fmla="*/ 58 w 520"/>
                  <a:gd name="T79" fmla="*/ 167 h 538"/>
                  <a:gd name="T80" fmla="*/ 91 w 520"/>
                  <a:gd name="T81" fmla="*/ 200 h 538"/>
                  <a:gd name="T82" fmla="*/ 95 w 520"/>
                  <a:gd name="T83" fmla="*/ 228 h 538"/>
                  <a:gd name="T84" fmla="*/ 109 w 520"/>
                  <a:gd name="T85" fmla="*/ 250 h 538"/>
                  <a:gd name="T86" fmla="*/ 109 w 520"/>
                  <a:gd name="T87" fmla="*/ 265 h 538"/>
                  <a:gd name="T88" fmla="*/ 114 w 520"/>
                  <a:gd name="T89" fmla="*/ 284 h 538"/>
                  <a:gd name="T90" fmla="*/ 92 w 520"/>
                  <a:gd name="T91" fmla="*/ 371 h 538"/>
                  <a:gd name="T92" fmla="*/ 159 w 520"/>
                  <a:gd name="T93" fmla="*/ 443 h 538"/>
                  <a:gd name="T94" fmla="*/ 193 w 520"/>
                  <a:gd name="T95" fmla="*/ 453 h 538"/>
                  <a:gd name="T96" fmla="*/ 197 w 520"/>
                  <a:gd name="T97" fmla="*/ 450 h 538"/>
                  <a:gd name="T98" fmla="*/ 203 w 520"/>
                  <a:gd name="T99" fmla="*/ 453 h 538"/>
                  <a:gd name="T100" fmla="*/ 208 w 520"/>
                  <a:gd name="T101" fmla="*/ 456 h 538"/>
                  <a:gd name="T102" fmla="*/ 203 w 520"/>
                  <a:gd name="T103" fmla="*/ 460 h 538"/>
                  <a:gd name="T104" fmla="*/ 198 w 520"/>
                  <a:gd name="T105" fmla="*/ 462 h 538"/>
                  <a:gd name="T106" fmla="*/ 243 w 520"/>
                  <a:gd name="T107" fmla="*/ 471 h 538"/>
                  <a:gd name="T108" fmla="*/ 193 w 520"/>
                  <a:gd name="T109" fmla="*/ 458 h 538"/>
                  <a:gd name="T110" fmla="*/ 449 w 520"/>
                  <a:gd name="T111" fmla="*/ 200 h 538"/>
                  <a:gd name="T112" fmla="*/ 511 w 520"/>
                  <a:gd name="T113" fmla="*/ 523 h 538"/>
                  <a:gd name="T114" fmla="*/ 517 w 520"/>
                  <a:gd name="T115" fmla="*/ 468 h 538"/>
                  <a:gd name="T116" fmla="*/ 485 w 520"/>
                  <a:gd name="T117" fmla="*/ 478 h 538"/>
                  <a:gd name="T118" fmla="*/ 493 w 520"/>
                  <a:gd name="T119" fmla="*/ 52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0" h="538">
                    <a:moveTo>
                      <a:pt x="259" y="471"/>
                    </a:moveTo>
                    <a:cubicBezTo>
                      <a:pt x="261" y="468"/>
                      <a:pt x="261" y="468"/>
                      <a:pt x="261" y="468"/>
                    </a:cubicBezTo>
                    <a:cubicBezTo>
                      <a:pt x="261" y="468"/>
                      <a:pt x="261" y="462"/>
                      <a:pt x="259" y="461"/>
                    </a:cubicBezTo>
                    <a:cubicBezTo>
                      <a:pt x="258" y="460"/>
                      <a:pt x="257" y="459"/>
                      <a:pt x="257" y="459"/>
                    </a:cubicBezTo>
                    <a:cubicBezTo>
                      <a:pt x="257" y="459"/>
                      <a:pt x="257" y="455"/>
                      <a:pt x="257" y="453"/>
                    </a:cubicBezTo>
                    <a:cubicBezTo>
                      <a:pt x="257" y="452"/>
                      <a:pt x="257" y="448"/>
                      <a:pt x="257" y="447"/>
                    </a:cubicBezTo>
                    <a:cubicBezTo>
                      <a:pt x="257" y="446"/>
                      <a:pt x="258" y="442"/>
                      <a:pt x="258" y="441"/>
                    </a:cubicBezTo>
                    <a:cubicBezTo>
                      <a:pt x="258" y="441"/>
                      <a:pt x="257" y="441"/>
                      <a:pt x="259" y="439"/>
                    </a:cubicBezTo>
                    <a:cubicBezTo>
                      <a:pt x="261" y="436"/>
                      <a:pt x="261" y="434"/>
                      <a:pt x="261" y="434"/>
                    </a:cubicBezTo>
                    <a:cubicBezTo>
                      <a:pt x="265" y="429"/>
                      <a:pt x="265" y="429"/>
                      <a:pt x="265" y="429"/>
                    </a:cubicBezTo>
                    <a:cubicBezTo>
                      <a:pt x="265" y="429"/>
                      <a:pt x="268" y="424"/>
                      <a:pt x="269" y="424"/>
                    </a:cubicBezTo>
                    <a:cubicBezTo>
                      <a:pt x="270" y="425"/>
                      <a:pt x="274" y="424"/>
                      <a:pt x="275" y="424"/>
                    </a:cubicBezTo>
                    <a:cubicBezTo>
                      <a:pt x="276" y="424"/>
                      <a:pt x="280" y="428"/>
                      <a:pt x="282" y="424"/>
                    </a:cubicBezTo>
                    <a:cubicBezTo>
                      <a:pt x="284" y="421"/>
                      <a:pt x="285" y="419"/>
                      <a:pt x="285" y="418"/>
                    </a:cubicBezTo>
                    <a:cubicBezTo>
                      <a:pt x="286" y="417"/>
                      <a:pt x="287" y="414"/>
                      <a:pt x="290" y="414"/>
                    </a:cubicBezTo>
                    <a:cubicBezTo>
                      <a:pt x="293" y="413"/>
                      <a:pt x="300" y="413"/>
                      <a:pt x="300" y="413"/>
                    </a:cubicBezTo>
                    <a:cubicBezTo>
                      <a:pt x="303" y="414"/>
                      <a:pt x="303" y="414"/>
                      <a:pt x="303" y="414"/>
                    </a:cubicBezTo>
                    <a:cubicBezTo>
                      <a:pt x="311" y="417"/>
                      <a:pt x="311" y="417"/>
                      <a:pt x="311" y="417"/>
                    </a:cubicBezTo>
                    <a:cubicBezTo>
                      <a:pt x="311" y="417"/>
                      <a:pt x="314" y="417"/>
                      <a:pt x="316" y="417"/>
                    </a:cubicBezTo>
                    <a:cubicBezTo>
                      <a:pt x="317" y="417"/>
                      <a:pt x="318" y="417"/>
                      <a:pt x="318" y="417"/>
                    </a:cubicBezTo>
                    <a:cubicBezTo>
                      <a:pt x="321" y="421"/>
                      <a:pt x="321" y="421"/>
                      <a:pt x="321" y="421"/>
                    </a:cubicBezTo>
                    <a:cubicBezTo>
                      <a:pt x="321" y="421"/>
                      <a:pt x="325" y="423"/>
                      <a:pt x="326" y="423"/>
                    </a:cubicBezTo>
                    <a:cubicBezTo>
                      <a:pt x="327" y="423"/>
                      <a:pt x="335" y="421"/>
                      <a:pt x="335" y="421"/>
                    </a:cubicBezTo>
                    <a:cubicBezTo>
                      <a:pt x="335" y="421"/>
                      <a:pt x="338" y="420"/>
                      <a:pt x="339" y="421"/>
                    </a:cubicBezTo>
                    <a:cubicBezTo>
                      <a:pt x="340" y="422"/>
                      <a:pt x="343" y="423"/>
                      <a:pt x="344" y="424"/>
                    </a:cubicBezTo>
                    <a:cubicBezTo>
                      <a:pt x="344" y="425"/>
                      <a:pt x="352" y="429"/>
                      <a:pt x="354" y="430"/>
                    </a:cubicBezTo>
                    <a:cubicBezTo>
                      <a:pt x="355" y="431"/>
                      <a:pt x="359" y="430"/>
                      <a:pt x="359" y="430"/>
                    </a:cubicBezTo>
                    <a:cubicBezTo>
                      <a:pt x="361" y="435"/>
                      <a:pt x="361" y="435"/>
                      <a:pt x="361" y="435"/>
                    </a:cubicBezTo>
                    <a:cubicBezTo>
                      <a:pt x="371" y="438"/>
                      <a:pt x="371" y="438"/>
                      <a:pt x="371" y="438"/>
                    </a:cubicBezTo>
                    <a:cubicBezTo>
                      <a:pt x="375" y="438"/>
                      <a:pt x="375" y="438"/>
                      <a:pt x="375" y="438"/>
                    </a:cubicBezTo>
                    <a:cubicBezTo>
                      <a:pt x="389" y="443"/>
                      <a:pt x="389" y="443"/>
                      <a:pt x="389" y="443"/>
                    </a:cubicBezTo>
                    <a:cubicBezTo>
                      <a:pt x="398" y="436"/>
                      <a:pt x="398" y="436"/>
                      <a:pt x="398" y="436"/>
                    </a:cubicBezTo>
                    <a:cubicBezTo>
                      <a:pt x="398" y="436"/>
                      <a:pt x="400" y="437"/>
                      <a:pt x="401" y="437"/>
                    </a:cubicBezTo>
                    <a:cubicBezTo>
                      <a:pt x="402" y="437"/>
                      <a:pt x="404" y="429"/>
                      <a:pt x="404" y="429"/>
                    </a:cubicBezTo>
                    <a:cubicBezTo>
                      <a:pt x="404" y="429"/>
                      <a:pt x="404" y="427"/>
                      <a:pt x="405" y="427"/>
                    </a:cubicBezTo>
                    <a:cubicBezTo>
                      <a:pt x="407" y="427"/>
                      <a:pt x="414" y="424"/>
                      <a:pt x="414" y="424"/>
                    </a:cubicBezTo>
                    <a:cubicBezTo>
                      <a:pt x="414" y="423"/>
                      <a:pt x="413" y="419"/>
                      <a:pt x="416" y="418"/>
                    </a:cubicBezTo>
                    <a:cubicBezTo>
                      <a:pt x="418" y="417"/>
                      <a:pt x="422" y="414"/>
                      <a:pt x="422" y="414"/>
                    </a:cubicBezTo>
                    <a:cubicBezTo>
                      <a:pt x="423" y="413"/>
                      <a:pt x="421" y="411"/>
                      <a:pt x="424" y="410"/>
                    </a:cubicBezTo>
                    <a:cubicBezTo>
                      <a:pt x="426" y="410"/>
                      <a:pt x="429" y="409"/>
                      <a:pt x="431" y="409"/>
                    </a:cubicBezTo>
                    <a:cubicBezTo>
                      <a:pt x="431" y="409"/>
                      <a:pt x="431" y="409"/>
                      <a:pt x="431" y="409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7" y="405"/>
                      <a:pt x="438" y="405"/>
                      <a:pt x="438" y="405"/>
                    </a:cubicBezTo>
                    <a:cubicBezTo>
                      <a:pt x="444" y="400"/>
                      <a:pt x="444" y="400"/>
                      <a:pt x="444" y="400"/>
                    </a:cubicBezTo>
                    <a:cubicBezTo>
                      <a:pt x="447" y="389"/>
                      <a:pt x="447" y="389"/>
                      <a:pt x="447" y="389"/>
                    </a:cubicBezTo>
                    <a:cubicBezTo>
                      <a:pt x="443" y="386"/>
                      <a:pt x="443" y="386"/>
                      <a:pt x="443" y="386"/>
                    </a:cubicBezTo>
                    <a:cubicBezTo>
                      <a:pt x="434" y="386"/>
                      <a:pt x="434" y="386"/>
                      <a:pt x="434" y="386"/>
                    </a:cubicBezTo>
                    <a:cubicBezTo>
                      <a:pt x="424" y="382"/>
                      <a:pt x="424" y="382"/>
                      <a:pt x="424" y="382"/>
                    </a:cubicBezTo>
                    <a:cubicBezTo>
                      <a:pt x="419" y="374"/>
                      <a:pt x="419" y="374"/>
                      <a:pt x="419" y="374"/>
                    </a:cubicBezTo>
                    <a:cubicBezTo>
                      <a:pt x="416" y="374"/>
                      <a:pt x="416" y="374"/>
                      <a:pt x="416" y="374"/>
                    </a:cubicBezTo>
                    <a:cubicBezTo>
                      <a:pt x="415" y="367"/>
                      <a:pt x="413" y="370"/>
                      <a:pt x="417" y="365"/>
                    </a:cubicBezTo>
                    <a:cubicBezTo>
                      <a:pt x="421" y="359"/>
                      <a:pt x="421" y="359"/>
                      <a:pt x="421" y="359"/>
                    </a:cubicBezTo>
                    <a:cubicBezTo>
                      <a:pt x="420" y="349"/>
                      <a:pt x="420" y="349"/>
                      <a:pt x="420" y="349"/>
                    </a:cubicBezTo>
                    <a:cubicBezTo>
                      <a:pt x="417" y="346"/>
                      <a:pt x="417" y="346"/>
                      <a:pt x="417" y="346"/>
                    </a:cubicBezTo>
                    <a:cubicBezTo>
                      <a:pt x="412" y="343"/>
                      <a:pt x="412" y="343"/>
                      <a:pt x="412" y="343"/>
                    </a:cubicBezTo>
                    <a:cubicBezTo>
                      <a:pt x="412" y="343"/>
                      <a:pt x="409" y="339"/>
                      <a:pt x="408" y="338"/>
                    </a:cubicBezTo>
                    <a:cubicBezTo>
                      <a:pt x="408" y="338"/>
                      <a:pt x="408" y="336"/>
                      <a:pt x="408" y="336"/>
                    </a:cubicBezTo>
                    <a:cubicBezTo>
                      <a:pt x="407" y="335"/>
                      <a:pt x="411" y="335"/>
                      <a:pt x="411" y="335"/>
                    </a:cubicBezTo>
                    <a:cubicBezTo>
                      <a:pt x="412" y="335"/>
                      <a:pt x="415" y="334"/>
                      <a:pt x="416" y="334"/>
                    </a:cubicBezTo>
                    <a:cubicBezTo>
                      <a:pt x="417" y="334"/>
                      <a:pt x="421" y="330"/>
                      <a:pt x="421" y="330"/>
                    </a:cubicBezTo>
                    <a:cubicBezTo>
                      <a:pt x="421" y="330"/>
                      <a:pt x="423" y="326"/>
                      <a:pt x="425" y="325"/>
                    </a:cubicBezTo>
                    <a:cubicBezTo>
                      <a:pt x="426" y="324"/>
                      <a:pt x="428" y="316"/>
                      <a:pt x="428" y="315"/>
                    </a:cubicBezTo>
                    <a:cubicBezTo>
                      <a:pt x="428" y="315"/>
                      <a:pt x="426" y="310"/>
                      <a:pt x="425" y="310"/>
                    </a:cubicBezTo>
                    <a:cubicBezTo>
                      <a:pt x="416" y="306"/>
                      <a:pt x="418" y="304"/>
                      <a:pt x="414" y="302"/>
                    </a:cubicBezTo>
                    <a:cubicBezTo>
                      <a:pt x="414" y="297"/>
                      <a:pt x="414" y="297"/>
                      <a:pt x="414" y="297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420" y="292"/>
                      <a:pt x="422" y="291"/>
                      <a:pt x="423" y="291"/>
                    </a:cubicBezTo>
                    <a:cubicBezTo>
                      <a:pt x="424" y="289"/>
                      <a:pt x="424" y="289"/>
                      <a:pt x="424" y="289"/>
                    </a:cubicBezTo>
                    <a:cubicBezTo>
                      <a:pt x="424" y="289"/>
                      <a:pt x="422" y="287"/>
                      <a:pt x="422" y="287"/>
                    </a:cubicBezTo>
                    <a:cubicBezTo>
                      <a:pt x="422" y="287"/>
                      <a:pt x="421" y="286"/>
                      <a:pt x="420" y="286"/>
                    </a:cubicBezTo>
                    <a:cubicBezTo>
                      <a:pt x="420" y="286"/>
                      <a:pt x="419" y="285"/>
                      <a:pt x="419" y="285"/>
                    </a:cubicBezTo>
                    <a:cubicBezTo>
                      <a:pt x="419" y="285"/>
                      <a:pt x="418" y="284"/>
                      <a:pt x="417" y="284"/>
                    </a:cubicBezTo>
                    <a:cubicBezTo>
                      <a:pt x="416" y="284"/>
                      <a:pt x="417" y="282"/>
                      <a:pt x="418" y="282"/>
                    </a:cubicBezTo>
                    <a:cubicBezTo>
                      <a:pt x="418" y="281"/>
                      <a:pt x="418" y="279"/>
                      <a:pt x="418" y="279"/>
                    </a:cubicBezTo>
                    <a:cubicBezTo>
                      <a:pt x="418" y="279"/>
                      <a:pt x="415" y="279"/>
                      <a:pt x="414" y="279"/>
                    </a:cubicBezTo>
                    <a:cubicBezTo>
                      <a:pt x="414" y="278"/>
                      <a:pt x="414" y="278"/>
                      <a:pt x="414" y="278"/>
                    </a:cubicBezTo>
                    <a:cubicBezTo>
                      <a:pt x="414" y="278"/>
                      <a:pt x="415" y="275"/>
                      <a:pt x="416" y="275"/>
                    </a:cubicBezTo>
                    <a:cubicBezTo>
                      <a:pt x="416" y="274"/>
                      <a:pt x="416" y="273"/>
                      <a:pt x="416" y="273"/>
                    </a:cubicBezTo>
                    <a:cubicBezTo>
                      <a:pt x="416" y="273"/>
                      <a:pt x="416" y="272"/>
                      <a:pt x="416" y="270"/>
                    </a:cubicBezTo>
                    <a:cubicBezTo>
                      <a:pt x="417" y="269"/>
                      <a:pt x="416" y="269"/>
                      <a:pt x="416" y="269"/>
                    </a:cubicBezTo>
                    <a:cubicBezTo>
                      <a:pt x="416" y="269"/>
                      <a:pt x="415" y="268"/>
                      <a:pt x="414" y="268"/>
                    </a:cubicBezTo>
                    <a:cubicBezTo>
                      <a:pt x="414" y="268"/>
                      <a:pt x="414" y="268"/>
                      <a:pt x="415" y="267"/>
                    </a:cubicBezTo>
                    <a:cubicBezTo>
                      <a:pt x="416" y="265"/>
                      <a:pt x="416" y="266"/>
                      <a:pt x="416" y="266"/>
                    </a:cubicBezTo>
                    <a:cubicBezTo>
                      <a:pt x="416" y="264"/>
                      <a:pt x="416" y="264"/>
                      <a:pt x="416" y="264"/>
                    </a:cubicBezTo>
                    <a:cubicBezTo>
                      <a:pt x="414" y="263"/>
                      <a:pt x="414" y="263"/>
                      <a:pt x="414" y="263"/>
                    </a:cubicBezTo>
                    <a:cubicBezTo>
                      <a:pt x="411" y="261"/>
                      <a:pt x="411" y="261"/>
                      <a:pt x="411" y="261"/>
                    </a:cubicBezTo>
                    <a:cubicBezTo>
                      <a:pt x="411" y="261"/>
                      <a:pt x="407" y="261"/>
                      <a:pt x="407" y="261"/>
                    </a:cubicBezTo>
                    <a:cubicBezTo>
                      <a:pt x="407" y="261"/>
                      <a:pt x="404" y="261"/>
                      <a:pt x="404" y="261"/>
                    </a:cubicBezTo>
                    <a:cubicBezTo>
                      <a:pt x="402" y="262"/>
                      <a:pt x="402" y="262"/>
                      <a:pt x="402" y="262"/>
                    </a:cubicBezTo>
                    <a:cubicBezTo>
                      <a:pt x="401" y="263"/>
                      <a:pt x="401" y="263"/>
                      <a:pt x="401" y="263"/>
                    </a:cubicBezTo>
                    <a:cubicBezTo>
                      <a:pt x="398" y="264"/>
                      <a:pt x="398" y="264"/>
                      <a:pt x="398" y="264"/>
                    </a:cubicBezTo>
                    <a:cubicBezTo>
                      <a:pt x="395" y="265"/>
                      <a:pt x="395" y="265"/>
                      <a:pt x="395" y="265"/>
                    </a:cubicBezTo>
                    <a:cubicBezTo>
                      <a:pt x="395" y="265"/>
                      <a:pt x="394" y="267"/>
                      <a:pt x="393" y="268"/>
                    </a:cubicBezTo>
                    <a:cubicBezTo>
                      <a:pt x="393" y="268"/>
                      <a:pt x="393" y="269"/>
                      <a:pt x="393" y="269"/>
                    </a:cubicBezTo>
                    <a:cubicBezTo>
                      <a:pt x="395" y="270"/>
                      <a:pt x="395" y="270"/>
                      <a:pt x="395" y="270"/>
                    </a:cubicBezTo>
                    <a:cubicBezTo>
                      <a:pt x="395" y="272"/>
                      <a:pt x="395" y="272"/>
                      <a:pt x="395" y="272"/>
                    </a:cubicBezTo>
                    <a:cubicBezTo>
                      <a:pt x="396" y="272"/>
                      <a:pt x="396" y="272"/>
                      <a:pt x="396" y="272"/>
                    </a:cubicBezTo>
                    <a:cubicBezTo>
                      <a:pt x="395" y="274"/>
                      <a:pt x="395" y="274"/>
                      <a:pt x="395" y="274"/>
                    </a:cubicBezTo>
                    <a:cubicBezTo>
                      <a:pt x="395" y="274"/>
                      <a:pt x="394" y="274"/>
                      <a:pt x="393" y="275"/>
                    </a:cubicBezTo>
                    <a:cubicBezTo>
                      <a:pt x="392" y="276"/>
                      <a:pt x="392" y="277"/>
                      <a:pt x="392" y="277"/>
                    </a:cubicBezTo>
                    <a:cubicBezTo>
                      <a:pt x="389" y="278"/>
                      <a:pt x="389" y="278"/>
                      <a:pt x="389" y="278"/>
                    </a:cubicBezTo>
                    <a:cubicBezTo>
                      <a:pt x="387" y="277"/>
                      <a:pt x="387" y="277"/>
                      <a:pt x="387" y="277"/>
                    </a:cubicBezTo>
                    <a:cubicBezTo>
                      <a:pt x="385" y="278"/>
                      <a:pt x="385" y="278"/>
                      <a:pt x="385" y="278"/>
                    </a:cubicBezTo>
                    <a:cubicBezTo>
                      <a:pt x="384" y="278"/>
                      <a:pt x="384" y="278"/>
                      <a:pt x="384" y="278"/>
                    </a:cubicBez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83" y="275"/>
                      <a:pt x="383" y="275"/>
                      <a:pt x="383" y="275"/>
                    </a:cubicBezTo>
                    <a:cubicBezTo>
                      <a:pt x="384" y="274"/>
                      <a:pt x="384" y="274"/>
                      <a:pt x="384" y="274"/>
                    </a:cubicBezTo>
                    <a:cubicBezTo>
                      <a:pt x="384" y="274"/>
                      <a:pt x="385" y="273"/>
                      <a:pt x="385" y="273"/>
                    </a:cubicBezTo>
                    <a:cubicBezTo>
                      <a:pt x="386" y="273"/>
                      <a:pt x="387" y="272"/>
                      <a:pt x="387" y="272"/>
                    </a:cubicBezTo>
                    <a:cubicBezTo>
                      <a:pt x="389" y="272"/>
                      <a:pt x="389" y="272"/>
                      <a:pt x="389" y="272"/>
                    </a:cubicBezTo>
                    <a:cubicBezTo>
                      <a:pt x="389" y="270"/>
                      <a:pt x="389" y="270"/>
                      <a:pt x="389" y="270"/>
                    </a:cubicBezTo>
                    <a:cubicBezTo>
                      <a:pt x="390" y="268"/>
                      <a:pt x="390" y="268"/>
                      <a:pt x="390" y="268"/>
                    </a:cubicBezTo>
                    <a:cubicBezTo>
                      <a:pt x="390" y="265"/>
                      <a:pt x="390" y="265"/>
                      <a:pt x="390" y="265"/>
                    </a:cubicBezTo>
                    <a:cubicBezTo>
                      <a:pt x="389" y="264"/>
                      <a:pt x="389" y="264"/>
                      <a:pt x="389" y="264"/>
                    </a:cubicBezTo>
                    <a:cubicBezTo>
                      <a:pt x="388" y="263"/>
                      <a:pt x="388" y="263"/>
                      <a:pt x="388" y="263"/>
                    </a:cubicBezTo>
                    <a:cubicBezTo>
                      <a:pt x="388" y="262"/>
                      <a:pt x="388" y="262"/>
                      <a:pt x="388" y="262"/>
                    </a:cubicBezTo>
                    <a:cubicBezTo>
                      <a:pt x="388" y="260"/>
                      <a:pt x="388" y="260"/>
                      <a:pt x="388" y="260"/>
                    </a:cubicBezTo>
                    <a:cubicBezTo>
                      <a:pt x="389" y="259"/>
                      <a:pt x="389" y="259"/>
                      <a:pt x="389" y="259"/>
                    </a:cubicBezTo>
                    <a:cubicBezTo>
                      <a:pt x="389" y="259"/>
                      <a:pt x="390" y="258"/>
                      <a:pt x="390" y="257"/>
                    </a:cubicBezTo>
                    <a:cubicBezTo>
                      <a:pt x="390" y="257"/>
                      <a:pt x="390" y="255"/>
                      <a:pt x="390" y="255"/>
                    </a:cubicBezTo>
                    <a:cubicBezTo>
                      <a:pt x="390" y="255"/>
                      <a:pt x="390" y="254"/>
                      <a:pt x="390" y="254"/>
                    </a:cubicBezTo>
                    <a:cubicBezTo>
                      <a:pt x="394" y="250"/>
                      <a:pt x="394" y="250"/>
                      <a:pt x="394" y="250"/>
                    </a:cubicBezTo>
                    <a:cubicBezTo>
                      <a:pt x="396" y="248"/>
                      <a:pt x="396" y="248"/>
                      <a:pt x="396" y="248"/>
                    </a:cubicBezTo>
                    <a:cubicBezTo>
                      <a:pt x="396" y="248"/>
                      <a:pt x="398" y="248"/>
                      <a:pt x="398" y="247"/>
                    </a:cubicBezTo>
                    <a:cubicBezTo>
                      <a:pt x="398" y="247"/>
                      <a:pt x="400" y="247"/>
                      <a:pt x="400" y="247"/>
                    </a:cubicBezTo>
                    <a:cubicBezTo>
                      <a:pt x="400" y="247"/>
                      <a:pt x="401" y="246"/>
                      <a:pt x="401" y="246"/>
                    </a:cubicBezTo>
                    <a:cubicBezTo>
                      <a:pt x="402" y="245"/>
                      <a:pt x="402" y="244"/>
                      <a:pt x="402" y="244"/>
                    </a:cubicBezTo>
                    <a:cubicBezTo>
                      <a:pt x="402" y="244"/>
                      <a:pt x="402" y="243"/>
                      <a:pt x="402" y="243"/>
                    </a:cubicBezTo>
                    <a:cubicBezTo>
                      <a:pt x="402" y="243"/>
                      <a:pt x="402" y="242"/>
                      <a:pt x="402" y="242"/>
                    </a:cubicBezTo>
                    <a:cubicBezTo>
                      <a:pt x="402" y="242"/>
                      <a:pt x="402" y="241"/>
                      <a:pt x="402" y="241"/>
                    </a:cubicBezTo>
                    <a:cubicBezTo>
                      <a:pt x="402" y="240"/>
                      <a:pt x="403" y="240"/>
                      <a:pt x="403" y="240"/>
                    </a:cubicBezTo>
                    <a:cubicBezTo>
                      <a:pt x="403" y="238"/>
                      <a:pt x="403" y="238"/>
                      <a:pt x="403" y="238"/>
                    </a:cubicBezTo>
                    <a:cubicBezTo>
                      <a:pt x="403" y="238"/>
                      <a:pt x="402" y="237"/>
                      <a:pt x="402" y="236"/>
                    </a:cubicBezTo>
                    <a:cubicBezTo>
                      <a:pt x="402" y="236"/>
                      <a:pt x="402" y="236"/>
                      <a:pt x="402" y="235"/>
                    </a:cubicBezTo>
                    <a:cubicBezTo>
                      <a:pt x="403" y="234"/>
                      <a:pt x="404" y="234"/>
                      <a:pt x="404" y="234"/>
                    </a:cubicBezTo>
                    <a:cubicBezTo>
                      <a:pt x="406" y="234"/>
                      <a:pt x="406" y="234"/>
                      <a:pt x="406" y="234"/>
                    </a:cubicBezTo>
                    <a:cubicBezTo>
                      <a:pt x="406" y="234"/>
                      <a:pt x="407" y="233"/>
                      <a:pt x="408" y="233"/>
                    </a:cubicBezTo>
                    <a:cubicBezTo>
                      <a:pt x="408" y="233"/>
                      <a:pt x="409" y="232"/>
                      <a:pt x="409" y="232"/>
                    </a:cubicBezTo>
                    <a:cubicBezTo>
                      <a:pt x="410" y="230"/>
                      <a:pt x="410" y="230"/>
                      <a:pt x="410" y="230"/>
                    </a:cubicBezTo>
                    <a:cubicBezTo>
                      <a:pt x="411" y="230"/>
                      <a:pt x="411" y="230"/>
                      <a:pt x="411" y="230"/>
                    </a:cubicBezTo>
                    <a:cubicBezTo>
                      <a:pt x="412" y="229"/>
                      <a:pt x="412" y="229"/>
                      <a:pt x="412" y="229"/>
                    </a:cubicBezTo>
                    <a:cubicBezTo>
                      <a:pt x="412" y="227"/>
                      <a:pt x="412" y="227"/>
                      <a:pt x="412" y="227"/>
                    </a:cubicBezTo>
                    <a:cubicBezTo>
                      <a:pt x="414" y="226"/>
                      <a:pt x="414" y="226"/>
                      <a:pt x="414" y="226"/>
                    </a:cubicBezTo>
                    <a:cubicBezTo>
                      <a:pt x="414" y="225"/>
                      <a:pt x="414" y="225"/>
                      <a:pt x="414" y="225"/>
                    </a:cubicBezTo>
                    <a:cubicBezTo>
                      <a:pt x="415" y="224"/>
                      <a:pt x="415" y="224"/>
                      <a:pt x="415" y="224"/>
                    </a:cubicBezTo>
                    <a:cubicBezTo>
                      <a:pt x="416" y="224"/>
                      <a:pt x="416" y="224"/>
                      <a:pt x="416" y="224"/>
                    </a:cubicBezTo>
                    <a:cubicBezTo>
                      <a:pt x="418" y="222"/>
                      <a:pt x="418" y="222"/>
                      <a:pt x="418" y="222"/>
                    </a:cubicBezTo>
                    <a:cubicBezTo>
                      <a:pt x="420" y="221"/>
                      <a:pt x="420" y="221"/>
                      <a:pt x="420" y="221"/>
                    </a:cubicBezTo>
                    <a:cubicBezTo>
                      <a:pt x="420" y="221"/>
                      <a:pt x="421" y="219"/>
                      <a:pt x="421" y="218"/>
                    </a:cubicBezTo>
                    <a:cubicBezTo>
                      <a:pt x="421" y="217"/>
                      <a:pt x="421" y="217"/>
                      <a:pt x="422" y="216"/>
                    </a:cubicBezTo>
                    <a:cubicBezTo>
                      <a:pt x="422" y="216"/>
                      <a:pt x="423" y="216"/>
                      <a:pt x="424" y="215"/>
                    </a:cubicBezTo>
                    <a:cubicBezTo>
                      <a:pt x="424" y="215"/>
                      <a:pt x="424" y="214"/>
                      <a:pt x="424" y="214"/>
                    </a:cubicBezTo>
                    <a:cubicBezTo>
                      <a:pt x="425" y="214"/>
                      <a:pt x="425" y="214"/>
                      <a:pt x="425" y="214"/>
                    </a:cubicBezTo>
                    <a:cubicBezTo>
                      <a:pt x="425" y="212"/>
                      <a:pt x="425" y="212"/>
                      <a:pt x="425" y="212"/>
                    </a:cubicBezTo>
                    <a:cubicBezTo>
                      <a:pt x="425" y="211"/>
                      <a:pt x="425" y="211"/>
                      <a:pt x="425" y="211"/>
                    </a:cubicBezTo>
                    <a:cubicBezTo>
                      <a:pt x="425" y="211"/>
                      <a:pt x="423" y="212"/>
                      <a:pt x="423" y="212"/>
                    </a:cubicBezTo>
                    <a:cubicBezTo>
                      <a:pt x="423" y="212"/>
                      <a:pt x="422" y="212"/>
                      <a:pt x="421" y="212"/>
                    </a:cubicBezTo>
                    <a:cubicBezTo>
                      <a:pt x="421" y="212"/>
                      <a:pt x="420" y="212"/>
                      <a:pt x="419" y="212"/>
                    </a:cubicBezTo>
                    <a:cubicBezTo>
                      <a:pt x="418" y="211"/>
                      <a:pt x="419" y="211"/>
                      <a:pt x="419" y="211"/>
                    </a:cubicBezTo>
                    <a:cubicBezTo>
                      <a:pt x="419" y="211"/>
                      <a:pt x="420" y="211"/>
                      <a:pt x="420" y="210"/>
                    </a:cubicBezTo>
                    <a:cubicBezTo>
                      <a:pt x="420" y="210"/>
                      <a:pt x="421" y="208"/>
                      <a:pt x="421" y="208"/>
                    </a:cubicBezTo>
                    <a:cubicBezTo>
                      <a:pt x="422" y="208"/>
                      <a:pt x="422" y="208"/>
                      <a:pt x="422" y="208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4" y="207"/>
                      <a:pt x="424" y="207"/>
                    </a:cubicBezTo>
                    <a:cubicBezTo>
                      <a:pt x="424" y="207"/>
                      <a:pt x="423" y="206"/>
                      <a:pt x="423" y="206"/>
                    </a:cubicBezTo>
                    <a:cubicBezTo>
                      <a:pt x="423" y="204"/>
                      <a:pt x="423" y="204"/>
                      <a:pt x="423" y="204"/>
                    </a:cubicBezTo>
                    <a:cubicBezTo>
                      <a:pt x="425" y="205"/>
                      <a:pt x="425" y="205"/>
                      <a:pt x="425" y="205"/>
                    </a:cubicBezTo>
                    <a:cubicBezTo>
                      <a:pt x="428" y="205"/>
                      <a:pt x="428" y="205"/>
                      <a:pt x="428" y="205"/>
                    </a:cubicBezTo>
                    <a:cubicBezTo>
                      <a:pt x="429" y="204"/>
                      <a:pt x="429" y="204"/>
                      <a:pt x="429" y="204"/>
                    </a:cubicBezTo>
                    <a:cubicBezTo>
                      <a:pt x="429" y="204"/>
                      <a:pt x="430" y="206"/>
                      <a:pt x="430" y="206"/>
                    </a:cubicBezTo>
                    <a:cubicBezTo>
                      <a:pt x="430" y="207"/>
                      <a:pt x="430" y="208"/>
                      <a:pt x="431" y="208"/>
                    </a:cubicBezTo>
                    <a:cubicBezTo>
                      <a:pt x="431" y="208"/>
                      <a:pt x="433" y="209"/>
                      <a:pt x="433" y="209"/>
                    </a:cubicBezTo>
                    <a:cubicBezTo>
                      <a:pt x="433" y="209"/>
                      <a:pt x="433" y="208"/>
                      <a:pt x="434" y="208"/>
                    </a:cubicBezTo>
                    <a:cubicBezTo>
                      <a:pt x="434" y="208"/>
                      <a:pt x="435" y="208"/>
                      <a:pt x="435" y="208"/>
                    </a:cubicBezTo>
                    <a:cubicBezTo>
                      <a:pt x="436" y="208"/>
                      <a:pt x="437" y="208"/>
                      <a:pt x="437" y="208"/>
                    </a:cubicBezTo>
                    <a:cubicBezTo>
                      <a:pt x="437" y="208"/>
                      <a:pt x="438" y="208"/>
                      <a:pt x="439" y="208"/>
                    </a:cubicBezTo>
                    <a:cubicBezTo>
                      <a:pt x="439" y="207"/>
                      <a:pt x="439" y="207"/>
                      <a:pt x="439" y="207"/>
                    </a:cubicBezTo>
                    <a:cubicBezTo>
                      <a:pt x="439" y="207"/>
                      <a:pt x="439" y="206"/>
                      <a:pt x="439" y="206"/>
                    </a:cubicBezTo>
                    <a:cubicBezTo>
                      <a:pt x="439" y="206"/>
                      <a:pt x="440" y="204"/>
                      <a:pt x="440" y="204"/>
                    </a:cubicBezTo>
                    <a:cubicBezTo>
                      <a:pt x="440" y="204"/>
                      <a:pt x="441" y="204"/>
                      <a:pt x="441" y="204"/>
                    </a:cubicBezTo>
                    <a:cubicBezTo>
                      <a:pt x="441" y="204"/>
                      <a:pt x="442" y="204"/>
                      <a:pt x="442" y="204"/>
                    </a:cubicBezTo>
                    <a:cubicBezTo>
                      <a:pt x="442" y="204"/>
                      <a:pt x="442" y="203"/>
                      <a:pt x="442" y="203"/>
                    </a:cubicBezTo>
                    <a:cubicBezTo>
                      <a:pt x="442" y="203"/>
                      <a:pt x="442" y="202"/>
                      <a:pt x="442" y="202"/>
                    </a:cubicBezTo>
                    <a:cubicBezTo>
                      <a:pt x="442" y="202"/>
                      <a:pt x="443" y="202"/>
                      <a:pt x="443" y="202"/>
                    </a:cubicBezTo>
                    <a:cubicBezTo>
                      <a:pt x="443" y="200"/>
                      <a:pt x="443" y="200"/>
                      <a:pt x="443" y="200"/>
                    </a:cubicBezTo>
                    <a:cubicBezTo>
                      <a:pt x="443" y="200"/>
                      <a:pt x="445" y="200"/>
                      <a:pt x="445" y="200"/>
                    </a:cubicBezTo>
                    <a:cubicBezTo>
                      <a:pt x="446" y="200"/>
                      <a:pt x="445" y="200"/>
                      <a:pt x="445" y="200"/>
                    </a:cubicBezTo>
                    <a:cubicBezTo>
                      <a:pt x="448" y="199"/>
                      <a:pt x="448" y="199"/>
                      <a:pt x="448" y="199"/>
                    </a:cubicBezTo>
                    <a:cubicBezTo>
                      <a:pt x="448" y="199"/>
                      <a:pt x="448" y="199"/>
                      <a:pt x="448" y="200"/>
                    </a:cubicBezTo>
                    <a:cubicBezTo>
                      <a:pt x="446" y="197"/>
                      <a:pt x="443" y="193"/>
                      <a:pt x="443" y="193"/>
                    </a:cubicBezTo>
                    <a:cubicBezTo>
                      <a:pt x="445" y="189"/>
                      <a:pt x="445" y="189"/>
                      <a:pt x="445" y="189"/>
                    </a:cubicBezTo>
                    <a:cubicBezTo>
                      <a:pt x="445" y="189"/>
                      <a:pt x="446" y="182"/>
                      <a:pt x="446" y="180"/>
                    </a:cubicBezTo>
                    <a:cubicBezTo>
                      <a:pt x="446" y="179"/>
                      <a:pt x="446" y="173"/>
                      <a:pt x="446" y="173"/>
                    </a:cubicBezTo>
                    <a:cubicBezTo>
                      <a:pt x="446" y="173"/>
                      <a:pt x="442" y="172"/>
                      <a:pt x="445" y="169"/>
                    </a:cubicBezTo>
                    <a:cubicBezTo>
                      <a:pt x="448" y="165"/>
                      <a:pt x="451" y="160"/>
                      <a:pt x="451" y="160"/>
                    </a:cubicBezTo>
                    <a:cubicBezTo>
                      <a:pt x="451" y="150"/>
                      <a:pt x="451" y="150"/>
                      <a:pt x="451" y="150"/>
                    </a:cubicBezTo>
                    <a:cubicBezTo>
                      <a:pt x="451" y="150"/>
                      <a:pt x="448" y="147"/>
                      <a:pt x="452" y="145"/>
                    </a:cubicBezTo>
                    <a:cubicBezTo>
                      <a:pt x="456" y="142"/>
                      <a:pt x="463" y="133"/>
                      <a:pt x="463" y="133"/>
                    </a:cubicBezTo>
                    <a:cubicBezTo>
                      <a:pt x="470" y="125"/>
                      <a:pt x="470" y="125"/>
                      <a:pt x="470" y="125"/>
                    </a:cubicBezTo>
                    <a:cubicBezTo>
                      <a:pt x="458" y="122"/>
                      <a:pt x="458" y="122"/>
                      <a:pt x="458" y="122"/>
                    </a:cubicBezTo>
                    <a:cubicBezTo>
                      <a:pt x="451" y="121"/>
                      <a:pt x="451" y="121"/>
                      <a:pt x="451" y="121"/>
                    </a:cubicBezTo>
                    <a:cubicBezTo>
                      <a:pt x="446" y="118"/>
                      <a:pt x="446" y="118"/>
                      <a:pt x="446" y="118"/>
                    </a:cubicBezTo>
                    <a:cubicBezTo>
                      <a:pt x="443" y="113"/>
                      <a:pt x="443" y="113"/>
                      <a:pt x="443" y="113"/>
                    </a:cubicBezTo>
                    <a:cubicBezTo>
                      <a:pt x="440" y="115"/>
                      <a:pt x="440" y="115"/>
                      <a:pt x="440" y="115"/>
                    </a:cubicBezTo>
                    <a:cubicBezTo>
                      <a:pt x="437" y="117"/>
                      <a:pt x="437" y="117"/>
                      <a:pt x="437" y="117"/>
                    </a:cubicBezTo>
                    <a:cubicBezTo>
                      <a:pt x="430" y="116"/>
                      <a:pt x="430" y="116"/>
                      <a:pt x="430" y="116"/>
                    </a:cubicBezTo>
                    <a:cubicBezTo>
                      <a:pt x="425" y="111"/>
                      <a:pt x="425" y="111"/>
                      <a:pt x="425" y="111"/>
                    </a:cubicBezTo>
                    <a:cubicBezTo>
                      <a:pt x="421" y="114"/>
                      <a:pt x="421" y="114"/>
                      <a:pt x="421" y="114"/>
                    </a:cubicBezTo>
                    <a:cubicBezTo>
                      <a:pt x="417" y="111"/>
                      <a:pt x="417" y="111"/>
                      <a:pt x="417" y="111"/>
                    </a:cubicBezTo>
                    <a:cubicBezTo>
                      <a:pt x="414" y="106"/>
                      <a:pt x="414" y="106"/>
                      <a:pt x="414" y="106"/>
                    </a:cubicBezTo>
                    <a:cubicBezTo>
                      <a:pt x="413" y="102"/>
                      <a:pt x="413" y="102"/>
                      <a:pt x="413" y="102"/>
                    </a:cubicBezTo>
                    <a:cubicBezTo>
                      <a:pt x="408" y="97"/>
                      <a:pt x="408" y="97"/>
                      <a:pt x="408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6" y="98"/>
                      <a:pt x="405" y="98"/>
                      <a:pt x="405" y="98"/>
                    </a:cubicBezTo>
                    <a:cubicBezTo>
                      <a:pt x="405" y="98"/>
                      <a:pt x="402" y="97"/>
                      <a:pt x="402" y="97"/>
                    </a:cubicBezTo>
                    <a:cubicBezTo>
                      <a:pt x="402" y="95"/>
                      <a:pt x="402" y="95"/>
                      <a:pt x="402" y="95"/>
                    </a:cubicBezTo>
                    <a:cubicBezTo>
                      <a:pt x="401" y="94"/>
                      <a:pt x="401" y="94"/>
                      <a:pt x="401" y="94"/>
                    </a:cubicBezTo>
                    <a:cubicBezTo>
                      <a:pt x="399" y="94"/>
                      <a:pt x="399" y="94"/>
                      <a:pt x="399" y="94"/>
                    </a:cubicBezTo>
                    <a:cubicBezTo>
                      <a:pt x="397" y="95"/>
                      <a:pt x="397" y="95"/>
                      <a:pt x="397" y="95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3" y="97"/>
                      <a:pt x="393" y="97"/>
                    </a:cubicBezTo>
                    <a:cubicBezTo>
                      <a:pt x="391" y="97"/>
                      <a:pt x="391" y="97"/>
                      <a:pt x="391" y="97"/>
                    </a:cubicBezTo>
                    <a:cubicBezTo>
                      <a:pt x="391" y="96"/>
                      <a:pt x="391" y="96"/>
                      <a:pt x="391" y="96"/>
                    </a:cubicBezTo>
                    <a:cubicBezTo>
                      <a:pt x="391" y="95"/>
                      <a:pt x="391" y="95"/>
                      <a:pt x="391" y="95"/>
                    </a:cubicBezTo>
                    <a:cubicBezTo>
                      <a:pt x="389" y="94"/>
                      <a:pt x="389" y="94"/>
                      <a:pt x="389" y="94"/>
                    </a:cubicBezTo>
                    <a:cubicBezTo>
                      <a:pt x="388" y="94"/>
                      <a:pt x="388" y="94"/>
                      <a:pt x="388" y="94"/>
                    </a:cubicBezTo>
                    <a:cubicBezTo>
                      <a:pt x="388" y="94"/>
                      <a:pt x="387" y="93"/>
                      <a:pt x="387" y="93"/>
                    </a:cubicBezTo>
                    <a:cubicBezTo>
                      <a:pt x="386" y="93"/>
                      <a:pt x="386" y="92"/>
                      <a:pt x="386" y="92"/>
                    </a:cubicBezTo>
                    <a:cubicBezTo>
                      <a:pt x="385" y="91"/>
                      <a:pt x="385" y="91"/>
                      <a:pt x="385" y="91"/>
                    </a:cubicBezTo>
                    <a:cubicBezTo>
                      <a:pt x="387" y="91"/>
                      <a:pt x="387" y="91"/>
                      <a:pt x="387" y="91"/>
                    </a:cubicBezTo>
                    <a:cubicBezTo>
                      <a:pt x="387" y="91"/>
                      <a:pt x="387" y="90"/>
                      <a:pt x="387" y="90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7" y="90"/>
                      <a:pt x="386" y="90"/>
                      <a:pt x="386" y="90"/>
                    </a:cubicBezTo>
                    <a:cubicBezTo>
                      <a:pt x="384" y="90"/>
                      <a:pt x="384" y="90"/>
                      <a:pt x="384" y="90"/>
                    </a:cubicBezTo>
                    <a:cubicBezTo>
                      <a:pt x="383" y="91"/>
                      <a:pt x="383" y="91"/>
                      <a:pt x="383" y="91"/>
                    </a:cubicBezTo>
                    <a:cubicBezTo>
                      <a:pt x="381" y="91"/>
                      <a:pt x="381" y="91"/>
                      <a:pt x="381" y="91"/>
                    </a:cubicBezTo>
                    <a:cubicBezTo>
                      <a:pt x="379" y="92"/>
                      <a:pt x="379" y="92"/>
                      <a:pt x="379" y="92"/>
                    </a:cubicBezTo>
                    <a:cubicBezTo>
                      <a:pt x="376" y="92"/>
                      <a:pt x="376" y="92"/>
                      <a:pt x="376" y="92"/>
                    </a:cubicBezTo>
                    <a:cubicBezTo>
                      <a:pt x="375" y="90"/>
                      <a:pt x="375" y="90"/>
                      <a:pt x="375" y="90"/>
                    </a:cubicBezTo>
                    <a:cubicBezTo>
                      <a:pt x="374" y="88"/>
                      <a:pt x="374" y="88"/>
                      <a:pt x="374" y="88"/>
                    </a:cubicBezTo>
                    <a:cubicBezTo>
                      <a:pt x="373" y="87"/>
                      <a:pt x="373" y="87"/>
                      <a:pt x="373" y="87"/>
                    </a:cubicBezTo>
                    <a:cubicBezTo>
                      <a:pt x="372" y="87"/>
                      <a:pt x="372" y="87"/>
                      <a:pt x="372" y="87"/>
                    </a:cubicBezTo>
                    <a:cubicBezTo>
                      <a:pt x="369" y="86"/>
                      <a:pt x="369" y="86"/>
                      <a:pt x="369" y="86"/>
                    </a:cubicBezTo>
                    <a:cubicBezTo>
                      <a:pt x="370" y="84"/>
                      <a:pt x="370" y="84"/>
                      <a:pt x="370" y="84"/>
                    </a:cubicBezTo>
                    <a:cubicBezTo>
                      <a:pt x="370" y="84"/>
                      <a:pt x="369" y="82"/>
                      <a:pt x="369" y="82"/>
                    </a:cubicBezTo>
                    <a:cubicBezTo>
                      <a:pt x="368" y="82"/>
                      <a:pt x="367" y="82"/>
                      <a:pt x="367" y="82"/>
                    </a:cubicBezTo>
                    <a:cubicBezTo>
                      <a:pt x="365" y="80"/>
                      <a:pt x="365" y="80"/>
                      <a:pt x="365" y="80"/>
                    </a:cubicBezTo>
                    <a:cubicBezTo>
                      <a:pt x="365" y="80"/>
                      <a:pt x="365" y="79"/>
                      <a:pt x="364" y="78"/>
                    </a:cubicBezTo>
                    <a:cubicBezTo>
                      <a:pt x="363" y="78"/>
                      <a:pt x="363" y="77"/>
                      <a:pt x="362" y="77"/>
                    </a:cubicBezTo>
                    <a:cubicBezTo>
                      <a:pt x="361" y="77"/>
                      <a:pt x="359" y="77"/>
                      <a:pt x="359" y="77"/>
                    </a:cubicBezTo>
                    <a:cubicBezTo>
                      <a:pt x="359" y="77"/>
                      <a:pt x="358" y="75"/>
                      <a:pt x="357" y="75"/>
                    </a:cubicBezTo>
                    <a:cubicBezTo>
                      <a:pt x="357" y="75"/>
                      <a:pt x="353" y="75"/>
                      <a:pt x="353" y="75"/>
                    </a:cubicBezTo>
                    <a:cubicBezTo>
                      <a:pt x="353" y="75"/>
                      <a:pt x="354" y="72"/>
                      <a:pt x="354" y="72"/>
                    </a:cubicBezTo>
                    <a:cubicBezTo>
                      <a:pt x="354" y="71"/>
                      <a:pt x="354" y="68"/>
                      <a:pt x="354" y="68"/>
                    </a:cubicBezTo>
                    <a:cubicBezTo>
                      <a:pt x="354" y="67"/>
                      <a:pt x="354" y="67"/>
                      <a:pt x="354" y="67"/>
                    </a:cubicBezTo>
                    <a:cubicBezTo>
                      <a:pt x="354" y="67"/>
                      <a:pt x="353" y="66"/>
                      <a:pt x="354" y="64"/>
                    </a:cubicBezTo>
                    <a:cubicBezTo>
                      <a:pt x="355" y="62"/>
                      <a:pt x="354" y="63"/>
                      <a:pt x="355" y="61"/>
                    </a:cubicBezTo>
                    <a:cubicBezTo>
                      <a:pt x="356" y="58"/>
                      <a:pt x="356" y="57"/>
                      <a:pt x="356" y="57"/>
                    </a:cubicBezTo>
                    <a:cubicBezTo>
                      <a:pt x="354" y="56"/>
                      <a:pt x="354" y="56"/>
                      <a:pt x="354" y="56"/>
                    </a:cubicBezTo>
                    <a:cubicBezTo>
                      <a:pt x="354" y="56"/>
                      <a:pt x="353" y="55"/>
                      <a:pt x="352" y="56"/>
                    </a:cubicBezTo>
                    <a:cubicBezTo>
                      <a:pt x="352" y="58"/>
                      <a:pt x="351" y="58"/>
                      <a:pt x="351" y="58"/>
                    </a:cubicBezTo>
                    <a:cubicBezTo>
                      <a:pt x="349" y="61"/>
                      <a:pt x="349" y="61"/>
                      <a:pt x="349" y="61"/>
                    </a:cubicBezTo>
                    <a:cubicBezTo>
                      <a:pt x="349" y="64"/>
                      <a:pt x="349" y="64"/>
                      <a:pt x="349" y="64"/>
                    </a:cubicBezTo>
                    <a:cubicBezTo>
                      <a:pt x="349" y="64"/>
                      <a:pt x="350" y="65"/>
                      <a:pt x="347" y="65"/>
                    </a:cubicBezTo>
                    <a:cubicBezTo>
                      <a:pt x="345" y="65"/>
                      <a:pt x="343" y="65"/>
                      <a:pt x="343" y="65"/>
                    </a:cubicBezTo>
                    <a:cubicBezTo>
                      <a:pt x="343" y="65"/>
                      <a:pt x="345" y="67"/>
                      <a:pt x="342" y="67"/>
                    </a:cubicBezTo>
                    <a:cubicBezTo>
                      <a:pt x="340" y="67"/>
                      <a:pt x="337" y="67"/>
                      <a:pt x="337" y="67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31" y="66"/>
                      <a:pt x="331" y="65"/>
                      <a:pt x="331" y="63"/>
                    </a:cubicBezTo>
                    <a:cubicBezTo>
                      <a:pt x="331" y="62"/>
                      <a:pt x="330" y="60"/>
                      <a:pt x="331" y="60"/>
                    </a:cubicBezTo>
                    <a:cubicBezTo>
                      <a:pt x="332" y="60"/>
                      <a:pt x="333" y="59"/>
                      <a:pt x="333" y="59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1" y="56"/>
                      <a:pt x="331" y="55"/>
                    </a:cubicBezTo>
                    <a:cubicBezTo>
                      <a:pt x="331" y="54"/>
                      <a:pt x="332" y="52"/>
                      <a:pt x="332" y="52"/>
                    </a:cubicBezTo>
                    <a:cubicBezTo>
                      <a:pt x="333" y="51"/>
                      <a:pt x="333" y="49"/>
                      <a:pt x="333" y="49"/>
                    </a:cubicBezTo>
                    <a:cubicBezTo>
                      <a:pt x="332" y="49"/>
                      <a:pt x="332" y="49"/>
                      <a:pt x="332" y="49"/>
                    </a:cubicBezTo>
                    <a:cubicBezTo>
                      <a:pt x="332" y="49"/>
                      <a:pt x="330" y="50"/>
                      <a:pt x="330" y="48"/>
                    </a:cubicBezTo>
                    <a:cubicBezTo>
                      <a:pt x="330" y="47"/>
                      <a:pt x="329" y="45"/>
                      <a:pt x="329" y="45"/>
                    </a:cubicBezTo>
                    <a:cubicBezTo>
                      <a:pt x="329" y="45"/>
                      <a:pt x="327" y="44"/>
                      <a:pt x="327" y="44"/>
                    </a:cubicBezTo>
                    <a:cubicBezTo>
                      <a:pt x="326" y="44"/>
                      <a:pt x="326" y="44"/>
                      <a:pt x="325" y="45"/>
                    </a:cubicBezTo>
                    <a:cubicBezTo>
                      <a:pt x="325" y="45"/>
                      <a:pt x="322" y="44"/>
                      <a:pt x="322" y="44"/>
                    </a:cubicBezTo>
                    <a:cubicBezTo>
                      <a:pt x="322" y="44"/>
                      <a:pt x="319" y="44"/>
                      <a:pt x="319" y="44"/>
                    </a:cubicBezTo>
                    <a:cubicBezTo>
                      <a:pt x="318" y="44"/>
                      <a:pt x="317" y="46"/>
                      <a:pt x="317" y="46"/>
                    </a:cubicBezTo>
                    <a:cubicBezTo>
                      <a:pt x="315" y="43"/>
                      <a:pt x="315" y="43"/>
                      <a:pt x="315" y="43"/>
                    </a:cubicBezTo>
                    <a:cubicBezTo>
                      <a:pt x="316" y="40"/>
                      <a:pt x="316" y="40"/>
                      <a:pt x="316" y="40"/>
                    </a:cubicBezTo>
                    <a:cubicBezTo>
                      <a:pt x="316" y="40"/>
                      <a:pt x="314" y="38"/>
                      <a:pt x="314" y="37"/>
                    </a:cubicBezTo>
                    <a:cubicBezTo>
                      <a:pt x="314" y="37"/>
                      <a:pt x="313" y="35"/>
                      <a:pt x="313" y="35"/>
                    </a:cubicBezTo>
                    <a:cubicBezTo>
                      <a:pt x="311" y="35"/>
                      <a:pt x="311" y="35"/>
                      <a:pt x="311" y="35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10" y="34"/>
                      <a:pt x="308" y="34"/>
                      <a:pt x="307" y="34"/>
                    </a:cubicBezTo>
                    <a:cubicBezTo>
                      <a:pt x="306" y="34"/>
                      <a:pt x="306" y="34"/>
                      <a:pt x="305" y="34"/>
                    </a:cubicBezTo>
                    <a:cubicBezTo>
                      <a:pt x="305" y="34"/>
                      <a:pt x="303" y="32"/>
                      <a:pt x="303" y="32"/>
                    </a:cubicBezTo>
                    <a:cubicBezTo>
                      <a:pt x="303" y="31"/>
                      <a:pt x="303" y="30"/>
                      <a:pt x="303" y="29"/>
                    </a:cubicBezTo>
                    <a:cubicBezTo>
                      <a:pt x="302" y="28"/>
                      <a:pt x="301" y="26"/>
                      <a:pt x="301" y="25"/>
                    </a:cubicBezTo>
                    <a:cubicBezTo>
                      <a:pt x="301" y="25"/>
                      <a:pt x="302" y="23"/>
                      <a:pt x="302" y="23"/>
                    </a:cubicBezTo>
                    <a:cubicBezTo>
                      <a:pt x="301" y="22"/>
                      <a:pt x="299" y="20"/>
                      <a:pt x="299" y="20"/>
                    </a:cubicBezTo>
                    <a:cubicBezTo>
                      <a:pt x="298" y="18"/>
                      <a:pt x="298" y="18"/>
                      <a:pt x="298" y="18"/>
                    </a:cubicBezTo>
                    <a:cubicBezTo>
                      <a:pt x="298" y="18"/>
                      <a:pt x="295" y="20"/>
                      <a:pt x="294" y="20"/>
                    </a:cubicBezTo>
                    <a:cubicBezTo>
                      <a:pt x="293" y="20"/>
                      <a:pt x="291" y="19"/>
                      <a:pt x="291" y="20"/>
                    </a:cubicBezTo>
                    <a:cubicBezTo>
                      <a:pt x="291" y="20"/>
                      <a:pt x="292" y="22"/>
                      <a:pt x="291" y="22"/>
                    </a:cubicBezTo>
                    <a:cubicBezTo>
                      <a:pt x="290" y="22"/>
                      <a:pt x="288" y="22"/>
                      <a:pt x="287" y="21"/>
                    </a:cubicBezTo>
                    <a:cubicBezTo>
                      <a:pt x="286" y="20"/>
                      <a:pt x="286" y="19"/>
                      <a:pt x="286" y="18"/>
                    </a:cubicBezTo>
                    <a:cubicBezTo>
                      <a:pt x="285" y="18"/>
                      <a:pt x="285" y="16"/>
                      <a:pt x="284" y="16"/>
                    </a:cubicBezTo>
                    <a:cubicBezTo>
                      <a:pt x="283" y="16"/>
                      <a:pt x="282" y="16"/>
                      <a:pt x="282" y="15"/>
                    </a:cubicBezTo>
                    <a:cubicBezTo>
                      <a:pt x="282" y="15"/>
                      <a:pt x="282" y="12"/>
                      <a:pt x="282" y="12"/>
                    </a:cubicBezTo>
                    <a:cubicBezTo>
                      <a:pt x="282" y="10"/>
                      <a:pt x="282" y="10"/>
                      <a:pt x="282" y="10"/>
                    </a:cubicBezTo>
                    <a:cubicBezTo>
                      <a:pt x="282" y="10"/>
                      <a:pt x="282" y="7"/>
                      <a:pt x="281" y="7"/>
                    </a:cubicBezTo>
                    <a:cubicBezTo>
                      <a:pt x="281" y="6"/>
                      <a:pt x="280" y="5"/>
                      <a:pt x="280" y="5"/>
                    </a:cubicBezTo>
                    <a:cubicBezTo>
                      <a:pt x="280" y="2"/>
                      <a:pt x="280" y="2"/>
                      <a:pt x="280" y="2"/>
                    </a:cubicBezTo>
                    <a:cubicBezTo>
                      <a:pt x="281" y="1"/>
                      <a:pt x="281" y="1"/>
                      <a:pt x="281" y="1"/>
                    </a:cubicBezTo>
                    <a:cubicBezTo>
                      <a:pt x="281" y="1"/>
                      <a:pt x="281" y="0"/>
                      <a:pt x="282" y="0"/>
                    </a:cubicBezTo>
                    <a:cubicBezTo>
                      <a:pt x="259" y="4"/>
                      <a:pt x="259" y="4"/>
                      <a:pt x="259" y="4"/>
                    </a:cubicBezTo>
                    <a:cubicBezTo>
                      <a:pt x="249" y="5"/>
                      <a:pt x="249" y="5"/>
                      <a:pt x="249" y="5"/>
                    </a:cubicBezTo>
                    <a:cubicBezTo>
                      <a:pt x="245" y="10"/>
                      <a:pt x="245" y="10"/>
                      <a:pt x="245" y="10"/>
                    </a:cubicBezTo>
                    <a:cubicBezTo>
                      <a:pt x="243" y="15"/>
                      <a:pt x="243" y="15"/>
                      <a:pt x="243" y="15"/>
                    </a:cubicBezTo>
                    <a:cubicBezTo>
                      <a:pt x="244" y="23"/>
                      <a:pt x="244" y="23"/>
                      <a:pt x="244" y="23"/>
                    </a:cubicBezTo>
                    <a:cubicBezTo>
                      <a:pt x="241" y="28"/>
                      <a:pt x="241" y="28"/>
                      <a:pt x="241" y="28"/>
                    </a:cubicBezTo>
                    <a:cubicBezTo>
                      <a:pt x="241" y="34"/>
                      <a:pt x="241" y="34"/>
                      <a:pt x="241" y="34"/>
                    </a:cubicBezTo>
                    <a:cubicBezTo>
                      <a:pt x="241" y="43"/>
                      <a:pt x="241" y="43"/>
                      <a:pt x="241" y="43"/>
                    </a:cubicBezTo>
                    <a:cubicBezTo>
                      <a:pt x="236" y="46"/>
                      <a:pt x="236" y="46"/>
                      <a:pt x="236" y="46"/>
                    </a:cubicBezTo>
                    <a:cubicBezTo>
                      <a:pt x="229" y="53"/>
                      <a:pt x="229" y="53"/>
                      <a:pt x="229" y="53"/>
                    </a:cubicBezTo>
                    <a:cubicBezTo>
                      <a:pt x="219" y="57"/>
                      <a:pt x="219" y="57"/>
                      <a:pt x="219" y="57"/>
                    </a:cubicBezTo>
                    <a:cubicBezTo>
                      <a:pt x="206" y="60"/>
                      <a:pt x="206" y="60"/>
                      <a:pt x="206" y="60"/>
                    </a:cubicBezTo>
                    <a:cubicBezTo>
                      <a:pt x="196" y="63"/>
                      <a:pt x="196" y="63"/>
                      <a:pt x="196" y="63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77" y="87"/>
                      <a:pt x="177" y="87"/>
                      <a:pt x="177" y="87"/>
                    </a:cubicBezTo>
                    <a:cubicBezTo>
                      <a:pt x="177" y="87"/>
                      <a:pt x="174" y="89"/>
                      <a:pt x="172" y="88"/>
                    </a:cubicBezTo>
                    <a:cubicBezTo>
                      <a:pt x="169" y="88"/>
                      <a:pt x="163" y="86"/>
                      <a:pt x="163" y="86"/>
                    </a:cubicBezTo>
                    <a:cubicBezTo>
                      <a:pt x="163" y="86"/>
                      <a:pt x="156" y="82"/>
                      <a:pt x="153" y="82"/>
                    </a:cubicBezTo>
                    <a:cubicBezTo>
                      <a:pt x="150" y="81"/>
                      <a:pt x="145" y="76"/>
                      <a:pt x="145" y="76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80"/>
                      <a:pt x="137" y="77"/>
                      <a:pt x="137" y="75"/>
                    </a:cubicBezTo>
                    <a:cubicBezTo>
                      <a:pt x="137" y="74"/>
                      <a:pt x="137" y="74"/>
                      <a:pt x="137" y="72"/>
                    </a:cubicBezTo>
                    <a:cubicBezTo>
                      <a:pt x="137" y="69"/>
                      <a:pt x="137" y="64"/>
                      <a:pt x="137" y="64"/>
                    </a:cubicBezTo>
                    <a:cubicBezTo>
                      <a:pt x="130" y="61"/>
                      <a:pt x="130" y="61"/>
                      <a:pt x="130" y="61"/>
                    </a:cubicBezTo>
                    <a:cubicBezTo>
                      <a:pt x="123" y="60"/>
                      <a:pt x="123" y="60"/>
                      <a:pt x="123" y="60"/>
                    </a:cubicBezTo>
                    <a:cubicBezTo>
                      <a:pt x="123" y="60"/>
                      <a:pt x="123" y="62"/>
                      <a:pt x="121" y="60"/>
                    </a:cubicBezTo>
                    <a:cubicBezTo>
                      <a:pt x="118" y="58"/>
                      <a:pt x="118" y="54"/>
                      <a:pt x="118" y="54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10" y="59"/>
                      <a:pt x="110" y="59"/>
                      <a:pt x="110" y="59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1" y="84"/>
                      <a:pt x="121" y="87"/>
                    </a:cubicBezTo>
                    <a:cubicBezTo>
                      <a:pt x="121" y="89"/>
                      <a:pt x="120" y="99"/>
                      <a:pt x="120" y="99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115"/>
                      <a:pt x="118" y="118"/>
                      <a:pt x="116" y="118"/>
                    </a:cubicBezTo>
                    <a:cubicBezTo>
                      <a:pt x="114" y="118"/>
                      <a:pt x="109" y="116"/>
                      <a:pt x="109" y="116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88" y="111"/>
                      <a:pt x="88" y="111"/>
                      <a:pt x="88" y="111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2" y="113"/>
                      <a:pt x="4" y="113"/>
                    </a:cubicBezTo>
                    <a:cubicBezTo>
                      <a:pt x="5" y="113"/>
                      <a:pt x="14" y="114"/>
                      <a:pt x="14" y="114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28"/>
                      <a:pt x="2" y="127"/>
                      <a:pt x="2" y="129"/>
                    </a:cubicBezTo>
                    <a:cubicBezTo>
                      <a:pt x="1" y="131"/>
                      <a:pt x="5" y="132"/>
                      <a:pt x="5" y="132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3" y="145"/>
                      <a:pt x="13" y="145"/>
                      <a:pt x="13" y="145"/>
                    </a:cubicBezTo>
                    <a:cubicBezTo>
                      <a:pt x="19" y="145"/>
                      <a:pt x="19" y="145"/>
                      <a:pt x="19" y="145"/>
                    </a:cubicBezTo>
                    <a:cubicBezTo>
                      <a:pt x="19" y="145"/>
                      <a:pt x="20" y="143"/>
                      <a:pt x="23" y="142"/>
                    </a:cubicBezTo>
                    <a:cubicBezTo>
                      <a:pt x="25" y="142"/>
                      <a:pt x="28" y="142"/>
                      <a:pt x="28" y="142"/>
                    </a:cubicBezTo>
                    <a:cubicBezTo>
                      <a:pt x="28" y="142"/>
                      <a:pt x="28" y="141"/>
                      <a:pt x="30" y="146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37" y="152"/>
                      <a:pt x="37" y="152"/>
                      <a:pt x="37" y="152"/>
                    </a:cubicBezTo>
                    <a:cubicBezTo>
                      <a:pt x="37" y="152"/>
                      <a:pt x="41" y="154"/>
                      <a:pt x="43" y="155"/>
                    </a:cubicBezTo>
                    <a:cubicBezTo>
                      <a:pt x="45" y="156"/>
                      <a:pt x="49" y="160"/>
                      <a:pt x="49" y="160"/>
                    </a:cubicBezTo>
                    <a:cubicBezTo>
                      <a:pt x="51" y="161"/>
                      <a:pt x="51" y="161"/>
                      <a:pt x="51" y="161"/>
                    </a:cubicBezTo>
                    <a:cubicBezTo>
                      <a:pt x="51" y="166"/>
                      <a:pt x="51" y="166"/>
                      <a:pt x="51" y="166"/>
                    </a:cubicBezTo>
                    <a:cubicBezTo>
                      <a:pt x="51" y="166"/>
                      <a:pt x="55" y="167"/>
                      <a:pt x="58" y="167"/>
                    </a:cubicBezTo>
                    <a:cubicBezTo>
                      <a:pt x="61" y="167"/>
                      <a:pt x="68" y="166"/>
                      <a:pt x="68" y="166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2" y="170"/>
                      <a:pt x="81" y="173"/>
                      <a:pt x="81" y="173"/>
                    </a:cubicBezTo>
                    <a:cubicBezTo>
                      <a:pt x="78" y="177"/>
                      <a:pt x="78" y="177"/>
                      <a:pt x="78" y="177"/>
                    </a:cubicBezTo>
                    <a:cubicBezTo>
                      <a:pt x="75" y="180"/>
                      <a:pt x="75" y="180"/>
                      <a:pt x="75" y="180"/>
                    </a:cubicBezTo>
                    <a:cubicBezTo>
                      <a:pt x="74" y="183"/>
                      <a:pt x="74" y="183"/>
                      <a:pt x="74" y="183"/>
                    </a:cubicBezTo>
                    <a:cubicBezTo>
                      <a:pt x="74" y="183"/>
                      <a:pt x="75" y="183"/>
                      <a:pt x="79" y="184"/>
                    </a:cubicBezTo>
                    <a:cubicBezTo>
                      <a:pt x="83" y="185"/>
                      <a:pt x="86" y="187"/>
                      <a:pt x="86" y="187"/>
                    </a:cubicBezTo>
                    <a:cubicBezTo>
                      <a:pt x="84" y="192"/>
                      <a:pt x="84" y="192"/>
                      <a:pt x="84" y="192"/>
                    </a:cubicBezTo>
                    <a:cubicBezTo>
                      <a:pt x="89" y="196"/>
                      <a:pt x="89" y="196"/>
                      <a:pt x="89" y="196"/>
                    </a:cubicBezTo>
                    <a:cubicBezTo>
                      <a:pt x="89" y="196"/>
                      <a:pt x="91" y="199"/>
                      <a:pt x="91" y="200"/>
                    </a:cubicBezTo>
                    <a:cubicBezTo>
                      <a:pt x="90" y="201"/>
                      <a:pt x="90" y="203"/>
                      <a:pt x="90" y="203"/>
                    </a:cubicBezTo>
                    <a:cubicBezTo>
                      <a:pt x="87" y="202"/>
                      <a:pt x="87" y="202"/>
                      <a:pt x="87" y="202"/>
                    </a:cubicBezTo>
                    <a:cubicBezTo>
                      <a:pt x="87" y="202"/>
                      <a:pt x="87" y="204"/>
                      <a:pt x="86" y="202"/>
                    </a:cubicBezTo>
                    <a:cubicBezTo>
                      <a:pt x="84" y="200"/>
                      <a:pt x="83" y="198"/>
                      <a:pt x="83" y="198"/>
                    </a:cubicBezTo>
                    <a:cubicBezTo>
                      <a:pt x="82" y="202"/>
                      <a:pt x="82" y="202"/>
                      <a:pt x="82" y="202"/>
                    </a:cubicBezTo>
                    <a:cubicBezTo>
                      <a:pt x="82" y="202"/>
                      <a:pt x="83" y="206"/>
                      <a:pt x="84" y="207"/>
                    </a:cubicBezTo>
                    <a:cubicBezTo>
                      <a:pt x="86" y="207"/>
                      <a:pt x="86" y="206"/>
                      <a:pt x="86" y="209"/>
                    </a:cubicBezTo>
                    <a:cubicBezTo>
                      <a:pt x="86" y="211"/>
                      <a:pt x="87" y="216"/>
                      <a:pt x="88" y="217"/>
                    </a:cubicBezTo>
                    <a:cubicBezTo>
                      <a:pt x="89" y="219"/>
                      <a:pt x="89" y="224"/>
                      <a:pt x="90" y="225"/>
                    </a:cubicBezTo>
                    <a:cubicBezTo>
                      <a:pt x="92" y="225"/>
                      <a:pt x="93" y="226"/>
                      <a:pt x="93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101" y="233"/>
                      <a:pt x="101" y="233"/>
                      <a:pt x="101" y="233"/>
                    </a:cubicBezTo>
                    <a:cubicBezTo>
                      <a:pt x="101" y="233"/>
                      <a:pt x="105" y="236"/>
                      <a:pt x="107" y="237"/>
                    </a:cubicBezTo>
                    <a:cubicBezTo>
                      <a:pt x="109" y="238"/>
                      <a:pt x="110" y="238"/>
                      <a:pt x="110" y="238"/>
                    </a:cubicBezTo>
                    <a:cubicBezTo>
                      <a:pt x="115" y="243"/>
                      <a:pt x="115" y="243"/>
                      <a:pt x="115" y="243"/>
                    </a:cubicBezTo>
                    <a:cubicBezTo>
                      <a:pt x="115" y="243"/>
                      <a:pt x="118" y="248"/>
                      <a:pt x="117" y="248"/>
                    </a:cubicBezTo>
                    <a:cubicBezTo>
                      <a:pt x="116" y="248"/>
                      <a:pt x="117" y="249"/>
                      <a:pt x="115" y="249"/>
                    </a:cubicBezTo>
                    <a:cubicBezTo>
                      <a:pt x="112" y="249"/>
                      <a:pt x="113" y="251"/>
                      <a:pt x="111" y="249"/>
                    </a:cubicBezTo>
                    <a:cubicBezTo>
                      <a:pt x="108" y="247"/>
                      <a:pt x="106" y="244"/>
                      <a:pt x="103" y="244"/>
                    </a:cubicBezTo>
                    <a:cubicBezTo>
                      <a:pt x="100" y="244"/>
                      <a:pt x="100" y="244"/>
                      <a:pt x="100" y="244"/>
                    </a:cubicBezTo>
                    <a:cubicBezTo>
                      <a:pt x="106" y="249"/>
                      <a:pt x="106" y="249"/>
                      <a:pt x="106" y="249"/>
                    </a:cubicBezTo>
                    <a:cubicBezTo>
                      <a:pt x="109" y="250"/>
                      <a:pt x="109" y="250"/>
                      <a:pt x="109" y="250"/>
                    </a:cubicBezTo>
                    <a:cubicBezTo>
                      <a:pt x="113" y="254"/>
                      <a:pt x="113" y="254"/>
                      <a:pt x="113" y="254"/>
                    </a:cubicBezTo>
                    <a:cubicBezTo>
                      <a:pt x="114" y="254"/>
                      <a:pt x="114" y="254"/>
                      <a:pt x="114" y="254"/>
                    </a:cubicBezTo>
                    <a:cubicBezTo>
                      <a:pt x="114" y="254"/>
                      <a:pt x="115" y="256"/>
                      <a:pt x="115" y="257"/>
                    </a:cubicBezTo>
                    <a:cubicBezTo>
                      <a:pt x="115" y="258"/>
                      <a:pt x="114" y="261"/>
                      <a:pt x="113" y="262"/>
                    </a:cubicBezTo>
                    <a:cubicBezTo>
                      <a:pt x="113" y="264"/>
                      <a:pt x="113" y="266"/>
                      <a:pt x="113" y="266"/>
                    </a:cubicBezTo>
                    <a:cubicBezTo>
                      <a:pt x="110" y="259"/>
                      <a:pt x="110" y="259"/>
                      <a:pt x="110" y="259"/>
                    </a:cubicBezTo>
                    <a:cubicBezTo>
                      <a:pt x="110" y="259"/>
                      <a:pt x="111" y="257"/>
                      <a:pt x="109" y="256"/>
                    </a:cubicBezTo>
                    <a:cubicBezTo>
                      <a:pt x="107" y="256"/>
                      <a:pt x="105" y="257"/>
                      <a:pt x="105" y="257"/>
                    </a:cubicBezTo>
                    <a:cubicBezTo>
                      <a:pt x="105" y="257"/>
                      <a:pt x="104" y="259"/>
                      <a:pt x="105" y="260"/>
                    </a:cubicBezTo>
                    <a:cubicBezTo>
                      <a:pt x="107" y="261"/>
                      <a:pt x="108" y="262"/>
                      <a:pt x="108" y="263"/>
                    </a:cubicBezTo>
                    <a:cubicBezTo>
                      <a:pt x="109" y="264"/>
                      <a:pt x="109" y="265"/>
                      <a:pt x="109" y="265"/>
                    </a:cubicBezTo>
                    <a:cubicBezTo>
                      <a:pt x="109" y="265"/>
                      <a:pt x="111" y="265"/>
                      <a:pt x="111" y="267"/>
                    </a:cubicBezTo>
                    <a:cubicBezTo>
                      <a:pt x="111" y="270"/>
                      <a:pt x="110" y="273"/>
                      <a:pt x="110" y="273"/>
                    </a:cubicBezTo>
                    <a:cubicBezTo>
                      <a:pt x="110" y="273"/>
                      <a:pt x="108" y="273"/>
                      <a:pt x="111" y="275"/>
                    </a:cubicBezTo>
                    <a:cubicBezTo>
                      <a:pt x="114" y="277"/>
                      <a:pt x="115" y="278"/>
                      <a:pt x="116" y="279"/>
                    </a:cubicBezTo>
                    <a:cubicBezTo>
                      <a:pt x="117" y="280"/>
                      <a:pt x="121" y="285"/>
                      <a:pt x="121" y="285"/>
                    </a:cubicBezTo>
                    <a:cubicBezTo>
                      <a:pt x="124" y="289"/>
                      <a:pt x="124" y="289"/>
                      <a:pt x="124" y="289"/>
                    </a:cubicBezTo>
                    <a:cubicBezTo>
                      <a:pt x="124" y="289"/>
                      <a:pt x="124" y="291"/>
                      <a:pt x="124" y="291"/>
                    </a:cubicBezTo>
                    <a:cubicBezTo>
                      <a:pt x="123" y="291"/>
                      <a:pt x="121" y="291"/>
                      <a:pt x="121" y="291"/>
                    </a:cubicBezTo>
                    <a:cubicBezTo>
                      <a:pt x="121" y="291"/>
                      <a:pt x="120" y="291"/>
                      <a:pt x="119" y="290"/>
                    </a:cubicBezTo>
                    <a:cubicBezTo>
                      <a:pt x="118" y="288"/>
                      <a:pt x="116" y="285"/>
                      <a:pt x="116" y="285"/>
                    </a:cubicBezTo>
                    <a:cubicBezTo>
                      <a:pt x="114" y="284"/>
                      <a:pt x="114" y="284"/>
                      <a:pt x="114" y="284"/>
                    </a:cubicBezTo>
                    <a:cubicBezTo>
                      <a:pt x="112" y="285"/>
                      <a:pt x="112" y="285"/>
                      <a:pt x="112" y="285"/>
                    </a:cubicBezTo>
                    <a:cubicBezTo>
                      <a:pt x="112" y="285"/>
                      <a:pt x="110" y="289"/>
                      <a:pt x="110" y="289"/>
                    </a:cubicBezTo>
                    <a:cubicBezTo>
                      <a:pt x="110" y="290"/>
                      <a:pt x="107" y="296"/>
                      <a:pt x="107" y="296"/>
                    </a:cubicBezTo>
                    <a:cubicBezTo>
                      <a:pt x="105" y="308"/>
                      <a:pt x="105" y="308"/>
                      <a:pt x="105" y="308"/>
                    </a:cubicBezTo>
                    <a:cubicBezTo>
                      <a:pt x="105" y="308"/>
                      <a:pt x="105" y="322"/>
                      <a:pt x="104" y="323"/>
                    </a:cubicBezTo>
                    <a:cubicBezTo>
                      <a:pt x="104" y="324"/>
                      <a:pt x="100" y="334"/>
                      <a:pt x="100" y="334"/>
                    </a:cubicBezTo>
                    <a:cubicBezTo>
                      <a:pt x="100" y="334"/>
                      <a:pt x="100" y="335"/>
                      <a:pt x="100" y="338"/>
                    </a:cubicBezTo>
                    <a:cubicBezTo>
                      <a:pt x="99" y="341"/>
                      <a:pt x="98" y="346"/>
                      <a:pt x="98" y="346"/>
                    </a:cubicBezTo>
                    <a:cubicBezTo>
                      <a:pt x="98" y="346"/>
                      <a:pt x="97" y="350"/>
                      <a:pt x="97" y="352"/>
                    </a:cubicBezTo>
                    <a:cubicBezTo>
                      <a:pt x="96" y="354"/>
                      <a:pt x="93" y="362"/>
                      <a:pt x="93" y="362"/>
                    </a:cubicBezTo>
                    <a:cubicBezTo>
                      <a:pt x="92" y="371"/>
                      <a:pt x="92" y="371"/>
                      <a:pt x="92" y="371"/>
                    </a:cubicBezTo>
                    <a:cubicBezTo>
                      <a:pt x="84" y="388"/>
                      <a:pt x="84" y="388"/>
                      <a:pt x="84" y="388"/>
                    </a:cubicBezTo>
                    <a:cubicBezTo>
                      <a:pt x="78" y="393"/>
                      <a:pt x="78" y="393"/>
                      <a:pt x="78" y="393"/>
                    </a:cubicBezTo>
                    <a:cubicBezTo>
                      <a:pt x="75" y="395"/>
                      <a:pt x="75" y="395"/>
                      <a:pt x="75" y="395"/>
                    </a:cubicBezTo>
                    <a:cubicBezTo>
                      <a:pt x="78" y="396"/>
                      <a:pt x="80" y="397"/>
                      <a:pt x="81" y="400"/>
                    </a:cubicBezTo>
                    <a:cubicBezTo>
                      <a:pt x="83" y="405"/>
                      <a:pt x="87" y="413"/>
                      <a:pt x="87" y="413"/>
                    </a:cubicBezTo>
                    <a:cubicBezTo>
                      <a:pt x="100" y="418"/>
                      <a:pt x="100" y="418"/>
                      <a:pt x="100" y="418"/>
                    </a:cubicBezTo>
                    <a:cubicBezTo>
                      <a:pt x="100" y="418"/>
                      <a:pt x="107" y="424"/>
                      <a:pt x="108" y="426"/>
                    </a:cubicBezTo>
                    <a:cubicBezTo>
                      <a:pt x="109" y="427"/>
                      <a:pt x="124" y="432"/>
                      <a:pt x="124" y="432"/>
                    </a:cubicBezTo>
                    <a:cubicBezTo>
                      <a:pt x="134" y="441"/>
                      <a:pt x="134" y="441"/>
                      <a:pt x="134" y="441"/>
                    </a:cubicBezTo>
                    <a:cubicBezTo>
                      <a:pt x="149" y="441"/>
                      <a:pt x="149" y="441"/>
                      <a:pt x="149" y="441"/>
                    </a:cubicBezTo>
                    <a:cubicBezTo>
                      <a:pt x="159" y="443"/>
                      <a:pt x="159" y="443"/>
                      <a:pt x="159" y="443"/>
                    </a:cubicBezTo>
                    <a:cubicBezTo>
                      <a:pt x="164" y="437"/>
                      <a:pt x="164" y="437"/>
                      <a:pt x="164" y="437"/>
                    </a:cubicBezTo>
                    <a:cubicBezTo>
                      <a:pt x="164" y="437"/>
                      <a:pt x="189" y="449"/>
                      <a:pt x="190" y="449"/>
                    </a:cubicBezTo>
                    <a:cubicBezTo>
                      <a:pt x="191" y="449"/>
                      <a:pt x="191" y="452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3" y="455"/>
                      <a:pt x="193" y="455"/>
                      <a:pt x="193" y="455"/>
                    </a:cubicBezTo>
                    <a:cubicBezTo>
                      <a:pt x="193" y="455"/>
                      <a:pt x="192" y="454"/>
                      <a:pt x="192" y="454"/>
                    </a:cubicBezTo>
                    <a:cubicBezTo>
                      <a:pt x="192" y="453"/>
                      <a:pt x="192" y="453"/>
                      <a:pt x="192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4" y="453"/>
                      <a:pt x="194" y="453"/>
                      <a:pt x="194" y="453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1"/>
                      <a:pt x="194" y="451"/>
                      <a:pt x="194" y="451"/>
                    </a:cubicBezTo>
                    <a:cubicBezTo>
                      <a:pt x="194" y="451"/>
                      <a:pt x="195" y="451"/>
                      <a:pt x="195" y="450"/>
                    </a:cubicBezTo>
                    <a:cubicBezTo>
                      <a:pt x="195" y="450"/>
                      <a:pt x="195" y="450"/>
                      <a:pt x="195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9" y="450"/>
                      <a:pt x="199" y="450"/>
                    </a:cubicBezTo>
                    <a:cubicBezTo>
                      <a:pt x="199" y="450"/>
                      <a:pt x="199" y="451"/>
                      <a:pt x="199" y="451"/>
                    </a:cubicBezTo>
                    <a:cubicBezTo>
                      <a:pt x="199" y="451"/>
                      <a:pt x="199" y="451"/>
                      <a:pt x="199" y="451"/>
                    </a:cubicBezTo>
                    <a:cubicBezTo>
                      <a:pt x="199" y="451"/>
                      <a:pt x="200" y="451"/>
                      <a:pt x="200" y="451"/>
                    </a:cubicBezTo>
                    <a:cubicBezTo>
                      <a:pt x="200" y="451"/>
                      <a:pt x="200" y="452"/>
                      <a:pt x="200" y="452"/>
                    </a:cubicBezTo>
                    <a:cubicBezTo>
                      <a:pt x="200" y="452"/>
                      <a:pt x="201" y="452"/>
                      <a:pt x="201" y="452"/>
                    </a:cubicBezTo>
                    <a:cubicBezTo>
                      <a:pt x="201" y="452"/>
                      <a:pt x="202" y="452"/>
                      <a:pt x="202" y="452"/>
                    </a:cubicBezTo>
                    <a:cubicBezTo>
                      <a:pt x="202" y="452"/>
                      <a:pt x="202" y="452"/>
                      <a:pt x="202" y="453"/>
                    </a:cubicBezTo>
                    <a:cubicBezTo>
                      <a:pt x="203" y="453"/>
                      <a:pt x="203" y="453"/>
                      <a:pt x="203" y="453"/>
                    </a:cubicBezTo>
                    <a:cubicBezTo>
                      <a:pt x="203" y="452"/>
                      <a:pt x="204" y="452"/>
                      <a:pt x="204" y="452"/>
                    </a:cubicBezTo>
                    <a:cubicBezTo>
                      <a:pt x="204" y="453"/>
                      <a:pt x="204" y="453"/>
                      <a:pt x="204" y="453"/>
                    </a:cubicBezTo>
                    <a:cubicBezTo>
                      <a:pt x="205" y="453"/>
                      <a:pt x="205" y="453"/>
                      <a:pt x="205" y="453"/>
                    </a:cubicBezTo>
                    <a:cubicBezTo>
                      <a:pt x="206" y="453"/>
                      <a:pt x="206" y="453"/>
                      <a:pt x="206" y="453"/>
                    </a:cubicBezTo>
                    <a:cubicBezTo>
                      <a:pt x="206" y="454"/>
                      <a:pt x="206" y="454"/>
                      <a:pt x="206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5"/>
                      <a:pt x="205" y="455"/>
                      <a:pt x="205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6" y="456"/>
                      <a:pt x="206" y="456"/>
                    </a:cubicBezTo>
                    <a:cubicBezTo>
                      <a:pt x="206" y="456"/>
                      <a:pt x="205" y="456"/>
                      <a:pt x="205" y="456"/>
                    </a:cubicBezTo>
                    <a:cubicBezTo>
                      <a:pt x="205" y="457"/>
                      <a:pt x="205" y="457"/>
                      <a:pt x="205" y="457"/>
                    </a:cubicBezTo>
                    <a:cubicBezTo>
                      <a:pt x="205" y="459"/>
                      <a:pt x="205" y="459"/>
                      <a:pt x="205" y="459"/>
                    </a:cubicBezTo>
                    <a:cubicBezTo>
                      <a:pt x="204" y="459"/>
                      <a:pt x="204" y="459"/>
                      <a:pt x="204" y="459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3" y="460"/>
                    </a:cubicBezTo>
                    <a:cubicBezTo>
                      <a:pt x="203" y="460"/>
                      <a:pt x="203" y="460"/>
                      <a:pt x="203" y="460"/>
                    </a:cubicBezTo>
                    <a:cubicBezTo>
                      <a:pt x="202" y="459"/>
                      <a:pt x="202" y="459"/>
                      <a:pt x="202" y="459"/>
                    </a:cubicBezTo>
                    <a:cubicBezTo>
                      <a:pt x="202" y="460"/>
                      <a:pt x="202" y="460"/>
                      <a:pt x="202" y="460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1" y="461"/>
                      <a:pt x="201" y="461"/>
                      <a:pt x="201" y="461"/>
                    </a:cubicBezTo>
                    <a:cubicBezTo>
                      <a:pt x="200" y="461"/>
                      <a:pt x="200" y="461"/>
                      <a:pt x="200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7" y="461"/>
                      <a:pt x="197" y="461"/>
                      <a:pt x="197" y="461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210" y="465"/>
                      <a:pt x="210" y="465"/>
                      <a:pt x="210" y="465"/>
                    </a:cubicBezTo>
                    <a:cubicBezTo>
                      <a:pt x="213" y="466"/>
                      <a:pt x="213" y="468"/>
                      <a:pt x="216" y="470"/>
                    </a:cubicBezTo>
                    <a:cubicBezTo>
                      <a:pt x="224" y="467"/>
                      <a:pt x="224" y="467"/>
                      <a:pt x="224" y="467"/>
                    </a:cubicBezTo>
                    <a:cubicBezTo>
                      <a:pt x="234" y="474"/>
                      <a:pt x="234" y="474"/>
                      <a:pt x="234" y="474"/>
                    </a:cubicBezTo>
                    <a:cubicBezTo>
                      <a:pt x="243" y="471"/>
                      <a:pt x="243" y="471"/>
                      <a:pt x="243" y="471"/>
                    </a:cubicBezTo>
                    <a:cubicBezTo>
                      <a:pt x="252" y="471"/>
                      <a:pt x="252" y="471"/>
                      <a:pt x="252" y="471"/>
                    </a:cubicBezTo>
                    <a:cubicBezTo>
                      <a:pt x="252" y="470"/>
                      <a:pt x="256" y="470"/>
                      <a:pt x="259" y="471"/>
                    </a:cubicBezTo>
                    <a:cubicBezTo>
                      <a:pt x="259" y="471"/>
                      <a:pt x="259" y="471"/>
                      <a:pt x="259" y="471"/>
                    </a:cubicBezTo>
                    <a:close/>
                    <a:moveTo>
                      <a:pt x="192" y="456"/>
                    </a:move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3" y="456"/>
                      <a:pt x="193" y="456"/>
                    </a:cubicBezTo>
                    <a:cubicBezTo>
                      <a:pt x="193" y="456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4" y="458"/>
                    </a:cubicBezTo>
                    <a:cubicBezTo>
                      <a:pt x="194" y="458"/>
                      <a:pt x="193" y="458"/>
                      <a:pt x="193" y="458"/>
                    </a:cubicBezTo>
                    <a:cubicBezTo>
                      <a:pt x="193" y="458"/>
                      <a:pt x="193" y="458"/>
                      <a:pt x="193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6"/>
                      <a:pt x="192" y="456"/>
                      <a:pt x="192" y="456"/>
                    </a:cubicBezTo>
                    <a:close/>
                    <a:moveTo>
                      <a:pt x="450" y="202"/>
                    </a:moveTo>
                    <a:cubicBezTo>
                      <a:pt x="450" y="202"/>
                      <a:pt x="450" y="202"/>
                      <a:pt x="450" y="202"/>
                    </a:cubicBezTo>
                    <a:cubicBezTo>
                      <a:pt x="449" y="202"/>
                      <a:pt x="449" y="202"/>
                      <a:pt x="449" y="202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9" y="201"/>
                      <a:pt x="449" y="200"/>
                      <a:pt x="449" y="200"/>
                    </a:cubicBezTo>
                    <a:cubicBezTo>
                      <a:pt x="449" y="201"/>
                      <a:pt x="450" y="201"/>
                      <a:pt x="450" y="202"/>
                    </a:cubicBezTo>
                    <a:close/>
                    <a:moveTo>
                      <a:pt x="493" y="520"/>
                    </a:moveTo>
                    <a:cubicBezTo>
                      <a:pt x="493" y="520"/>
                      <a:pt x="493" y="520"/>
                      <a:pt x="493" y="520"/>
                    </a:cubicBezTo>
                    <a:cubicBezTo>
                      <a:pt x="491" y="524"/>
                      <a:pt x="491" y="524"/>
                      <a:pt x="491" y="524"/>
                    </a:cubicBezTo>
                    <a:cubicBezTo>
                      <a:pt x="489" y="527"/>
                      <a:pt x="489" y="527"/>
                      <a:pt x="489" y="527"/>
                    </a:cubicBezTo>
                    <a:cubicBezTo>
                      <a:pt x="494" y="529"/>
                      <a:pt x="494" y="529"/>
                      <a:pt x="494" y="529"/>
                    </a:cubicBezTo>
                    <a:cubicBezTo>
                      <a:pt x="497" y="533"/>
                      <a:pt x="497" y="533"/>
                      <a:pt x="497" y="533"/>
                    </a:cubicBezTo>
                    <a:cubicBezTo>
                      <a:pt x="497" y="533"/>
                      <a:pt x="499" y="536"/>
                      <a:pt x="501" y="536"/>
                    </a:cubicBezTo>
                    <a:cubicBezTo>
                      <a:pt x="503" y="536"/>
                      <a:pt x="506" y="538"/>
                      <a:pt x="506" y="538"/>
                    </a:cubicBezTo>
                    <a:cubicBezTo>
                      <a:pt x="506" y="538"/>
                      <a:pt x="508" y="535"/>
                      <a:pt x="508" y="531"/>
                    </a:cubicBezTo>
                    <a:cubicBezTo>
                      <a:pt x="509" y="528"/>
                      <a:pt x="505" y="524"/>
                      <a:pt x="511" y="523"/>
                    </a:cubicBezTo>
                    <a:cubicBezTo>
                      <a:pt x="517" y="523"/>
                      <a:pt x="513" y="516"/>
                      <a:pt x="513" y="516"/>
                    </a:cubicBezTo>
                    <a:cubicBezTo>
                      <a:pt x="513" y="511"/>
                      <a:pt x="513" y="511"/>
                      <a:pt x="513" y="511"/>
                    </a:cubicBezTo>
                    <a:cubicBezTo>
                      <a:pt x="512" y="505"/>
                      <a:pt x="512" y="505"/>
                      <a:pt x="512" y="505"/>
                    </a:cubicBezTo>
                    <a:cubicBezTo>
                      <a:pt x="513" y="503"/>
                      <a:pt x="513" y="503"/>
                      <a:pt x="513" y="503"/>
                    </a:cubicBezTo>
                    <a:cubicBezTo>
                      <a:pt x="516" y="499"/>
                      <a:pt x="516" y="499"/>
                      <a:pt x="516" y="499"/>
                    </a:cubicBezTo>
                    <a:cubicBezTo>
                      <a:pt x="519" y="496"/>
                      <a:pt x="519" y="496"/>
                      <a:pt x="519" y="496"/>
                    </a:cubicBezTo>
                    <a:cubicBezTo>
                      <a:pt x="519" y="496"/>
                      <a:pt x="520" y="493"/>
                      <a:pt x="520" y="491"/>
                    </a:cubicBezTo>
                    <a:cubicBezTo>
                      <a:pt x="519" y="490"/>
                      <a:pt x="516" y="485"/>
                      <a:pt x="516" y="485"/>
                    </a:cubicBezTo>
                    <a:cubicBezTo>
                      <a:pt x="519" y="473"/>
                      <a:pt x="519" y="473"/>
                      <a:pt x="519" y="473"/>
                    </a:cubicBezTo>
                    <a:cubicBezTo>
                      <a:pt x="518" y="471"/>
                      <a:pt x="518" y="471"/>
                      <a:pt x="518" y="471"/>
                    </a:cubicBezTo>
                    <a:cubicBezTo>
                      <a:pt x="517" y="468"/>
                      <a:pt x="517" y="468"/>
                      <a:pt x="517" y="468"/>
                    </a:cubicBezTo>
                    <a:cubicBezTo>
                      <a:pt x="515" y="459"/>
                      <a:pt x="515" y="459"/>
                      <a:pt x="515" y="459"/>
                    </a:cubicBezTo>
                    <a:cubicBezTo>
                      <a:pt x="515" y="447"/>
                      <a:pt x="515" y="447"/>
                      <a:pt x="515" y="447"/>
                    </a:cubicBezTo>
                    <a:cubicBezTo>
                      <a:pt x="509" y="449"/>
                      <a:pt x="509" y="449"/>
                      <a:pt x="509" y="449"/>
                    </a:cubicBezTo>
                    <a:cubicBezTo>
                      <a:pt x="511" y="454"/>
                      <a:pt x="511" y="454"/>
                      <a:pt x="511" y="454"/>
                    </a:cubicBezTo>
                    <a:cubicBezTo>
                      <a:pt x="509" y="463"/>
                      <a:pt x="509" y="463"/>
                      <a:pt x="509" y="463"/>
                    </a:cubicBezTo>
                    <a:cubicBezTo>
                      <a:pt x="504" y="464"/>
                      <a:pt x="504" y="464"/>
                      <a:pt x="504" y="464"/>
                    </a:cubicBezTo>
                    <a:cubicBezTo>
                      <a:pt x="502" y="465"/>
                      <a:pt x="502" y="465"/>
                      <a:pt x="502" y="465"/>
                    </a:cubicBezTo>
                    <a:cubicBezTo>
                      <a:pt x="499" y="468"/>
                      <a:pt x="499" y="468"/>
                      <a:pt x="499" y="468"/>
                    </a:cubicBezTo>
                    <a:cubicBezTo>
                      <a:pt x="494" y="469"/>
                      <a:pt x="494" y="469"/>
                      <a:pt x="494" y="469"/>
                    </a:cubicBezTo>
                    <a:cubicBezTo>
                      <a:pt x="489" y="473"/>
                      <a:pt x="489" y="473"/>
                      <a:pt x="489" y="473"/>
                    </a:cubicBezTo>
                    <a:cubicBezTo>
                      <a:pt x="485" y="478"/>
                      <a:pt x="485" y="478"/>
                      <a:pt x="485" y="478"/>
                    </a:cubicBezTo>
                    <a:cubicBezTo>
                      <a:pt x="482" y="481"/>
                      <a:pt x="482" y="481"/>
                      <a:pt x="482" y="481"/>
                    </a:cubicBezTo>
                    <a:cubicBezTo>
                      <a:pt x="482" y="481"/>
                      <a:pt x="482" y="483"/>
                      <a:pt x="484" y="485"/>
                    </a:cubicBezTo>
                    <a:cubicBezTo>
                      <a:pt x="486" y="488"/>
                      <a:pt x="481" y="498"/>
                      <a:pt x="481" y="498"/>
                    </a:cubicBezTo>
                    <a:cubicBezTo>
                      <a:pt x="485" y="498"/>
                      <a:pt x="485" y="498"/>
                      <a:pt x="485" y="498"/>
                    </a:cubicBezTo>
                    <a:cubicBezTo>
                      <a:pt x="486" y="503"/>
                      <a:pt x="486" y="503"/>
                      <a:pt x="486" y="503"/>
                    </a:cubicBezTo>
                    <a:cubicBezTo>
                      <a:pt x="483" y="508"/>
                      <a:pt x="483" y="508"/>
                      <a:pt x="483" y="508"/>
                    </a:cubicBezTo>
                    <a:cubicBezTo>
                      <a:pt x="486" y="510"/>
                      <a:pt x="486" y="510"/>
                      <a:pt x="486" y="510"/>
                    </a:cubicBezTo>
                    <a:cubicBezTo>
                      <a:pt x="489" y="510"/>
                      <a:pt x="489" y="510"/>
                      <a:pt x="489" y="510"/>
                    </a:cubicBezTo>
                    <a:cubicBezTo>
                      <a:pt x="486" y="516"/>
                      <a:pt x="486" y="516"/>
                      <a:pt x="486" y="516"/>
                    </a:cubicBezTo>
                    <a:cubicBezTo>
                      <a:pt x="486" y="518"/>
                      <a:pt x="486" y="518"/>
                      <a:pt x="486" y="518"/>
                    </a:cubicBezTo>
                    <a:lnTo>
                      <a:pt x="493" y="5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11745673" y="5142048"/>
                <a:ext cx="1103011" cy="889530"/>
              </a:xfrm>
              <a:custGeom>
                <a:avLst/>
                <a:gdLst>
                  <a:gd name="T0" fmla="*/ 46 w 238"/>
                  <a:gd name="T1" fmla="*/ 78 h 198"/>
                  <a:gd name="T2" fmla="*/ 30 w 238"/>
                  <a:gd name="T3" fmla="*/ 73 h 198"/>
                  <a:gd name="T4" fmla="*/ 10 w 238"/>
                  <a:gd name="T5" fmla="*/ 70 h 198"/>
                  <a:gd name="T6" fmla="*/ 13 w 238"/>
                  <a:gd name="T7" fmla="*/ 76 h 198"/>
                  <a:gd name="T8" fmla="*/ 34 w 238"/>
                  <a:gd name="T9" fmla="*/ 91 h 198"/>
                  <a:gd name="T10" fmla="*/ 35 w 238"/>
                  <a:gd name="T11" fmla="*/ 107 h 198"/>
                  <a:gd name="T12" fmla="*/ 34 w 238"/>
                  <a:gd name="T13" fmla="*/ 113 h 198"/>
                  <a:gd name="T14" fmla="*/ 25 w 238"/>
                  <a:gd name="T15" fmla="*/ 127 h 198"/>
                  <a:gd name="T16" fmla="*/ 9 w 238"/>
                  <a:gd name="T17" fmla="*/ 124 h 198"/>
                  <a:gd name="T18" fmla="*/ 20 w 238"/>
                  <a:gd name="T19" fmla="*/ 138 h 198"/>
                  <a:gd name="T20" fmla="*/ 48 w 238"/>
                  <a:gd name="T21" fmla="*/ 162 h 198"/>
                  <a:gd name="T22" fmla="*/ 85 w 238"/>
                  <a:gd name="T23" fmla="*/ 195 h 198"/>
                  <a:gd name="T24" fmla="*/ 131 w 238"/>
                  <a:gd name="T25" fmla="*/ 189 h 198"/>
                  <a:gd name="T26" fmla="*/ 164 w 238"/>
                  <a:gd name="T27" fmla="*/ 181 h 198"/>
                  <a:gd name="T28" fmla="*/ 194 w 238"/>
                  <a:gd name="T29" fmla="*/ 178 h 198"/>
                  <a:gd name="T30" fmla="*/ 212 w 238"/>
                  <a:gd name="T31" fmla="*/ 165 h 198"/>
                  <a:gd name="T32" fmla="*/ 226 w 238"/>
                  <a:gd name="T33" fmla="*/ 157 h 198"/>
                  <a:gd name="T34" fmla="*/ 230 w 238"/>
                  <a:gd name="T35" fmla="*/ 148 h 198"/>
                  <a:gd name="T36" fmla="*/ 235 w 238"/>
                  <a:gd name="T37" fmla="*/ 133 h 198"/>
                  <a:gd name="T38" fmla="*/ 227 w 238"/>
                  <a:gd name="T39" fmla="*/ 109 h 198"/>
                  <a:gd name="T40" fmla="*/ 224 w 238"/>
                  <a:gd name="T41" fmla="*/ 92 h 198"/>
                  <a:gd name="T42" fmla="*/ 228 w 238"/>
                  <a:gd name="T43" fmla="*/ 76 h 198"/>
                  <a:gd name="T44" fmla="*/ 210 w 238"/>
                  <a:gd name="T45" fmla="*/ 76 h 198"/>
                  <a:gd name="T46" fmla="*/ 206 w 238"/>
                  <a:gd name="T47" fmla="*/ 58 h 198"/>
                  <a:gd name="T48" fmla="*/ 192 w 238"/>
                  <a:gd name="T49" fmla="*/ 68 h 198"/>
                  <a:gd name="T50" fmla="*/ 173 w 238"/>
                  <a:gd name="T51" fmla="*/ 66 h 198"/>
                  <a:gd name="T52" fmla="*/ 160 w 238"/>
                  <a:gd name="T53" fmla="*/ 64 h 198"/>
                  <a:gd name="T54" fmla="*/ 147 w 238"/>
                  <a:gd name="T55" fmla="*/ 80 h 198"/>
                  <a:gd name="T56" fmla="*/ 141 w 238"/>
                  <a:gd name="T57" fmla="*/ 54 h 198"/>
                  <a:gd name="T58" fmla="*/ 128 w 238"/>
                  <a:gd name="T59" fmla="*/ 53 h 198"/>
                  <a:gd name="T60" fmla="*/ 119 w 238"/>
                  <a:gd name="T61" fmla="*/ 67 h 198"/>
                  <a:gd name="T62" fmla="*/ 109 w 238"/>
                  <a:gd name="T63" fmla="*/ 43 h 198"/>
                  <a:gd name="T64" fmla="*/ 96 w 238"/>
                  <a:gd name="T65" fmla="*/ 67 h 198"/>
                  <a:gd name="T66" fmla="*/ 80 w 238"/>
                  <a:gd name="T67" fmla="*/ 67 h 198"/>
                  <a:gd name="T68" fmla="*/ 71 w 238"/>
                  <a:gd name="T69" fmla="*/ 75 h 198"/>
                  <a:gd name="T70" fmla="*/ 75 w 238"/>
                  <a:gd name="T71" fmla="*/ 59 h 198"/>
                  <a:gd name="T72" fmla="*/ 78 w 238"/>
                  <a:gd name="T73" fmla="*/ 52 h 198"/>
                  <a:gd name="T74" fmla="*/ 83 w 238"/>
                  <a:gd name="T75" fmla="*/ 39 h 198"/>
                  <a:gd name="T76" fmla="*/ 80 w 238"/>
                  <a:gd name="T77" fmla="*/ 29 h 198"/>
                  <a:gd name="T78" fmla="*/ 74 w 238"/>
                  <a:gd name="T79" fmla="*/ 7 h 198"/>
                  <a:gd name="T80" fmla="*/ 63 w 238"/>
                  <a:gd name="T81" fmla="*/ 1 h 198"/>
                  <a:gd name="T82" fmla="*/ 61 w 238"/>
                  <a:gd name="T83" fmla="*/ 8 h 198"/>
                  <a:gd name="T84" fmla="*/ 67 w 238"/>
                  <a:gd name="T85" fmla="*/ 12 h 198"/>
                  <a:gd name="T86" fmla="*/ 57 w 238"/>
                  <a:gd name="T87" fmla="*/ 12 h 198"/>
                  <a:gd name="T88" fmla="*/ 62 w 238"/>
                  <a:gd name="T89" fmla="*/ 33 h 198"/>
                  <a:gd name="T90" fmla="*/ 59 w 238"/>
                  <a:gd name="T91" fmla="*/ 28 h 198"/>
                  <a:gd name="T92" fmla="*/ 55 w 238"/>
                  <a:gd name="T93" fmla="*/ 24 h 198"/>
                  <a:gd name="T94" fmla="*/ 53 w 238"/>
                  <a:gd name="T95" fmla="*/ 15 h 198"/>
                  <a:gd name="T96" fmla="*/ 43 w 238"/>
                  <a:gd name="T97" fmla="*/ 9 h 198"/>
                  <a:gd name="T98" fmla="*/ 36 w 238"/>
                  <a:gd name="T99" fmla="*/ 18 h 198"/>
                  <a:gd name="T100" fmla="*/ 32 w 238"/>
                  <a:gd name="T101" fmla="*/ 26 h 198"/>
                  <a:gd name="T102" fmla="*/ 31 w 238"/>
                  <a:gd name="T103" fmla="*/ 30 h 198"/>
                  <a:gd name="T104" fmla="*/ 23 w 238"/>
                  <a:gd name="T105" fmla="*/ 28 h 198"/>
                  <a:gd name="T106" fmla="*/ 23 w 238"/>
                  <a:gd name="T107" fmla="*/ 36 h 198"/>
                  <a:gd name="T108" fmla="*/ 11 w 238"/>
                  <a:gd name="T109" fmla="*/ 29 h 198"/>
                  <a:gd name="T110" fmla="*/ 20 w 238"/>
                  <a:gd name="T111" fmla="*/ 44 h 198"/>
                  <a:gd name="T112" fmla="*/ 36 w 238"/>
                  <a:gd name="T113" fmla="*/ 46 h 198"/>
                  <a:gd name="T114" fmla="*/ 44 w 238"/>
                  <a:gd name="T115" fmla="*/ 46 h 198"/>
                  <a:gd name="T116" fmla="*/ 53 w 238"/>
                  <a:gd name="T117" fmla="*/ 52 h 198"/>
                  <a:gd name="T118" fmla="*/ 59 w 238"/>
                  <a:gd name="T119" fmla="*/ 59 h 198"/>
                  <a:gd name="T120" fmla="*/ 47 w 238"/>
                  <a:gd name="T121" fmla="*/ 65 h 198"/>
                  <a:gd name="T122" fmla="*/ 46 w 238"/>
                  <a:gd name="T123" fmla="*/ 7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8" h="198">
                    <a:moveTo>
                      <a:pt x="48" y="74"/>
                    </a:moveTo>
                    <a:cubicBezTo>
                      <a:pt x="52" y="77"/>
                      <a:pt x="52" y="77"/>
                      <a:pt x="52" y="77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0" y="73"/>
                    </a:cubicBezTo>
                    <a:cubicBezTo>
                      <a:pt x="29" y="73"/>
                      <a:pt x="28" y="73"/>
                      <a:pt x="28" y="73"/>
                    </a:cubicBezTo>
                    <a:cubicBezTo>
                      <a:pt x="27" y="72"/>
                      <a:pt x="26" y="71"/>
                      <a:pt x="25" y="71"/>
                    </a:cubicBezTo>
                    <a:cubicBezTo>
                      <a:pt x="24" y="70"/>
                      <a:pt x="23" y="69"/>
                      <a:pt x="23" y="69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0" y="70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2" y="67"/>
                      <a:pt x="2" y="68"/>
                    </a:cubicBezTo>
                    <a:cubicBezTo>
                      <a:pt x="2" y="70"/>
                      <a:pt x="0" y="71"/>
                      <a:pt x="0" y="72"/>
                    </a:cubicBezTo>
                    <a:cubicBezTo>
                      <a:pt x="1" y="73"/>
                      <a:pt x="2" y="73"/>
                      <a:pt x="3" y="75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4" y="78"/>
                      <a:pt x="15" y="80"/>
                      <a:pt x="16" y="79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9" y="79"/>
                      <a:pt x="20" y="83"/>
                      <a:pt x="22" y="83"/>
                    </a:cubicBezTo>
                    <a:cubicBezTo>
                      <a:pt x="23" y="84"/>
                      <a:pt x="24" y="84"/>
                      <a:pt x="24" y="84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6"/>
                      <a:pt x="33" y="85"/>
                      <a:pt x="33" y="86"/>
                    </a:cubicBezTo>
                    <a:cubicBezTo>
                      <a:pt x="33" y="87"/>
                      <a:pt x="35" y="88"/>
                      <a:pt x="34" y="89"/>
                    </a:cubicBezTo>
                    <a:cubicBezTo>
                      <a:pt x="34" y="89"/>
                      <a:pt x="34" y="90"/>
                      <a:pt x="34" y="91"/>
                    </a:cubicBezTo>
                    <a:cubicBezTo>
                      <a:pt x="34" y="92"/>
                      <a:pt x="34" y="93"/>
                      <a:pt x="34" y="93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31" y="100"/>
                      <a:pt x="30" y="100"/>
                    </a:cubicBezTo>
                    <a:cubicBezTo>
                      <a:pt x="30" y="101"/>
                      <a:pt x="29" y="104"/>
                      <a:pt x="29" y="104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02"/>
                      <a:pt x="33" y="102"/>
                      <a:pt x="33" y="103"/>
                    </a:cubicBezTo>
                    <a:cubicBezTo>
                      <a:pt x="32" y="105"/>
                      <a:pt x="31" y="106"/>
                      <a:pt x="31" y="106"/>
                    </a:cubicBezTo>
                    <a:cubicBezTo>
                      <a:pt x="31" y="106"/>
                      <a:pt x="32" y="109"/>
                      <a:pt x="33" y="108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40" y="105"/>
                      <a:pt x="40" y="105"/>
                      <a:pt x="41" y="104"/>
                    </a:cubicBezTo>
                    <a:cubicBezTo>
                      <a:pt x="43" y="104"/>
                      <a:pt x="46" y="104"/>
                      <a:pt x="46" y="104"/>
                    </a:cubicBezTo>
                    <a:cubicBezTo>
                      <a:pt x="46" y="104"/>
                      <a:pt x="47" y="107"/>
                      <a:pt x="46" y="107"/>
                    </a:cubicBezTo>
                    <a:cubicBezTo>
                      <a:pt x="45" y="107"/>
                      <a:pt x="41" y="106"/>
                      <a:pt x="41" y="106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5" y="110"/>
                      <a:pt x="33" y="113"/>
                      <a:pt x="34" y="113"/>
                    </a:cubicBezTo>
                    <a:cubicBezTo>
                      <a:pt x="35" y="114"/>
                      <a:pt x="32" y="115"/>
                      <a:pt x="32" y="115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16"/>
                      <a:pt x="31" y="116"/>
                      <a:pt x="32" y="117"/>
                    </a:cubicBezTo>
                    <a:cubicBezTo>
                      <a:pt x="33" y="117"/>
                      <a:pt x="36" y="117"/>
                      <a:pt x="36" y="117"/>
                    </a:cubicBezTo>
                    <a:cubicBezTo>
                      <a:pt x="36" y="117"/>
                      <a:pt x="38" y="116"/>
                      <a:pt x="37" y="117"/>
                    </a:cubicBezTo>
                    <a:cubicBezTo>
                      <a:pt x="37" y="118"/>
                      <a:pt x="36" y="121"/>
                      <a:pt x="36" y="121"/>
                    </a:cubicBezTo>
                    <a:cubicBezTo>
                      <a:pt x="36" y="121"/>
                      <a:pt x="35" y="122"/>
                      <a:pt x="32" y="122"/>
                    </a:cubicBezTo>
                    <a:cubicBezTo>
                      <a:pt x="30" y="123"/>
                      <a:pt x="27" y="124"/>
                      <a:pt x="27" y="124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7"/>
                      <a:pt x="26" y="128"/>
                      <a:pt x="23" y="128"/>
                    </a:cubicBezTo>
                    <a:cubicBezTo>
                      <a:pt x="21" y="128"/>
                      <a:pt x="19" y="128"/>
                      <a:pt x="19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7" y="128"/>
                      <a:pt x="15" y="129"/>
                      <a:pt x="15" y="129"/>
                    </a:cubicBezTo>
                    <a:cubicBezTo>
                      <a:pt x="14" y="128"/>
                      <a:pt x="13" y="127"/>
                      <a:pt x="13" y="127"/>
                    </a:cubicBezTo>
                    <a:cubicBezTo>
                      <a:pt x="14" y="123"/>
                      <a:pt x="14" y="123"/>
                      <a:pt x="14" y="123"/>
                    </a:cubicBezTo>
                    <a:cubicBezTo>
                      <a:pt x="13" y="122"/>
                      <a:pt x="13" y="122"/>
                      <a:pt x="13" y="122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13" y="119"/>
                      <a:pt x="10" y="121"/>
                      <a:pt x="10" y="122"/>
                    </a:cubicBezTo>
                    <a:cubicBezTo>
                      <a:pt x="9" y="122"/>
                      <a:pt x="9" y="124"/>
                      <a:pt x="9" y="124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6" y="131"/>
                      <a:pt x="6" y="131"/>
                      <a:pt x="6" y="131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5" y="134"/>
                    </a:cubicBezTo>
                    <a:cubicBezTo>
                      <a:pt x="6" y="134"/>
                      <a:pt x="10" y="136"/>
                      <a:pt x="10" y="136"/>
                    </a:cubicBezTo>
                    <a:cubicBezTo>
                      <a:pt x="10" y="136"/>
                      <a:pt x="11" y="135"/>
                      <a:pt x="13" y="137"/>
                    </a:cubicBezTo>
                    <a:cubicBezTo>
                      <a:pt x="14" y="138"/>
                      <a:pt x="16" y="139"/>
                      <a:pt x="16" y="139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27" y="141"/>
                      <a:pt x="27" y="141"/>
                      <a:pt x="27" y="141"/>
                    </a:cubicBezTo>
                    <a:cubicBezTo>
                      <a:pt x="27" y="141"/>
                      <a:pt x="28" y="143"/>
                      <a:pt x="28" y="144"/>
                    </a:cubicBezTo>
                    <a:cubicBezTo>
                      <a:pt x="29" y="144"/>
                      <a:pt x="31" y="147"/>
                      <a:pt x="31" y="147"/>
                    </a:cubicBezTo>
                    <a:cubicBezTo>
                      <a:pt x="31" y="147"/>
                      <a:pt x="31" y="145"/>
                      <a:pt x="33" y="146"/>
                    </a:cubicBezTo>
                    <a:cubicBezTo>
                      <a:pt x="36" y="146"/>
                      <a:pt x="37" y="146"/>
                      <a:pt x="37" y="146"/>
                    </a:cubicBezTo>
                    <a:cubicBezTo>
                      <a:pt x="37" y="146"/>
                      <a:pt x="39" y="146"/>
                      <a:pt x="40" y="147"/>
                    </a:cubicBezTo>
                    <a:cubicBezTo>
                      <a:pt x="41" y="148"/>
                      <a:pt x="44" y="153"/>
                      <a:pt x="44" y="153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8" y="162"/>
                      <a:pt x="48" y="162"/>
                      <a:pt x="48" y="162"/>
                    </a:cubicBezTo>
                    <a:cubicBezTo>
                      <a:pt x="48" y="162"/>
                      <a:pt x="48" y="163"/>
                      <a:pt x="50" y="164"/>
                    </a:cubicBezTo>
                    <a:cubicBezTo>
                      <a:pt x="52" y="166"/>
                      <a:pt x="53" y="168"/>
                      <a:pt x="53" y="168"/>
                    </a:cubicBezTo>
                    <a:cubicBezTo>
                      <a:pt x="53" y="168"/>
                      <a:pt x="53" y="169"/>
                      <a:pt x="54" y="170"/>
                    </a:cubicBezTo>
                    <a:cubicBezTo>
                      <a:pt x="55" y="172"/>
                      <a:pt x="57" y="174"/>
                      <a:pt x="57" y="174"/>
                    </a:cubicBezTo>
                    <a:cubicBezTo>
                      <a:pt x="57" y="174"/>
                      <a:pt x="57" y="175"/>
                      <a:pt x="58" y="176"/>
                    </a:cubicBezTo>
                    <a:cubicBezTo>
                      <a:pt x="60" y="177"/>
                      <a:pt x="62" y="177"/>
                      <a:pt x="63" y="178"/>
                    </a:cubicBezTo>
                    <a:cubicBezTo>
                      <a:pt x="65" y="180"/>
                      <a:pt x="67" y="182"/>
                      <a:pt x="67" y="182"/>
                    </a:cubicBezTo>
                    <a:cubicBezTo>
                      <a:pt x="67" y="182"/>
                      <a:pt x="72" y="187"/>
                      <a:pt x="74" y="189"/>
                    </a:cubicBezTo>
                    <a:cubicBezTo>
                      <a:pt x="76" y="191"/>
                      <a:pt x="78" y="193"/>
                      <a:pt x="79" y="193"/>
                    </a:cubicBezTo>
                    <a:cubicBezTo>
                      <a:pt x="80" y="194"/>
                      <a:pt x="85" y="195"/>
                      <a:pt x="85" y="195"/>
                    </a:cubicBezTo>
                    <a:cubicBezTo>
                      <a:pt x="85" y="195"/>
                      <a:pt x="88" y="198"/>
                      <a:pt x="89" y="197"/>
                    </a:cubicBezTo>
                    <a:cubicBezTo>
                      <a:pt x="91" y="197"/>
                      <a:pt x="87" y="196"/>
                      <a:pt x="93" y="196"/>
                    </a:cubicBezTo>
                    <a:cubicBezTo>
                      <a:pt x="99" y="196"/>
                      <a:pt x="103" y="198"/>
                      <a:pt x="103" y="198"/>
                    </a:cubicBezTo>
                    <a:cubicBezTo>
                      <a:pt x="107" y="195"/>
                      <a:pt x="107" y="195"/>
                      <a:pt x="107" y="195"/>
                    </a:cubicBezTo>
                    <a:cubicBezTo>
                      <a:pt x="107" y="195"/>
                      <a:pt x="106" y="197"/>
                      <a:pt x="107" y="194"/>
                    </a:cubicBezTo>
                    <a:cubicBezTo>
                      <a:pt x="108" y="192"/>
                      <a:pt x="109" y="190"/>
                      <a:pt x="109" y="190"/>
                    </a:cubicBezTo>
                    <a:cubicBezTo>
                      <a:pt x="109" y="190"/>
                      <a:pt x="108" y="188"/>
                      <a:pt x="111" y="188"/>
                    </a:cubicBezTo>
                    <a:cubicBezTo>
                      <a:pt x="113" y="188"/>
                      <a:pt x="119" y="187"/>
                      <a:pt x="120" y="187"/>
                    </a:cubicBezTo>
                    <a:cubicBezTo>
                      <a:pt x="121" y="187"/>
                      <a:pt x="121" y="188"/>
                      <a:pt x="122" y="187"/>
                    </a:cubicBezTo>
                    <a:cubicBezTo>
                      <a:pt x="122" y="186"/>
                      <a:pt x="131" y="189"/>
                      <a:pt x="131" y="189"/>
                    </a:cubicBezTo>
                    <a:cubicBezTo>
                      <a:pt x="132" y="187"/>
                      <a:pt x="132" y="187"/>
                      <a:pt x="132" y="187"/>
                    </a:cubicBezTo>
                    <a:cubicBezTo>
                      <a:pt x="134" y="186"/>
                      <a:pt x="134" y="186"/>
                      <a:pt x="134" y="186"/>
                    </a:cubicBezTo>
                    <a:cubicBezTo>
                      <a:pt x="136" y="190"/>
                      <a:pt x="136" y="190"/>
                      <a:pt x="136" y="190"/>
                    </a:cubicBezTo>
                    <a:cubicBezTo>
                      <a:pt x="140" y="190"/>
                      <a:pt x="140" y="190"/>
                      <a:pt x="140" y="190"/>
                    </a:cubicBezTo>
                    <a:cubicBezTo>
                      <a:pt x="140" y="190"/>
                      <a:pt x="143" y="189"/>
                      <a:pt x="145" y="189"/>
                    </a:cubicBezTo>
                    <a:cubicBezTo>
                      <a:pt x="146" y="189"/>
                      <a:pt x="150" y="187"/>
                      <a:pt x="150" y="187"/>
                    </a:cubicBezTo>
                    <a:cubicBezTo>
                      <a:pt x="150" y="187"/>
                      <a:pt x="151" y="185"/>
                      <a:pt x="152" y="185"/>
                    </a:cubicBezTo>
                    <a:cubicBezTo>
                      <a:pt x="153" y="184"/>
                      <a:pt x="156" y="184"/>
                      <a:pt x="157" y="184"/>
                    </a:cubicBezTo>
                    <a:cubicBezTo>
                      <a:pt x="159" y="184"/>
                      <a:pt x="162" y="183"/>
                      <a:pt x="162" y="183"/>
                    </a:cubicBezTo>
                    <a:cubicBezTo>
                      <a:pt x="164" y="181"/>
                      <a:pt x="164" y="181"/>
                      <a:pt x="164" y="181"/>
                    </a:cubicBezTo>
                    <a:cubicBezTo>
                      <a:pt x="164" y="181"/>
                      <a:pt x="165" y="180"/>
                      <a:pt x="167" y="180"/>
                    </a:cubicBezTo>
                    <a:cubicBezTo>
                      <a:pt x="168" y="181"/>
                      <a:pt x="172" y="181"/>
                      <a:pt x="172" y="181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178" y="178"/>
                      <a:pt x="178" y="177"/>
                      <a:pt x="179" y="178"/>
                    </a:cubicBezTo>
                    <a:cubicBezTo>
                      <a:pt x="180" y="179"/>
                      <a:pt x="182" y="181"/>
                      <a:pt x="182" y="181"/>
                    </a:cubicBezTo>
                    <a:cubicBezTo>
                      <a:pt x="186" y="182"/>
                      <a:pt x="186" y="182"/>
                      <a:pt x="186" y="182"/>
                    </a:cubicBezTo>
                    <a:cubicBezTo>
                      <a:pt x="189" y="181"/>
                      <a:pt x="189" y="181"/>
                      <a:pt x="189" y="181"/>
                    </a:cubicBezTo>
                    <a:cubicBezTo>
                      <a:pt x="191" y="179"/>
                      <a:pt x="191" y="179"/>
                      <a:pt x="191" y="179"/>
                    </a:cubicBezTo>
                    <a:cubicBezTo>
                      <a:pt x="191" y="179"/>
                      <a:pt x="191" y="178"/>
                      <a:pt x="194" y="178"/>
                    </a:cubicBezTo>
                    <a:cubicBezTo>
                      <a:pt x="197" y="178"/>
                      <a:pt x="198" y="178"/>
                      <a:pt x="198" y="178"/>
                    </a:cubicBezTo>
                    <a:cubicBezTo>
                      <a:pt x="198" y="178"/>
                      <a:pt x="201" y="178"/>
                      <a:pt x="201" y="177"/>
                    </a:cubicBezTo>
                    <a:cubicBezTo>
                      <a:pt x="201" y="176"/>
                      <a:pt x="201" y="174"/>
                      <a:pt x="202" y="173"/>
                    </a:cubicBezTo>
                    <a:cubicBezTo>
                      <a:pt x="202" y="172"/>
                      <a:pt x="206" y="168"/>
                      <a:pt x="206" y="168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7" y="164"/>
                      <a:pt x="207" y="164"/>
                      <a:pt x="207" y="164"/>
                    </a:cubicBezTo>
                    <a:cubicBezTo>
                      <a:pt x="208" y="162"/>
                      <a:pt x="208" y="162"/>
                      <a:pt x="208" y="162"/>
                    </a:cubicBezTo>
                    <a:cubicBezTo>
                      <a:pt x="208" y="162"/>
                      <a:pt x="211" y="161"/>
                      <a:pt x="210" y="163"/>
                    </a:cubicBezTo>
                    <a:cubicBezTo>
                      <a:pt x="209" y="165"/>
                      <a:pt x="210" y="166"/>
                      <a:pt x="210" y="166"/>
                    </a:cubicBezTo>
                    <a:cubicBezTo>
                      <a:pt x="210" y="166"/>
                      <a:pt x="211" y="165"/>
                      <a:pt x="212" y="165"/>
                    </a:cubicBezTo>
                    <a:cubicBezTo>
                      <a:pt x="214" y="165"/>
                      <a:pt x="214" y="164"/>
                      <a:pt x="215" y="164"/>
                    </a:cubicBezTo>
                    <a:cubicBezTo>
                      <a:pt x="217" y="165"/>
                      <a:pt x="218" y="164"/>
                      <a:pt x="218" y="164"/>
                    </a:cubicBezTo>
                    <a:cubicBezTo>
                      <a:pt x="218" y="164"/>
                      <a:pt x="217" y="162"/>
                      <a:pt x="218" y="162"/>
                    </a:cubicBezTo>
                    <a:cubicBezTo>
                      <a:pt x="219" y="163"/>
                      <a:pt x="221" y="163"/>
                      <a:pt x="221" y="163"/>
                    </a:cubicBezTo>
                    <a:cubicBezTo>
                      <a:pt x="221" y="163"/>
                      <a:pt x="222" y="163"/>
                      <a:pt x="222" y="162"/>
                    </a:cubicBezTo>
                    <a:cubicBezTo>
                      <a:pt x="222" y="162"/>
                      <a:pt x="219" y="160"/>
                      <a:pt x="220" y="160"/>
                    </a:cubicBezTo>
                    <a:cubicBezTo>
                      <a:pt x="221" y="161"/>
                      <a:pt x="223" y="160"/>
                      <a:pt x="223" y="160"/>
                    </a:cubicBezTo>
                    <a:cubicBezTo>
                      <a:pt x="223" y="160"/>
                      <a:pt x="226" y="161"/>
                      <a:pt x="223" y="159"/>
                    </a:cubicBezTo>
                    <a:cubicBezTo>
                      <a:pt x="221" y="156"/>
                      <a:pt x="224" y="156"/>
                      <a:pt x="224" y="156"/>
                    </a:cubicBezTo>
                    <a:cubicBezTo>
                      <a:pt x="224" y="156"/>
                      <a:pt x="227" y="157"/>
                      <a:pt x="226" y="157"/>
                    </a:cubicBezTo>
                    <a:cubicBezTo>
                      <a:pt x="225" y="156"/>
                      <a:pt x="221" y="151"/>
                      <a:pt x="221" y="151"/>
                    </a:cubicBezTo>
                    <a:cubicBezTo>
                      <a:pt x="221" y="150"/>
                      <a:pt x="221" y="150"/>
                      <a:pt x="221" y="150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1" y="148"/>
                      <a:pt x="223" y="149"/>
                      <a:pt x="224" y="150"/>
                    </a:cubicBezTo>
                    <a:cubicBezTo>
                      <a:pt x="224" y="150"/>
                      <a:pt x="224" y="150"/>
                      <a:pt x="225" y="151"/>
                    </a:cubicBezTo>
                    <a:cubicBezTo>
                      <a:pt x="227" y="152"/>
                      <a:pt x="226" y="154"/>
                      <a:pt x="227" y="154"/>
                    </a:cubicBezTo>
                    <a:cubicBezTo>
                      <a:pt x="228" y="155"/>
                      <a:pt x="231" y="154"/>
                      <a:pt x="231" y="154"/>
                    </a:cubicBezTo>
                    <a:cubicBezTo>
                      <a:pt x="233" y="151"/>
                      <a:pt x="233" y="151"/>
                      <a:pt x="233" y="151"/>
                    </a:cubicBezTo>
                    <a:cubicBezTo>
                      <a:pt x="233" y="151"/>
                      <a:pt x="237" y="147"/>
                      <a:pt x="236" y="147"/>
                    </a:cubicBezTo>
                    <a:cubicBezTo>
                      <a:pt x="235" y="146"/>
                      <a:pt x="230" y="148"/>
                      <a:pt x="230" y="148"/>
                    </a:cubicBezTo>
                    <a:cubicBezTo>
                      <a:pt x="232" y="144"/>
                      <a:pt x="232" y="144"/>
                      <a:pt x="232" y="144"/>
                    </a:cubicBezTo>
                    <a:cubicBezTo>
                      <a:pt x="229" y="143"/>
                      <a:pt x="229" y="143"/>
                      <a:pt x="229" y="143"/>
                    </a:cubicBezTo>
                    <a:cubicBezTo>
                      <a:pt x="228" y="142"/>
                      <a:pt x="228" y="142"/>
                      <a:pt x="228" y="142"/>
                    </a:cubicBezTo>
                    <a:cubicBezTo>
                      <a:pt x="228" y="142"/>
                      <a:pt x="231" y="142"/>
                      <a:pt x="231" y="142"/>
                    </a:cubicBezTo>
                    <a:cubicBezTo>
                      <a:pt x="232" y="142"/>
                      <a:pt x="234" y="141"/>
                      <a:pt x="234" y="141"/>
                    </a:cubicBezTo>
                    <a:cubicBezTo>
                      <a:pt x="234" y="139"/>
                      <a:pt x="234" y="139"/>
                      <a:pt x="234" y="139"/>
                    </a:cubicBezTo>
                    <a:cubicBezTo>
                      <a:pt x="231" y="137"/>
                      <a:pt x="231" y="137"/>
                      <a:pt x="231" y="137"/>
                    </a:cubicBezTo>
                    <a:cubicBezTo>
                      <a:pt x="232" y="136"/>
                      <a:pt x="232" y="136"/>
                      <a:pt x="232" y="136"/>
                    </a:cubicBezTo>
                    <a:cubicBezTo>
                      <a:pt x="233" y="134"/>
                      <a:pt x="233" y="134"/>
                      <a:pt x="233" y="134"/>
                    </a:cubicBezTo>
                    <a:cubicBezTo>
                      <a:pt x="235" y="133"/>
                      <a:pt x="235" y="133"/>
                      <a:pt x="235" y="133"/>
                    </a:cubicBezTo>
                    <a:cubicBezTo>
                      <a:pt x="238" y="127"/>
                      <a:pt x="238" y="127"/>
                      <a:pt x="238" y="127"/>
                    </a:cubicBezTo>
                    <a:cubicBezTo>
                      <a:pt x="237" y="125"/>
                      <a:pt x="237" y="125"/>
                      <a:pt x="237" y="125"/>
                    </a:cubicBezTo>
                    <a:cubicBezTo>
                      <a:pt x="235" y="125"/>
                      <a:pt x="235" y="125"/>
                      <a:pt x="235" y="125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231" y="119"/>
                      <a:pt x="231" y="119"/>
                      <a:pt x="231" y="119"/>
                    </a:cubicBezTo>
                    <a:cubicBezTo>
                      <a:pt x="231" y="119"/>
                      <a:pt x="228" y="117"/>
                      <a:pt x="228" y="116"/>
                    </a:cubicBezTo>
                    <a:cubicBezTo>
                      <a:pt x="228" y="116"/>
                      <a:pt x="228" y="114"/>
                      <a:pt x="227" y="115"/>
                    </a:cubicBezTo>
                    <a:cubicBezTo>
                      <a:pt x="226" y="115"/>
                      <a:pt x="225" y="114"/>
                      <a:pt x="225" y="114"/>
                    </a:cubicBezTo>
                    <a:cubicBezTo>
                      <a:pt x="225" y="114"/>
                      <a:pt x="225" y="111"/>
                      <a:pt x="225" y="111"/>
                    </a:cubicBezTo>
                    <a:cubicBezTo>
                      <a:pt x="225" y="111"/>
                      <a:pt x="227" y="110"/>
                      <a:pt x="227" y="109"/>
                    </a:cubicBezTo>
                    <a:cubicBezTo>
                      <a:pt x="228" y="108"/>
                      <a:pt x="227" y="106"/>
                      <a:pt x="227" y="106"/>
                    </a:cubicBezTo>
                    <a:cubicBezTo>
                      <a:pt x="226" y="106"/>
                      <a:pt x="224" y="107"/>
                      <a:pt x="224" y="107"/>
                    </a:cubicBezTo>
                    <a:cubicBezTo>
                      <a:pt x="218" y="108"/>
                      <a:pt x="218" y="108"/>
                      <a:pt x="218" y="108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6" y="107"/>
                      <a:pt x="217" y="107"/>
                      <a:pt x="217" y="106"/>
                    </a:cubicBezTo>
                    <a:cubicBezTo>
                      <a:pt x="218" y="105"/>
                      <a:pt x="218" y="104"/>
                      <a:pt x="219" y="103"/>
                    </a:cubicBezTo>
                    <a:cubicBezTo>
                      <a:pt x="220" y="102"/>
                      <a:pt x="220" y="103"/>
                      <a:pt x="221" y="101"/>
                    </a:cubicBezTo>
                    <a:cubicBezTo>
                      <a:pt x="223" y="100"/>
                      <a:pt x="225" y="98"/>
                      <a:pt x="225" y="98"/>
                    </a:cubicBezTo>
                    <a:cubicBezTo>
                      <a:pt x="225" y="95"/>
                      <a:pt x="225" y="95"/>
                      <a:pt x="225" y="95"/>
                    </a:cubicBezTo>
                    <a:cubicBezTo>
                      <a:pt x="224" y="92"/>
                      <a:pt x="224" y="92"/>
                      <a:pt x="224" y="92"/>
                    </a:cubicBezTo>
                    <a:cubicBezTo>
                      <a:pt x="224" y="92"/>
                      <a:pt x="223" y="91"/>
                      <a:pt x="222" y="91"/>
                    </a:cubicBezTo>
                    <a:cubicBezTo>
                      <a:pt x="221" y="91"/>
                      <a:pt x="222" y="93"/>
                      <a:pt x="220" y="91"/>
                    </a:cubicBezTo>
                    <a:cubicBezTo>
                      <a:pt x="219" y="90"/>
                      <a:pt x="219" y="90"/>
                      <a:pt x="218" y="88"/>
                    </a:cubicBezTo>
                    <a:cubicBezTo>
                      <a:pt x="217" y="87"/>
                      <a:pt x="217" y="85"/>
                      <a:pt x="217" y="85"/>
                    </a:cubicBezTo>
                    <a:cubicBezTo>
                      <a:pt x="217" y="85"/>
                      <a:pt x="215" y="84"/>
                      <a:pt x="216" y="84"/>
                    </a:cubicBezTo>
                    <a:cubicBezTo>
                      <a:pt x="218" y="84"/>
                      <a:pt x="219" y="85"/>
                      <a:pt x="220" y="84"/>
                    </a:cubicBezTo>
                    <a:cubicBezTo>
                      <a:pt x="221" y="83"/>
                      <a:pt x="221" y="84"/>
                      <a:pt x="221" y="83"/>
                    </a:cubicBezTo>
                    <a:cubicBezTo>
                      <a:pt x="221" y="82"/>
                      <a:pt x="222" y="79"/>
                      <a:pt x="222" y="79"/>
                    </a:cubicBezTo>
                    <a:cubicBezTo>
                      <a:pt x="222" y="78"/>
                      <a:pt x="222" y="78"/>
                      <a:pt x="224" y="77"/>
                    </a:cubicBezTo>
                    <a:cubicBezTo>
                      <a:pt x="227" y="76"/>
                      <a:pt x="226" y="76"/>
                      <a:pt x="228" y="76"/>
                    </a:cubicBezTo>
                    <a:cubicBezTo>
                      <a:pt x="229" y="75"/>
                      <a:pt x="230" y="74"/>
                      <a:pt x="229" y="74"/>
                    </a:cubicBezTo>
                    <a:cubicBezTo>
                      <a:pt x="229" y="73"/>
                      <a:pt x="227" y="73"/>
                      <a:pt x="227" y="73"/>
                    </a:cubicBezTo>
                    <a:cubicBezTo>
                      <a:pt x="226" y="72"/>
                      <a:pt x="224" y="74"/>
                      <a:pt x="224" y="74"/>
                    </a:cubicBezTo>
                    <a:cubicBezTo>
                      <a:pt x="224" y="74"/>
                      <a:pt x="222" y="75"/>
                      <a:pt x="221" y="76"/>
                    </a:cubicBezTo>
                    <a:cubicBezTo>
                      <a:pt x="220" y="77"/>
                      <a:pt x="219" y="76"/>
                      <a:pt x="218" y="76"/>
                    </a:cubicBezTo>
                    <a:cubicBezTo>
                      <a:pt x="217" y="76"/>
                      <a:pt x="217" y="76"/>
                      <a:pt x="217" y="76"/>
                    </a:cubicBezTo>
                    <a:cubicBezTo>
                      <a:pt x="217" y="76"/>
                      <a:pt x="215" y="75"/>
                      <a:pt x="214" y="77"/>
                    </a:cubicBezTo>
                    <a:cubicBezTo>
                      <a:pt x="214" y="79"/>
                      <a:pt x="212" y="81"/>
                      <a:pt x="212" y="81"/>
                    </a:cubicBezTo>
                    <a:cubicBezTo>
                      <a:pt x="212" y="81"/>
                      <a:pt x="211" y="82"/>
                      <a:pt x="211" y="80"/>
                    </a:cubicBezTo>
                    <a:cubicBezTo>
                      <a:pt x="211" y="79"/>
                      <a:pt x="210" y="76"/>
                      <a:pt x="210" y="76"/>
                    </a:cubicBezTo>
                    <a:cubicBezTo>
                      <a:pt x="210" y="76"/>
                      <a:pt x="210" y="76"/>
                      <a:pt x="210" y="76"/>
                    </a:cubicBezTo>
                    <a:cubicBezTo>
                      <a:pt x="209" y="76"/>
                      <a:pt x="206" y="75"/>
                      <a:pt x="206" y="75"/>
                    </a:cubicBezTo>
                    <a:cubicBezTo>
                      <a:pt x="206" y="75"/>
                      <a:pt x="207" y="75"/>
                      <a:pt x="207" y="73"/>
                    </a:cubicBezTo>
                    <a:cubicBezTo>
                      <a:pt x="206" y="72"/>
                      <a:pt x="206" y="71"/>
                      <a:pt x="206" y="71"/>
                    </a:cubicBezTo>
                    <a:cubicBezTo>
                      <a:pt x="207" y="71"/>
                      <a:pt x="208" y="71"/>
                      <a:pt x="208" y="71"/>
                    </a:cubicBezTo>
                    <a:cubicBezTo>
                      <a:pt x="209" y="71"/>
                      <a:pt x="209" y="71"/>
                      <a:pt x="209" y="69"/>
                    </a:cubicBezTo>
                    <a:cubicBezTo>
                      <a:pt x="209" y="66"/>
                      <a:pt x="208" y="65"/>
                      <a:pt x="208" y="65"/>
                    </a:cubicBezTo>
                    <a:cubicBezTo>
                      <a:pt x="208" y="65"/>
                      <a:pt x="207" y="64"/>
                      <a:pt x="207" y="64"/>
                    </a:cubicBezTo>
                    <a:cubicBezTo>
                      <a:pt x="207" y="60"/>
                      <a:pt x="207" y="60"/>
                      <a:pt x="207" y="60"/>
                    </a:cubicBezTo>
                    <a:cubicBezTo>
                      <a:pt x="207" y="60"/>
                      <a:pt x="207" y="59"/>
                      <a:pt x="206" y="58"/>
                    </a:cubicBezTo>
                    <a:cubicBezTo>
                      <a:pt x="205" y="57"/>
                      <a:pt x="205" y="56"/>
                      <a:pt x="204" y="57"/>
                    </a:cubicBezTo>
                    <a:cubicBezTo>
                      <a:pt x="204" y="57"/>
                      <a:pt x="203" y="58"/>
                      <a:pt x="202" y="58"/>
                    </a:cubicBezTo>
                    <a:cubicBezTo>
                      <a:pt x="201" y="57"/>
                      <a:pt x="199" y="56"/>
                      <a:pt x="199" y="56"/>
                    </a:cubicBezTo>
                    <a:cubicBezTo>
                      <a:pt x="195" y="54"/>
                      <a:pt x="195" y="54"/>
                      <a:pt x="195" y="54"/>
                    </a:cubicBezTo>
                    <a:cubicBezTo>
                      <a:pt x="195" y="54"/>
                      <a:pt x="195" y="54"/>
                      <a:pt x="194" y="55"/>
                    </a:cubicBezTo>
                    <a:cubicBezTo>
                      <a:pt x="194" y="56"/>
                      <a:pt x="193" y="55"/>
                      <a:pt x="193" y="57"/>
                    </a:cubicBezTo>
                    <a:cubicBezTo>
                      <a:pt x="194" y="58"/>
                      <a:pt x="194" y="59"/>
                      <a:pt x="194" y="60"/>
                    </a:cubicBezTo>
                    <a:cubicBezTo>
                      <a:pt x="193" y="61"/>
                      <a:pt x="193" y="62"/>
                      <a:pt x="193" y="64"/>
                    </a:cubicBezTo>
                    <a:cubicBezTo>
                      <a:pt x="192" y="65"/>
                      <a:pt x="191" y="65"/>
                      <a:pt x="191" y="66"/>
                    </a:cubicBezTo>
                    <a:cubicBezTo>
                      <a:pt x="191" y="67"/>
                      <a:pt x="192" y="67"/>
                      <a:pt x="192" y="68"/>
                    </a:cubicBezTo>
                    <a:cubicBezTo>
                      <a:pt x="192" y="68"/>
                      <a:pt x="191" y="70"/>
                      <a:pt x="190" y="70"/>
                    </a:cubicBezTo>
                    <a:cubicBezTo>
                      <a:pt x="190" y="71"/>
                      <a:pt x="189" y="72"/>
                      <a:pt x="188" y="72"/>
                    </a:cubicBezTo>
                    <a:cubicBezTo>
                      <a:pt x="188" y="71"/>
                      <a:pt x="187" y="71"/>
                      <a:pt x="186" y="71"/>
                    </a:cubicBezTo>
                    <a:cubicBezTo>
                      <a:pt x="185" y="71"/>
                      <a:pt x="184" y="72"/>
                      <a:pt x="184" y="72"/>
                    </a:cubicBezTo>
                    <a:cubicBezTo>
                      <a:pt x="184" y="72"/>
                      <a:pt x="183" y="73"/>
                      <a:pt x="182" y="72"/>
                    </a:cubicBezTo>
                    <a:cubicBezTo>
                      <a:pt x="180" y="71"/>
                      <a:pt x="179" y="70"/>
                      <a:pt x="179" y="70"/>
                    </a:cubicBezTo>
                    <a:cubicBezTo>
                      <a:pt x="179" y="68"/>
                      <a:pt x="179" y="68"/>
                      <a:pt x="179" y="68"/>
                    </a:cubicBezTo>
                    <a:cubicBezTo>
                      <a:pt x="179" y="68"/>
                      <a:pt x="183" y="69"/>
                      <a:pt x="178" y="66"/>
                    </a:cubicBezTo>
                    <a:cubicBezTo>
                      <a:pt x="174" y="64"/>
                      <a:pt x="174" y="64"/>
                      <a:pt x="174" y="64"/>
                    </a:cubicBezTo>
                    <a:cubicBezTo>
                      <a:pt x="174" y="64"/>
                      <a:pt x="174" y="65"/>
                      <a:pt x="173" y="66"/>
                    </a:cubicBezTo>
                    <a:cubicBezTo>
                      <a:pt x="172" y="66"/>
                      <a:pt x="172" y="67"/>
                      <a:pt x="172" y="67"/>
                    </a:cubicBezTo>
                    <a:cubicBezTo>
                      <a:pt x="171" y="69"/>
                      <a:pt x="171" y="69"/>
                      <a:pt x="171" y="69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2"/>
                      <a:pt x="167" y="73"/>
                      <a:pt x="166" y="73"/>
                    </a:cubicBezTo>
                    <a:cubicBezTo>
                      <a:pt x="166" y="73"/>
                      <a:pt x="165" y="73"/>
                      <a:pt x="165" y="73"/>
                    </a:cubicBezTo>
                    <a:cubicBezTo>
                      <a:pt x="164" y="73"/>
                      <a:pt x="163" y="73"/>
                      <a:pt x="163" y="72"/>
                    </a:cubicBezTo>
                    <a:cubicBezTo>
                      <a:pt x="162" y="72"/>
                      <a:pt x="162" y="72"/>
                      <a:pt x="162" y="71"/>
                    </a:cubicBezTo>
                    <a:cubicBezTo>
                      <a:pt x="162" y="70"/>
                      <a:pt x="162" y="68"/>
                      <a:pt x="161" y="67"/>
                    </a:cubicBezTo>
                    <a:cubicBezTo>
                      <a:pt x="161" y="66"/>
                      <a:pt x="161" y="66"/>
                      <a:pt x="160" y="64"/>
                    </a:cubicBezTo>
                    <a:cubicBezTo>
                      <a:pt x="159" y="63"/>
                      <a:pt x="158" y="61"/>
                      <a:pt x="158" y="61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4" y="57"/>
                      <a:pt x="152" y="57"/>
                    </a:cubicBezTo>
                    <a:cubicBezTo>
                      <a:pt x="151" y="58"/>
                      <a:pt x="149" y="60"/>
                      <a:pt x="149" y="60"/>
                    </a:cubicBezTo>
                    <a:cubicBezTo>
                      <a:pt x="149" y="60"/>
                      <a:pt x="149" y="62"/>
                      <a:pt x="149" y="63"/>
                    </a:cubicBezTo>
                    <a:cubicBezTo>
                      <a:pt x="149" y="63"/>
                      <a:pt x="148" y="64"/>
                      <a:pt x="148" y="65"/>
                    </a:cubicBezTo>
                    <a:cubicBezTo>
                      <a:pt x="149" y="67"/>
                      <a:pt x="150" y="69"/>
                      <a:pt x="149" y="70"/>
                    </a:cubicBezTo>
                    <a:cubicBezTo>
                      <a:pt x="149" y="70"/>
                      <a:pt x="148" y="72"/>
                      <a:pt x="148" y="74"/>
                    </a:cubicBezTo>
                    <a:cubicBezTo>
                      <a:pt x="148" y="76"/>
                      <a:pt x="149" y="78"/>
                      <a:pt x="148" y="78"/>
                    </a:cubicBezTo>
                    <a:cubicBezTo>
                      <a:pt x="147" y="79"/>
                      <a:pt x="147" y="80"/>
                      <a:pt x="147" y="80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80"/>
                      <a:pt x="146" y="79"/>
                      <a:pt x="147" y="76"/>
                    </a:cubicBezTo>
                    <a:cubicBezTo>
                      <a:pt x="147" y="73"/>
                      <a:pt x="146" y="72"/>
                      <a:pt x="146" y="71"/>
                    </a:cubicBezTo>
                    <a:cubicBezTo>
                      <a:pt x="145" y="71"/>
                      <a:pt x="145" y="71"/>
                      <a:pt x="145" y="70"/>
                    </a:cubicBezTo>
                    <a:cubicBezTo>
                      <a:pt x="145" y="69"/>
                      <a:pt x="145" y="68"/>
                      <a:pt x="145" y="68"/>
                    </a:cubicBezTo>
                    <a:cubicBezTo>
                      <a:pt x="145" y="68"/>
                      <a:pt x="143" y="66"/>
                      <a:pt x="143" y="65"/>
                    </a:cubicBezTo>
                    <a:cubicBezTo>
                      <a:pt x="143" y="64"/>
                      <a:pt x="144" y="63"/>
                      <a:pt x="144" y="61"/>
                    </a:cubicBezTo>
                    <a:cubicBezTo>
                      <a:pt x="144" y="58"/>
                      <a:pt x="145" y="58"/>
                      <a:pt x="144" y="57"/>
                    </a:cubicBezTo>
                    <a:cubicBezTo>
                      <a:pt x="143" y="56"/>
                      <a:pt x="144" y="55"/>
                      <a:pt x="143" y="54"/>
                    </a:cubicBezTo>
                    <a:cubicBezTo>
                      <a:pt x="142" y="54"/>
                      <a:pt x="142" y="55"/>
                      <a:pt x="141" y="54"/>
                    </a:cubicBezTo>
                    <a:cubicBezTo>
                      <a:pt x="141" y="54"/>
                      <a:pt x="141" y="55"/>
                      <a:pt x="141" y="55"/>
                    </a:cubicBezTo>
                    <a:cubicBezTo>
                      <a:pt x="142" y="53"/>
                      <a:pt x="142" y="53"/>
                      <a:pt x="142" y="53"/>
                    </a:cubicBezTo>
                    <a:cubicBezTo>
                      <a:pt x="142" y="53"/>
                      <a:pt x="143" y="49"/>
                      <a:pt x="142" y="51"/>
                    </a:cubicBezTo>
                    <a:cubicBezTo>
                      <a:pt x="141" y="52"/>
                      <a:pt x="138" y="53"/>
                      <a:pt x="138" y="52"/>
                    </a:cubicBezTo>
                    <a:cubicBezTo>
                      <a:pt x="139" y="51"/>
                      <a:pt x="138" y="50"/>
                      <a:pt x="138" y="50"/>
                    </a:cubicBezTo>
                    <a:cubicBezTo>
                      <a:pt x="138" y="50"/>
                      <a:pt x="134" y="50"/>
                      <a:pt x="134" y="50"/>
                    </a:cubicBezTo>
                    <a:cubicBezTo>
                      <a:pt x="134" y="50"/>
                      <a:pt x="134" y="49"/>
                      <a:pt x="134" y="51"/>
                    </a:cubicBezTo>
                    <a:cubicBezTo>
                      <a:pt x="134" y="52"/>
                      <a:pt x="135" y="54"/>
                      <a:pt x="133" y="54"/>
                    </a:cubicBezTo>
                    <a:cubicBezTo>
                      <a:pt x="131" y="55"/>
                      <a:pt x="130" y="55"/>
                      <a:pt x="130" y="55"/>
                    </a:cubicBezTo>
                    <a:cubicBezTo>
                      <a:pt x="130" y="54"/>
                      <a:pt x="128" y="53"/>
                      <a:pt x="128" y="53"/>
                    </a:cubicBezTo>
                    <a:cubicBezTo>
                      <a:pt x="128" y="53"/>
                      <a:pt x="127" y="53"/>
                      <a:pt x="126" y="53"/>
                    </a:cubicBezTo>
                    <a:cubicBezTo>
                      <a:pt x="126" y="54"/>
                      <a:pt x="124" y="54"/>
                      <a:pt x="124" y="54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4" y="57"/>
                      <a:pt x="124" y="57"/>
                      <a:pt x="124" y="57"/>
                    </a:cubicBezTo>
                    <a:cubicBezTo>
                      <a:pt x="124" y="57"/>
                      <a:pt x="123" y="57"/>
                      <a:pt x="123" y="57"/>
                    </a:cubicBezTo>
                    <a:cubicBezTo>
                      <a:pt x="122" y="58"/>
                      <a:pt x="121" y="58"/>
                      <a:pt x="122" y="59"/>
                    </a:cubicBezTo>
                    <a:cubicBezTo>
                      <a:pt x="122" y="59"/>
                      <a:pt x="122" y="59"/>
                      <a:pt x="122" y="61"/>
                    </a:cubicBezTo>
                    <a:cubicBezTo>
                      <a:pt x="122" y="62"/>
                      <a:pt x="122" y="62"/>
                      <a:pt x="122" y="63"/>
                    </a:cubicBezTo>
                    <a:cubicBezTo>
                      <a:pt x="121" y="64"/>
                      <a:pt x="121" y="65"/>
                      <a:pt x="120" y="66"/>
                    </a:cubicBezTo>
                    <a:cubicBezTo>
                      <a:pt x="120" y="66"/>
                      <a:pt x="119" y="67"/>
                      <a:pt x="119" y="67"/>
                    </a:cubicBezTo>
                    <a:cubicBezTo>
                      <a:pt x="118" y="68"/>
                      <a:pt x="118" y="68"/>
                      <a:pt x="117" y="68"/>
                    </a:cubicBezTo>
                    <a:cubicBezTo>
                      <a:pt x="116" y="68"/>
                      <a:pt x="116" y="69"/>
                      <a:pt x="116" y="68"/>
                    </a:cubicBezTo>
                    <a:cubicBezTo>
                      <a:pt x="116" y="66"/>
                      <a:pt x="116" y="65"/>
                      <a:pt x="116" y="63"/>
                    </a:cubicBezTo>
                    <a:cubicBezTo>
                      <a:pt x="116" y="62"/>
                      <a:pt x="117" y="62"/>
                      <a:pt x="115" y="60"/>
                    </a:cubicBezTo>
                    <a:cubicBezTo>
                      <a:pt x="114" y="58"/>
                      <a:pt x="113" y="58"/>
                      <a:pt x="113" y="57"/>
                    </a:cubicBezTo>
                    <a:cubicBezTo>
                      <a:pt x="113" y="57"/>
                      <a:pt x="113" y="56"/>
                      <a:pt x="113" y="55"/>
                    </a:cubicBezTo>
                    <a:cubicBezTo>
                      <a:pt x="113" y="54"/>
                      <a:pt x="113" y="56"/>
                      <a:pt x="113" y="52"/>
                    </a:cubicBezTo>
                    <a:cubicBezTo>
                      <a:pt x="114" y="49"/>
                      <a:pt x="113" y="48"/>
                      <a:pt x="113" y="48"/>
                    </a:cubicBezTo>
                    <a:cubicBezTo>
                      <a:pt x="113" y="48"/>
                      <a:pt x="114" y="43"/>
                      <a:pt x="114" y="43"/>
                    </a:cubicBezTo>
                    <a:cubicBezTo>
                      <a:pt x="113" y="43"/>
                      <a:pt x="110" y="43"/>
                      <a:pt x="109" y="43"/>
                    </a:cubicBezTo>
                    <a:cubicBezTo>
                      <a:pt x="108" y="43"/>
                      <a:pt x="108" y="43"/>
                      <a:pt x="107" y="43"/>
                    </a:cubicBezTo>
                    <a:cubicBezTo>
                      <a:pt x="107" y="44"/>
                      <a:pt x="106" y="43"/>
                      <a:pt x="106" y="45"/>
                    </a:cubicBezTo>
                    <a:cubicBezTo>
                      <a:pt x="105" y="47"/>
                      <a:pt x="104" y="47"/>
                      <a:pt x="104" y="49"/>
                    </a:cubicBezTo>
                    <a:cubicBezTo>
                      <a:pt x="104" y="50"/>
                      <a:pt x="104" y="52"/>
                      <a:pt x="104" y="52"/>
                    </a:cubicBezTo>
                    <a:cubicBezTo>
                      <a:pt x="104" y="53"/>
                      <a:pt x="103" y="54"/>
                      <a:pt x="103" y="54"/>
                    </a:cubicBezTo>
                    <a:cubicBezTo>
                      <a:pt x="103" y="54"/>
                      <a:pt x="103" y="55"/>
                      <a:pt x="103" y="57"/>
                    </a:cubicBezTo>
                    <a:cubicBezTo>
                      <a:pt x="102" y="59"/>
                      <a:pt x="102" y="60"/>
                      <a:pt x="102" y="61"/>
                    </a:cubicBezTo>
                    <a:cubicBezTo>
                      <a:pt x="102" y="61"/>
                      <a:pt x="102" y="61"/>
                      <a:pt x="101" y="62"/>
                    </a:cubicBezTo>
                    <a:cubicBezTo>
                      <a:pt x="100" y="63"/>
                      <a:pt x="98" y="66"/>
                      <a:pt x="97" y="66"/>
                    </a:cubicBezTo>
                    <a:cubicBezTo>
                      <a:pt x="97" y="66"/>
                      <a:pt x="97" y="66"/>
                      <a:pt x="96" y="67"/>
                    </a:cubicBezTo>
                    <a:cubicBezTo>
                      <a:pt x="96" y="67"/>
                      <a:pt x="94" y="70"/>
                      <a:pt x="93" y="70"/>
                    </a:cubicBezTo>
                    <a:cubicBezTo>
                      <a:pt x="92" y="71"/>
                      <a:pt x="93" y="71"/>
                      <a:pt x="92" y="71"/>
                    </a:cubicBezTo>
                    <a:cubicBezTo>
                      <a:pt x="92" y="70"/>
                      <a:pt x="91" y="70"/>
                      <a:pt x="91" y="69"/>
                    </a:cubicBezTo>
                    <a:cubicBezTo>
                      <a:pt x="91" y="67"/>
                      <a:pt x="91" y="67"/>
                      <a:pt x="92" y="65"/>
                    </a:cubicBezTo>
                    <a:cubicBezTo>
                      <a:pt x="92" y="64"/>
                      <a:pt x="93" y="62"/>
                      <a:pt x="93" y="62"/>
                    </a:cubicBezTo>
                    <a:cubicBezTo>
                      <a:pt x="93" y="62"/>
                      <a:pt x="94" y="61"/>
                      <a:pt x="93" y="61"/>
                    </a:cubicBezTo>
                    <a:cubicBezTo>
                      <a:pt x="92" y="61"/>
                      <a:pt x="91" y="61"/>
                      <a:pt x="90" y="61"/>
                    </a:cubicBezTo>
                    <a:cubicBezTo>
                      <a:pt x="88" y="61"/>
                      <a:pt x="86" y="62"/>
                      <a:pt x="85" y="63"/>
                    </a:cubicBezTo>
                    <a:cubicBezTo>
                      <a:pt x="84" y="63"/>
                      <a:pt x="84" y="64"/>
                      <a:pt x="82" y="66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79" y="70"/>
                      <a:pt x="79" y="68"/>
                      <a:pt x="79" y="68"/>
                    </a:cubicBezTo>
                    <a:cubicBezTo>
                      <a:pt x="79" y="68"/>
                      <a:pt x="78" y="68"/>
                      <a:pt x="78" y="69"/>
                    </a:cubicBezTo>
                    <a:cubicBezTo>
                      <a:pt x="78" y="69"/>
                      <a:pt x="77" y="70"/>
                      <a:pt x="77" y="70"/>
                    </a:cubicBezTo>
                    <a:cubicBezTo>
                      <a:pt x="76" y="71"/>
                      <a:pt x="76" y="72"/>
                      <a:pt x="76" y="73"/>
                    </a:cubicBezTo>
                    <a:cubicBezTo>
                      <a:pt x="75" y="74"/>
                      <a:pt x="75" y="76"/>
                      <a:pt x="74" y="76"/>
                    </a:cubicBezTo>
                    <a:cubicBezTo>
                      <a:pt x="74" y="76"/>
                      <a:pt x="74" y="77"/>
                      <a:pt x="74" y="77"/>
                    </a:cubicBezTo>
                    <a:cubicBezTo>
                      <a:pt x="73" y="77"/>
                      <a:pt x="72" y="78"/>
                      <a:pt x="72" y="78"/>
                    </a:cubicBezTo>
                    <a:cubicBezTo>
                      <a:pt x="72" y="79"/>
                      <a:pt x="71" y="77"/>
                      <a:pt x="71" y="75"/>
                    </a:cubicBezTo>
                    <a:cubicBezTo>
                      <a:pt x="72" y="74"/>
                      <a:pt x="72" y="74"/>
                      <a:pt x="72" y="73"/>
                    </a:cubicBezTo>
                    <a:cubicBezTo>
                      <a:pt x="73" y="73"/>
                      <a:pt x="73" y="71"/>
                      <a:pt x="74" y="71"/>
                    </a:cubicBezTo>
                    <a:cubicBezTo>
                      <a:pt x="74" y="71"/>
                      <a:pt x="74" y="72"/>
                      <a:pt x="74" y="70"/>
                    </a:cubicBezTo>
                    <a:cubicBezTo>
                      <a:pt x="75" y="68"/>
                      <a:pt x="75" y="67"/>
                      <a:pt x="75" y="67"/>
                    </a:cubicBezTo>
                    <a:cubicBezTo>
                      <a:pt x="75" y="67"/>
                      <a:pt x="75" y="67"/>
                      <a:pt x="75" y="66"/>
                    </a:cubicBezTo>
                    <a:cubicBezTo>
                      <a:pt x="74" y="65"/>
                      <a:pt x="74" y="66"/>
                      <a:pt x="74" y="65"/>
                    </a:cubicBezTo>
                    <a:cubicBezTo>
                      <a:pt x="75" y="64"/>
                      <a:pt x="75" y="63"/>
                      <a:pt x="75" y="62"/>
                    </a:cubicBezTo>
                    <a:cubicBezTo>
                      <a:pt x="76" y="62"/>
                      <a:pt x="76" y="61"/>
                      <a:pt x="76" y="61"/>
                    </a:cubicBezTo>
                    <a:cubicBezTo>
                      <a:pt x="76" y="61"/>
                      <a:pt x="76" y="61"/>
                      <a:pt x="76" y="60"/>
                    </a:cubicBezTo>
                    <a:cubicBezTo>
                      <a:pt x="76" y="60"/>
                      <a:pt x="75" y="59"/>
                      <a:pt x="75" y="59"/>
                    </a:cubicBezTo>
                    <a:cubicBezTo>
                      <a:pt x="75" y="59"/>
                      <a:pt x="75" y="58"/>
                      <a:pt x="75" y="58"/>
                    </a:cubicBezTo>
                    <a:cubicBezTo>
                      <a:pt x="75" y="58"/>
                      <a:pt x="76" y="57"/>
                      <a:pt x="76" y="56"/>
                    </a:cubicBezTo>
                    <a:cubicBezTo>
                      <a:pt x="75" y="56"/>
                      <a:pt x="75" y="55"/>
                      <a:pt x="74" y="54"/>
                    </a:cubicBezTo>
                    <a:cubicBezTo>
                      <a:pt x="73" y="54"/>
                      <a:pt x="73" y="54"/>
                      <a:pt x="73" y="53"/>
                    </a:cubicBezTo>
                    <a:cubicBezTo>
                      <a:pt x="73" y="53"/>
                      <a:pt x="71" y="52"/>
                      <a:pt x="71" y="52"/>
                    </a:cubicBezTo>
                    <a:cubicBezTo>
                      <a:pt x="71" y="52"/>
                      <a:pt x="72" y="50"/>
                      <a:pt x="72" y="50"/>
                    </a:cubicBezTo>
                    <a:cubicBezTo>
                      <a:pt x="72" y="50"/>
                      <a:pt x="72" y="49"/>
                      <a:pt x="73" y="49"/>
                    </a:cubicBezTo>
                    <a:cubicBezTo>
                      <a:pt x="73" y="50"/>
                      <a:pt x="73" y="51"/>
                      <a:pt x="73" y="51"/>
                    </a:cubicBezTo>
                    <a:cubicBezTo>
                      <a:pt x="73" y="52"/>
                      <a:pt x="76" y="53"/>
                      <a:pt x="76" y="53"/>
                    </a:cubicBezTo>
                    <a:cubicBezTo>
                      <a:pt x="76" y="53"/>
                      <a:pt x="78" y="52"/>
                      <a:pt x="78" y="52"/>
                    </a:cubicBezTo>
                    <a:cubicBezTo>
                      <a:pt x="79" y="52"/>
                      <a:pt x="79" y="50"/>
                      <a:pt x="79" y="50"/>
                    </a:cubicBezTo>
                    <a:cubicBezTo>
                      <a:pt x="79" y="50"/>
                      <a:pt x="78" y="50"/>
                      <a:pt x="79" y="49"/>
                    </a:cubicBezTo>
                    <a:cubicBezTo>
                      <a:pt x="80" y="49"/>
                      <a:pt x="82" y="48"/>
                      <a:pt x="82" y="48"/>
                    </a:cubicBezTo>
                    <a:cubicBezTo>
                      <a:pt x="82" y="47"/>
                      <a:pt x="83" y="47"/>
                      <a:pt x="83" y="47"/>
                    </a:cubicBezTo>
                    <a:cubicBezTo>
                      <a:pt x="83" y="47"/>
                      <a:pt x="84" y="46"/>
                      <a:pt x="84" y="46"/>
                    </a:cubicBezTo>
                    <a:cubicBezTo>
                      <a:pt x="84" y="45"/>
                      <a:pt x="85" y="45"/>
                      <a:pt x="84" y="44"/>
                    </a:cubicBezTo>
                    <a:cubicBezTo>
                      <a:pt x="84" y="44"/>
                      <a:pt x="84" y="43"/>
                      <a:pt x="84" y="42"/>
                    </a:cubicBezTo>
                    <a:cubicBezTo>
                      <a:pt x="84" y="42"/>
                      <a:pt x="86" y="43"/>
                      <a:pt x="84" y="41"/>
                    </a:cubicBezTo>
                    <a:cubicBezTo>
                      <a:pt x="82" y="40"/>
                      <a:pt x="80" y="39"/>
                      <a:pt x="81" y="39"/>
                    </a:cubicBezTo>
                    <a:cubicBezTo>
                      <a:pt x="82" y="39"/>
                      <a:pt x="83" y="39"/>
                      <a:pt x="83" y="39"/>
                    </a:cubicBezTo>
                    <a:cubicBezTo>
                      <a:pt x="84" y="39"/>
                      <a:pt x="85" y="40"/>
                      <a:pt x="85" y="39"/>
                    </a:cubicBezTo>
                    <a:cubicBezTo>
                      <a:pt x="86" y="39"/>
                      <a:pt x="86" y="39"/>
                      <a:pt x="86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4" y="36"/>
                      <a:pt x="84" y="36"/>
                      <a:pt x="83" y="36"/>
                    </a:cubicBezTo>
                    <a:cubicBezTo>
                      <a:pt x="83" y="36"/>
                      <a:pt x="82" y="37"/>
                      <a:pt x="83" y="35"/>
                    </a:cubicBezTo>
                    <a:cubicBezTo>
                      <a:pt x="83" y="33"/>
                      <a:pt x="83" y="33"/>
                      <a:pt x="83" y="32"/>
                    </a:cubicBezTo>
                    <a:cubicBezTo>
                      <a:pt x="83" y="32"/>
                      <a:pt x="85" y="32"/>
                      <a:pt x="83" y="32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81" y="31"/>
                      <a:pt x="82" y="31"/>
                      <a:pt x="80" y="31"/>
                    </a:cubicBezTo>
                    <a:cubicBezTo>
                      <a:pt x="79" y="31"/>
                      <a:pt x="80" y="29"/>
                      <a:pt x="80" y="29"/>
                    </a:cubicBezTo>
                    <a:cubicBezTo>
                      <a:pt x="80" y="28"/>
                      <a:pt x="81" y="24"/>
                      <a:pt x="81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23"/>
                      <a:pt x="79" y="21"/>
                      <a:pt x="79" y="21"/>
                    </a:cubicBezTo>
                    <a:cubicBezTo>
                      <a:pt x="79" y="20"/>
                      <a:pt x="79" y="19"/>
                      <a:pt x="78" y="19"/>
                    </a:cubicBezTo>
                    <a:cubicBezTo>
                      <a:pt x="78" y="19"/>
                      <a:pt x="77" y="18"/>
                      <a:pt x="77" y="18"/>
                    </a:cubicBezTo>
                    <a:cubicBezTo>
                      <a:pt x="77" y="18"/>
                      <a:pt x="76" y="18"/>
                      <a:pt x="76" y="17"/>
                    </a:cubicBezTo>
                    <a:cubicBezTo>
                      <a:pt x="76" y="16"/>
                      <a:pt x="76" y="15"/>
                      <a:pt x="76" y="15"/>
                    </a:cubicBezTo>
                    <a:cubicBezTo>
                      <a:pt x="76" y="14"/>
                      <a:pt x="76" y="13"/>
                      <a:pt x="76" y="13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3"/>
                      <a:pt x="71" y="3"/>
                      <a:pt x="71" y="4"/>
                    </a:cubicBezTo>
                    <a:cubicBezTo>
                      <a:pt x="71" y="4"/>
                      <a:pt x="71" y="5"/>
                      <a:pt x="70" y="5"/>
                    </a:cubicBezTo>
                    <a:cubicBezTo>
                      <a:pt x="69" y="5"/>
                      <a:pt x="68" y="4"/>
                      <a:pt x="68" y="4"/>
                    </a:cubicBezTo>
                    <a:cubicBezTo>
                      <a:pt x="68" y="4"/>
                      <a:pt x="68" y="3"/>
                      <a:pt x="68" y="2"/>
                    </a:cubicBezTo>
                    <a:cubicBezTo>
                      <a:pt x="67" y="2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1"/>
                    </a:cubicBezTo>
                    <a:cubicBezTo>
                      <a:pt x="64" y="1"/>
                      <a:pt x="63" y="2"/>
                      <a:pt x="63" y="1"/>
                    </a:cubicBezTo>
                    <a:cubicBezTo>
                      <a:pt x="62" y="1"/>
                      <a:pt x="60" y="0"/>
                      <a:pt x="60" y="0"/>
                    </a:cubicBezTo>
                    <a:cubicBezTo>
                      <a:pt x="60" y="0"/>
                      <a:pt x="60" y="1"/>
                      <a:pt x="60" y="1"/>
                    </a:cubicBezTo>
                    <a:cubicBezTo>
                      <a:pt x="60" y="2"/>
                      <a:pt x="61" y="3"/>
                      <a:pt x="61" y="3"/>
                    </a:cubicBezTo>
                    <a:cubicBezTo>
                      <a:pt x="60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8" y="3"/>
                    </a:cubicBezTo>
                    <a:cubicBezTo>
                      <a:pt x="58" y="2"/>
                      <a:pt x="57" y="2"/>
                      <a:pt x="57" y="2"/>
                    </a:cubicBezTo>
                    <a:cubicBezTo>
                      <a:pt x="57" y="3"/>
                      <a:pt x="56" y="3"/>
                      <a:pt x="56" y="5"/>
                    </a:cubicBezTo>
                    <a:cubicBezTo>
                      <a:pt x="57" y="6"/>
                      <a:pt x="56" y="6"/>
                      <a:pt x="57" y="7"/>
                    </a:cubicBezTo>
                    <a:cubicBezTo>
                      <a:pt x="58" y="7"/>
                      <a:pt x="58" y="7"/>
                      <a:pt x="59" y="8"/>
                    </a:cubicBezTo>
                    <a:cubicBezTo>
                      <a:pt x="60" y="8"/>
                      <a:pt x="60" y="8"/>
                      <a:pt x="61" y="8"/>
                    </a:cubicBezTo>
                    <a:cubicBezTo>
                      <a:pt x="61" y="8"/>
                      <a:pt x="62" y="8"/>
                      <a:pt x="63" y="8"/>
                    </a:cubicBezTo>
                    <a:cubicBezTo>
                      <a:pt x="63" y="8"/>
                      <a:pt x="64" y="7"/>
                      <a:pt x="64" y="7"/>
                    </a:cubicBezTo>
                    <a:cubicBezTo>
                      <a:pt x="64" y="7"/>
                      <a:pt x="64" y="8"/>
                      <a:pt x="64" y="8"/>
                    </a:cubicBezTo>
                    <a:cubicBezTo>
                      <a:pt x="64" y="8"/>
                      <a:pt x="63" y="8"/>
                      <a:pt x="64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1"/>
                      <a:pt x="65" y="11"/>
                    </a:cubicBezTo>
                    <a:cubicBezTo>
                      <a:pt x="65" y="12"/>
                      <a:pt x="65" y="12"/>
                      <a:pt x="66" y="12"/>
                    </a:cubicBezTo>
                    <a:cubicBezTo>
                      <a:pt x="67" y="13"/>
                      <a:pt x="67" y="12"/>
                      <a:pt x="67" y="12"/>
                    </a:cubicBezTo>
                    <a:cubicBezTo>
                      <a:pt x="67" y="12"/>
                      <a:pt x="69" y="14"/>
                      <a:pt x="68" y="14"/>
                    </a:cubicBezTo>
                    <a:cubicBezTo>
                      <a:pt x="68" y="14"/>
                      <a:pt x="67" y="13"/>
                      <a:pt x="68" y="14"/>
                    </a:cubicBezTo>
                    <a:cubicBezTo>
                      <a:pt x="69" y="15"/>
                      <a:pt x="70" y="15"/>
                      <a:pt x="70" y="15"/>
                    </a:cubicBezTo>
                    <a:cubicBezTo>
                      <a:pt x="70" y="15"/>
                      <a:pt x="69" y="16"/>
                      <a:pt x="67" y="15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5" y="14"/>
                      <a:pt x="65" y="14"/>
                    </a:cubicBezTo>
                    <a:cubicBezTo>
                      <a:pt x="64" y="13"/>
                      <a:pt x="64" y="12"/>
                      <a:pt x="64" y="12"/>
                    </a:cubicBezTo>
                    <a:cubicBezTo>
                      <a:pt x="64" y="12"/>
                      <a:pt x="63" y="11"/>
                      <a:pt x="62" y="11"/>
                    </a:cubicBezTo>
                    <a:cubicBezTo>
                      <a:pt x="61" y="10"/>
                      <a:pt x="60" y="11"/>
                      <a:pt x="59" y="11"/>
                    </a:cubicBezTo>
                    <a:cubicBezTo>
                      <a:pt x="59" y="11"/>
                      <a:pt x="58" y="12"/>
                      <a:pt x="57" y="12"/>
                    </a:cubicBezTo>
                    <a:cubicBezTo>
                      <a:pt x="57" y="12"/>
                      <a:pt x="57" y="13"/>
                      <a:pt x="57" y="14"/>
                    </a:cubicBezTo>
                    <a:cubicBezTo>
                      <a:pt x="58" y="15"/>
                      <a:pt x="60" y="19"/>
                      <a:pt x="60" y="19"/>
                    </a:cubicBezTo>
                    <a:cubicBezTo>
                      <a:pt x="60" y="19"/>
                      <a:pt x="62" y="21"/>
                      <a:pt x="62" y="21"/>
                    </a:cubicBezTo>
                    <a:cubicBezTo>
                      <a:pt x="62" y="21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4" y="24"/>
                    </a:cubicBezTo>
                    <a:cubicBezTo>
                      <a:pt x="65" y="24"/>
                      <a:pt x="64" y="24"/>
                      <a:pt x="64" y="24"/>
                    </a:cubicBezTo>
                    <a:cubicBezTo>
                      <a:pt x="64" y="25"/>
                      <a:pt x="63" y="26"/>
                      <a:pt x="63" y="27"/>
                    </a:cubicBezTo>
                    <a:cubicBezTo>
                      <a:pt x="63" y="27"/>
                      <a:pt x="63" y="26"/>
                      <a:pt x="63" y="27"/>
                    </a:cubicBezTo>
                    <a:cubicBezTo>
                      <a:pt x="63" y="29"/>
                      <a:pt x="63" y="31"/>
                      <a:pt x="63" y="31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0" y="34"/>
                      <a:pt x="61" y="33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62" y="30"/>
                      <a:pt x="61" y="29"/>
                      <a:pt x="60" y="29"/>
                    </a:cubicBezTo>
                    <a:cubicBezTo>
                      <a:pt x="60" y="28"/>
                      <a:pt x="60" y="29"/>
                      <a:pt x="59" y="29"/>
                    </a:cubicBezTo>
                    <a:cubicBezTo>
                      <a:pt x="59" y="29"/>
                      <a:pt x="58" y="31"/>
                      <a:pt x="58" y="31"/>
                    </a:cubicBezTo>
                    <a:cubicBezTo>
                      <a:pt x="58" y="31"/>
                      <a:pt x="57" y="31"/>
                      <a:pt x="58" y="30"/>
                    </a:cubicBezTo>
                    <a:cubicBezTo>
                      <a:pt x="58" y="30"/>
                      <a:pt x="58" y="28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9" y="27"/>
                      <a:pt x="60" y="27"/>
                      <a:pt x="60" y="26"/>
                    </a:cubicBezTo>
                    <a:cubicBezTo>
                      <a:pt x="60" y="25"/>
                      <a:pt x="60" y="25"/>
                      <a:pt x="60" y="24"/>
                    </a:cubicBezTo>
                    <a:cubicBezTo>
                      <a:pt x="59" y="24"/>
                      <a:pt x="59" y="23"/>
                      <a:pt x="59" y="22"/>
                    </a:cubicBezTo>
                    <a:cubicBezTo>
                      <a:pt x="58" y="22"/>
                      <a:pt x="57" y="23"/>
                      <a:pt x="57" y="23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5"/>
                      <a:pt x="56" y="25"/>
                      <a:pt x="55" y="26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5" y="25"/>
                      <a:pt x="55" y="25"/>
                    </a:cubicBezTo>
                    <a:cubicBezTo>
                      <a:pt x="55" y="25"/>
                      <a:pt x="56" y="24"/>
                      <a:pt x="55" y="24"/>
                    </a:cubicBezTo>
                    <a:cubicBezTo>
                      <a:pt x="55" y="24"/>
                      <a:pt x="55" y="24"/>
                      <a:pt x="55" y="23"/>
                    </a:cubicBezTo>
                    <a:cubicBezTo>
                      <a:pt x="55" y="23"/>
                      <a:pt x="55" y="22"/>
                      <a:pt x="55" y="22"/>
                    </a:cubicBezTo>
                    <a:cubicBezTo>
                      <a:pt x="55" y="22"/>
                      <a:pt x="56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3" y="22"/>
                      <a:pt x="53" y="22"/>
                    </a:cubicBezTo>
                    <a:cubicBezTo>
                      <a:pt x="53" y="21"/>
                      <a:pt x="54" y="21"/>
                      <a:pt x="54" y="21"/>
                    </a:cubicBezTo>
                    <a:cubicBezTo>
                      <a:pt x="54" y="20"/>
                      <a:pt x="55" y="19"/>
                      <a:pt x="55" y="19"/>
                    </a:cubicBezTo>
                    <a:cubicBezTo>
                      <a:pt x="55" y="19"/>
                      <a:pt x="54" y="18"/>
                      <a:pt x="54" y="18"/>
                    </a:cubicBezTo>
                    <a:cubicBezTo>
                      <a:pt x="53" y="17"/>
                      <a:pt x="53" y="16"/>
                      <a:pt x="53" y="16"/>
                    </a:cubicBezTo>
                    <a:cubicBezTo>
                      <a:pt x="53" y="16"/>
                      <a:pt x="53" y="18"/>
                      <a:pt x="53" y="15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0"/>
                      <a:pt x="50" y="10"/>
                    </a:cubicBezTo>
                    <a:cubicBezTo>
                      <a:pt x="50" y="9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7"/>
                      <a:pt x="48" y="6"/>
                      <a:pt x="48" y="6"/>
                    </a:cubicBezTo>
                    <a:cubicBezTo>
                      <a:pt x="47" y="6"/>
                      <a:pt x="46" y="5"/>
                      <a:pt x="46" y="6"/>
                    </a:cubicBezTo>
                    <a:cubicBezTo>
                      <a:pt x="46" y="7"/>
                      <a:pt x="46" y="7"/>
                      <a:pt x="46" y="8"/>
                    </a:cubicBezTo>
                    <a:cubicBezTo>
                      <a:pt x="45" y="8"/>
                      <a:pt x="43" y="8"/>
                      <a:pt x="43" y="8"/>
                    </a:cubicBezTo>
                    <a:cubicBezTo>
                      <a:pt x="43" y="8"/>
                      <a:pt x="43" y="9"/>
                      <a:pt x="43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9"/>
                      <a:pt x="41" y="10"/>
                    </a:cubicBezTo>
                    <a:cubicBezTo>
                      <a:pt x="42" y="11"/>
                      <a:pt x="42" y="12"/>
                      <a:pt x="42" y="13"/>
                    </a:cubicBezTo>
                    <a:cubicBezTo>
                      <a:pt x="42" y="13"/>
                      <a:pt x="44" y="14"/>
                      <a:pt x="43" y="14"/>
                    </a:cubicBezTo>
                    <a:cubicBezTo>
                      <a:pt x="43" y="14"/>
                      <a:pt x="41" y="14"/>
                      <a:pt x="41" y="14"/>
                    </a:cubicBezTo>
                    <a:cubicBezTo>
                      <a:pt x="41" y="14"/>
                      <a:pt x="40" y="13"/>
                      <a:pt x="40" y="12"/>
                    </a:cubicBezTo>
                    <a:cubicBezTo>
                      <a:pt x="40" y="12"/>
                      <a:pt x="39" y="11"/>
                      <a:pt x="38" y="11"/>
                    </a:cubicBezTo>
                    <a:cubicBezTo>
                      <a:pt x="38" y="11"/>
                      <a:pt x="37" y="11"/>
                      <a:pt x="36" y="12"/>
                    </a:cubicBezTo>
                    <a:cubicBezTo>
                      <a:pt x="36" y="13"/>
                      <a:pt x="36" y="12"/>
                      <a:pt x="36" y="14"/>
                    </a:cubicBezTo>
                    <a:cubicBezTo>
                      <a:pt x="36" y="16"/>
                      <a:pt x="36" y="18"/>
                      <a:pt x="36" y="18"/>
                    </a:cubicBezTo>
                    <a:cubicBezTo>
                      <a:pt x="36" y="18"/>
                      <a:pt x="37" y="19"/>
                      <a:pt x="38" y="20"/>
                    </a:cubicBezTo>
                    <a:cubicBezTo>
                      <a:pt x="38" y="20"/>
                      <a:pt x="39" y="23"/>
                      <a:pt x="39" y="23"/>
                    </a:cubicBezTo>
                    <a:cubicBezTo>
                      <a:pt x="39" y="24"/>
                      <a:pt x="40" y="25"/>
                      <a:pt x="40" y="25"/>
                    </a:cubicBezTo>
                    <a:cubicBezTo>
                      <a:pt x="40" y="25"/>
                      <a:pt x="35" y="23"/>
                      <a:pt x="35" y="22"/>
                    </a:cubicBezTo>
                    <a:cubicBezTo>
                      <a:pt x="35" y="21"/>
                      <a:pt x="35" y="19"/>
                      <a:pt x="34" y="19"/>
                    </a:cubicBezTo>
                    <a:cubicBezTo>
                      <a:pt x="34" y="19"/>
                      <a:pt x="34" y="18"/>
                      <a:pt x="33" y="19"/>
                    </a:cubicBezTo>
                    <a:cubicBezTo>
                      <a:pt x="32" y="19"/>
                      <a:pt x="32" y="19"/>
                      <a:pt x="31" y="19"/>
                    </a:cubicBezTo>
                    <a:cubicBezTo>
                      <a:pt x="31" y="20"/>
                      <a:pt x="31" y="21"/>
                      <a:pt x="31" y="21"/>
                    </a:cubicBezTo>
                    <a:cubicBezTo>
                      <a:pt x="31" y="21"/>
                      <a:pt x="31" y="22"/>
                      <a:pt x="31" y="23"/>
                    </a:cubicBezTo>
                    <a:cubicBezTo>
                      <a:pt x="32" y="25"/>
                      <a:pt x="32" y="25"/>
                      <a:pt x="32" y="26"/>
                    </a:cubicBezTo>
                    <a:cubicBezTo>
                      <a:pt x="33" y="27"/>
                      <a:pt x="34" y="27"/>
                      <a:pt x="34" y="28"/>
                    </a:cubicBezTo>
                    <a:cubicBezTo>
                      <a:pt x="34" y="28"/>
                      <a:pt x="35" y="29"/>
                      <a:pt x="35" y="29"/>
                    </a:cubicBezTo>
                    <a:cubicBezTo>
                      <a:pt x="35" y="29"/>
                      <a:pt x="34" y="31"/>
                      <a:pt x="34" y="31"/>
                    </a:cubicBezTo>
                    <a:cubicBezTo>
                      <a:pt x="34" y="32"/>
                      <a:pt x="33" y="33"/>
                      <a:pt x="33" y="33"/>
                    </a:cubicBezTo>
                    <a:cubicBezTo>
                      <a:pt x="33" y="33"/>
                      <a:pt x="35" y="34"/>
                      <a:pt x="35" y="34"/>
                    </a:cubicBezTo>
                    <a:cubicBezTo>
                      <a:pt x="35" y="34"/>
                      <a:pt x="36" y="35"/>
                      <a:pt x="35" y="36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3" y="35"/>
                      <a:pt x="32" y="36"/>
                      <a:pt x="32" y="34"/>
                    </a:cubicBezTo>
                    <a:cubicBezTo>
                      <a:pt x="33" y="33"/>
                      <a:pt x="33" y="32"/>
                      <a:pt x="33" y="32"/>
                    </a:cubicBezTo>
                    <a:cubicBezTo>
                      <a:pt x="32" y="32"/>
                      <a:pt x="31" y="30"/>
                      <a:pt x="31" y="30"/>
                    </a:cubicBezTo>
                    <a:cubicBezTo>
                      <a:pt x="31" y="30"/>
                      <a:pt x="33" y="33"/>
                      <a:pt x="30" y="28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7" y="22"/>
                      <a:pt x="27" y="22"/>
                    </a:cubicBezTo>
                    <a:cubicBezTo>
                      <a:pt x="27" y="22"/>
                      <a:pt x="26" y="21"/>
                      <a:pt x="26" y="21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3" y="23"/>
                      <a:pt x="23" y="25"/>
                      <a:pt x="23" y="25"/>
                    </a:cubicBezTo>
                    <a:cubicBezTo>
                      <a:pt x="22" y="25"/>
                      <a:pt x="22" y="27"/>
                      <a:pt x="22" y="27"/>
                    </a:cubicBezTo>
                    <a:cubicBezTo>
                      <a:pt x="22" y="27"/>
                      <a:pt x="23" y="27"/>
                      <a:pt x="23" y="28"/>
                    </a:cubicBezTo>
                    <a:cubicBezTo>
                      <a:pt x="24" y="29"/>
                      <a:pt x="24" y="30"/>
                      <a:pt x="24" y="30"/>
                    </a:cubicBezTo>
                    <a:cubicBezTo>
                      <a:pt x="24" y="30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2"/>
                      <a:pt x="21" y="32"/>
                    </a:cubicBezTo>
                    <a:cubicBezTo>
                      <a:pt x="21" y="32"/>
                      <a:pt x="22" y="33"/>
                      <a:pt x="22" y="33"/>
                    </a:cubicBezTo>
                    <a:cubicBezTo>
                      <a:pt x="22" y="33"/>
                      <a:pt x="22" y="34"/>
                      <a:pt x="22" y="34"/>
                    </a:cubicBezTo>
                    <a:cubicBezTo>
                      <a:pt x="22" y="34"/>
                      <a:pt x="23" y="35"/>
                      <a:pt x="23" y="3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3" y="37"/>
                      <a:pt x="22" y="36"/>
                    </a:cubicBezTo>
                    <a:cubicBezTo>
                      <a:pt x="21" y="35"/>
                      <a:pt x="21" y="36"/>
                      <a:pt x="20" y="3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1" y="32"/>
                      <a:pt x="19" y="31"/>
                    </a:cubicBezTo>
                    <a:cubicBezTo>
                      <a:pt x="18" y="29"/>
                      <a:pt x="18" y="28"/>
                      <a:pt x="18" y="28"/>
                    </a:cubicBezTo>
                    <a:cubicBezTo>
                      <a:pt x="18" y="28"/>
                      <a:pt x="17" y="27"/>
                      <a:pt x="16" y="27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4" y="29"/>
                      <a:pt x="14" y="29"/>
                      <a:pt x="13" y="29"/>
                    </a:cubicBezTo>
                    <a:cubicBezTo>
                      <a:pt x="13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9" y="30"/>
                    </a:cubicBezTo>
                    <a:cubicBezTo>
                      <a:pt x="8" y="32"/>
                      <a:pt x="7" y="32"/>
                      <a:pt x="8" y="32"/>
                    </a:cubicBezTo>
                    <a:cubicBezTo>
                      <a:pt x="9" y="33"/>
                      <a:pt x="11" y="33"/>
                      <a:pt x="11" y="33"/>
                    </a:cubicBezTo>
                    <a:cubicBezTo>
                      <a:pt x="11" y="33"/>
                      <a:pt x="12" y="33"/>
                      <a:pt x="13" y="34"/>
                    </a:cubicBezTo>
                    <a:cubicBezTo>
                      <a:pt x="14" y="34"/>
                      <a:pt x="16" y="36"/>
                      <a:pt x="16" y="36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40"/>
                      <a:pt x="18" y="40"/>
                    </a:cubicBezTo>
                    <a:cubicBezTo>
                      <a:pt x="18" y="40"/>
                      <a:pt x="18" y="40"/>
                      <a:pt x="18" y="41"/>
                    </a:cubicBezTo>
                    <a:cubicBezTo>
                      <a:pt x="18" y="41"/>
                      <a:pt x="18" y="42"/>
                      <a:pt x="18" y="42"/>
                    </a:cubicBezTo>
                    <a:cubicBezTo>
                      <a:pt x="18" y="42"/>
                      <a:pt x="19" y="43"/>
                      <a:pt x="20" y="44"/>
                    </a:cubicBezTo>
                    <a:cubicBezTo>
                      <a:pt x="21" y="44"/>
                      <a:pt x="21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28" y="43"/>
                      <a:pt x="27" y="44"/>
                      <a:pt x="28" y="44"/>
                    </a:cubicBezTo>
                    <a:cubicBezTo>
                      <a:pt x="28" y="43"/>
                      <a:pt x="30" y="43"/>
                      <a:pt x="30" y="43"/>
                    </a:cubicBezTo>
                    <a:cubicBezTo>
                      <a:pt x="31" y="43"/>
                      <a:pt x="31" y="42"/>
                      <a:pt x="32" y="43"/>
                    </a:cubicBezTo>
                    <a:cubicBezTo>
                      <a:pt x="32" y="44"/>
                      <a:pt x="32" y="44"/>
                      <a:pt x="32" y="45"/>
                    </a:cubicBezTo>
                    <a:cubicBezTo>
                      <a:pt x="33" y="45"/>
                      <a:pt x="34" y="46"/>
                      <a:pt x="34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5"/>
                      <a:pt x="37" y="45"/>
                    </a:cubicBezTo>
                    <a:cubicBezTo>
                      <a:pt x="37" y="44"/>
                      <a:pt x="38" y="43"/>
                      <a:pt x="38" y="43"/>
                    </a:cubicBezTo>
                    <a:cubicBezTo>
                      <a:pt x="38" y="43"/>
                      <a:pt x="37" y="43"/>
                      <a:pt x="38" y="44"/>
                    </a:cubicBezTo>
                    <a:cubicBezTo>
                      <a:pt x="39" y="44"/>
                      <a:pt x="39" y="44"/>
                      <a:pt x="40" y="45"/>
                    </a:cubicBezTo>
                    <a:cubicBezTo>
                      <a:pt x="40" y="45"/>
                      <a:pt x="42" y="44"/>
                      <a:pt x="42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2" y="45"/>
                      <a:pt x="43" y="45"/>
                    </a:cubicBezTo>
                    <a:cubicBezTo>
                      <a:pt x="43" y="45"/>
                      <a:pt x="42" y="45"/>
                      <a:pt x="43" y="45"/>
                    </a:cubicBezTo>
                    <a:cubicBezTo>
                      <a:pt x="44" y="45"/>
                      <a:pt x="45" y="44"/>
                      <a:pt x="45" y="44"/>
                    </a:cubicBezTo>
                    <a:cubicBezTo>
                      <a:pt x="45" y="44"/>
                      <a:pt x="44" y="45"/>
                      <a:pt x="44" y="46"/>
                    </a:cubicBezTo>
                    <a:cubicBezTo>
                      <a:pt x="44" y="46"/>
                      <a:pt x="44" y="47"/>
                      <a:pt x="44" y="47"/>
                    </a:cubicBezTo>
                    <a:cubicBezTo>
                      <a:pt x="44" y="47"/>
                      <a:pt x="44" y="48"/>
                      <a:pt x="45" y="49"/>
                    </a:cubicBezTo>
                    <a:cubicBezTo>
                      <a:pt x="46" y="49"/>
                      <a:pt x="47" y="49"/>
                      <a:pt x="47" y="49"/>
                    </a:cubicBezTo>
                    <a:cubicBezTo>
                      <a:pt x="47" y="49"/>
                      <a:pt x="49" y="49"/>
                      <a:pt x="49" y="49"/>
                    </a:cubicBezTo>
                    <a:cubicBezTo>
                      <a:pt x="49" y="50"/>
                      <a:pt x="49" y="49"/>
                      <a:pt x="49" y="50"/>
                    </a:cubicBezTo>
                    <a:cubicBezTo>
                      <a:pt x="49" y="50"/>
                      <a:pt x="50" y="49"/>
                      <a:pt x="50" y="49"/>
                    </a:cubicBezTo>
                    <a:cubicBezTo>
                      <a:pt x="51" y="49"/>
                      <a:pt x="52" y="49"/>
                      <a:pt x="52" y="49"/>
                    </a:cubicBezTo>
                    <a:cubicBezTo>
                      <a:pt x="52" y="50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2"/>
                    </a:cubicBezTo>
                    <a:cubicBezTo>
                      <a:pt x="51" y="52"/>
                      <a:pt x="53" y="52"/>
                      <a:pt x="53" y="52"/>
                    </a:cubicBezTo>
                    <a:cubicBezTo>
                      <a:pt x="53" y="52"/>
                      <a:pt x="53" y="51"/>
                      <a:pt x="54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3"/>
                      <a:pt x="53" y="52"/>
                      <a:pt x="53" y="54"/>
                    </a:cubicBezTo>
                    <a:cubicBezTo>
                      <a:pt x="52" y="55"/>
                      <a:pt x="53" y="56"/>
                      <a:pt x="53" y="56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5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7" y="57"/>
                      <a:pt x="57" y="57"/>
                      <a:pt x="58" y="57"/>
                    </a:cubicBezTo>
                    <a:cubicBezTo>
                      <a:pt x="58" y="57"/>
                      <a:pt x="59" y="58"/>
                      <a:pt x="59" y="58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60"/>
                      <a:pt x="59" y="60"/>
                    </a:cubicBezTo>
                    <a:cubicBezTo>
                      <a:pt x="60" y="61"/>
                      <a:pt x="61" y="61"/>
                      <a:pt x="61" y="61"/>
                    </a:cubicBezTo>
                    <a:cubicBezTo>
                      <a:pt x="61" y="61"/>
                      <a:pt x="61" y="61"/>
                      <a:pt x="61" y="62"/>
                    </a:cubicBezTo>
                    <a:cubicBezTo>
                      <a:pt x="62" y="63"/>
                      <a:pt x="64" y="64"/>
                      <a:pt x="64" y="64"/>
                    </a:cubicBezTo>
                    <a:cubicBezTo>
                      <a:pt x="64" y="64"/>
                      <a:pt x="61" y="63"/>
                      <a:pt x="61" y="63"/>
                    </a:cubicBezTo>
                    <a:cubicBezTo>
                      <a:pt x="60" y="63"/>
                      <a:pt x="58" y="63"/>
                      <a:pt x="58" y="63"/>
                    </a:cubicBezTo>
                    <a:cubicBezTo>
                      <a:pt x="57" y="63"/>
                      <a:pt x="55" y="63"/>
                      <a:pt x="55" y="63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2" y="64"/>
                      <a:pt x="50" y="65"/>
                      <a:pt x="49" y="65"/>
                    </a:cubicBezTo>
                    <a:cubicBezTo>
                      <a:pt x="49" y="65"/>
                      <a:pt x="48" y="65"/>
                      <a:pt x="47" y="65"/>
                    </a:cubicBezTo>
                    <a:cubicBezTo>
                      <a:pt x="47" y="66"/>
                      <a:pt x="46" y="66"/>
                      <a:pt x="45" y="66"/>
                    </a:cubicBezTo>
                    <a:cubicBezTo>
                      <a:pt x="45" y="66"/>
                      <a:pt x="43" y="66"/>
                      <a:pt x="42" y="66"/>
                    </a:cubicBezTo>
                    <a:cubicBezTo>
                      <a:pt x="42" y="66"/>
                      <a:pt x="41" y="66"/>
                      <a:pt x="41" y="66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9"/>
                      <a:pt x="43" y="70"/>
                      <a:pt x="43" y="70"/>
                    </a:cubicBezTo>
                    <a:cubicBezTo>
                      <a:pt x="43" y="70"/>
                      <a:pt x="44" y="71"/>
                      <a:pt x="45" y="72"/>
                    </a:cubicBezTo>
                    <a:cubicBezTo>
                      <a:pt x="45" y="72"/>
                      <a:pt x="46" y="73"/>
                      <a:pt x="46" y="73"/>
                    </a:cubicBezTo>
                    <a:lnTo>
                      <a:pt x="48" y="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16503800" y="7572560"/>
                <a:ext cx="1629953" cy="1326718"/>
              </a:xfrm>
              <a:custGeom>
                <a:avLst/>
                <a:gdLst>
                  <a:gd name="T0" fmla="*/ 194 w 352"/>
                  <a:gd name="T1" fmla="*/ 16 h 295"/>
                  <a:gd name="T2" fmla="*/ 260 w 352"/>
                  <a:gd name="T3" fmla="*/ 5 h 295"/>
                  <a:gd name="T4" fmla="*/ 289 w 352"/>
                  <a:gd name="T5" fmla="*/ 13 h 295"/>
                  <a:gd name="T6" fmla="*/ 314 w 352"/>
                  <a:gd name="T7" fmla="*/ 60 h 295"/>
                  <a:gd name="T8" fmla="*/ 314 w 352"/>
                  <a:gd name="T9" fmla="*/ 90 h 295"/>
                  <a:gd name="T10" fmla="*/ 303 w 352"/>
                  <a:gd name="T11" fmla="*/ 114 h 295"/>
                  <a:gd name="T12" fmla="*/ 318 w 352"/>
                  <a:gd name="T13" fmla="*/ 139 h 295"/>
                  <a:gd name="T14" fmla="*/ 326 w 352"/>
                  <a:gd name="T15" fmla="*/ 158 h 295"/>
                  <a:gd name="T16" fmla="*/ 344 w 352"/>
                  <a:gd name="T17" fmla="*/ 175 h 295"/>
                  <a:gd name="T18" fmla="*/ 346 w 352"/>
                  <a:gd name="T19" fmla="*/ 189 h 295"/>
                  <a:gd name="T20" fmla="*/ 344 w 352"/>
                  <a:gd name="T21" fmla="*/ 210 h 295"/>
                  <a:gd name="T22" fmla="*/ 327 w 352"/>
                  <a:gd name="T23" fmla="*/ 235 h 295"/>
                  <a:gd name="T24" fmla="*/ 317 w 352"/>
                  <a:gd name="T25" fmla="*/ 269 h 295"/>
                  <a:gd name="T26" fmla="*/ 322 w 352"/>
                  <a:gd name="T27" fmla="*/ 280 h 295"/>
                  <a:gd name="T28" fmla="*/ 315 w 352"/>
                  <a:gd name="T29" fmla="*/ 285 h 295"/>
                  <a:gd name="T30" fmla="*/ 309 w 352"/>
                  <a:gd name="T31" fmla="*/ 283 h 295"/>
                  <a:gd name="T32" fmla="*/ 302 w 352"/>
                  <a:gd name="T33" fmla="*/ 282 h 295"/>
                  <a:gd name="T34" fmla="*/ 296 w 352"/>
                  <a:gd name="T35" fmla="*/ 280 h 295"/>
                  <a:gd name="T36" fmla="*/ 290 w 352"/>
                  <a:gd name="T37" fmla="*/ 275 h 295"/>
                  <a:gd name="T38" fmla="*/ 283 w 352"/>
                  <a:gd name="T39" fmla="*/ 272 h 295"/>
                  <a:gd name="T40" fmla="*/ 276 w 352"/>
                  <a:gd name="T41" fmla="*/ 271 h 295"/>
                  <a:gd name="T42" fmla="*/ 267 w 352"/>
                  <a:gd name="T43" fmla="*/ 273 h 295"/>
                  <a:gd name="T44" fmla="*/ 262 w 352"/>
                  <a:gd name="T45" fmla="*/ 275 h 295"/>
                  <a:gd name="T46" fmla="*/ 256 w 352"/>
                  <a:gd name="T47" fmla="*/ 279 h 295"/>
                  <a:gd name="T48" fmla="*/ 250 w 352"/>
                  <a:gd name="T49" fmla="*/ 282 h 295"/>
                  <a:gd name="T50" fmla="*/ 245 w 352"/>
                  <a:gd name="T51" fmla="*/ 277 h 295"/>
                  <a:gd name="T52" fmla="*/ 240 w 352"/>
                  <a:gd name="T53" fmla="*/ 280 h 295"/>
                  <a:gd name="T54" fmla="*/ 235 w 352"/>
                  <a:gd name="T55" fmla="*/ 281 h 295"/>
                  <a:gd name="T56" fmla="*/ 230 w 352"/>
                  <a:gd name="T57" fmla="*/ 284 h 295"/>
                  <a:gd name="T58" fmla="*/ 225 w 352"/>
                  <a:gd name="T59" fmla="*/ 289 h 295"/>
                  <a:gd name="T60" fmla="*/ 223 w 352"/>
                  <a:gd name="T61" fmla="*/ 294 h 295"/>
                  <a:gd name="T62" fmla="*/ 216 w 352"/>
                  <a:gd name="T63" fmla="*/ 295 h 295"/>
                  <a:gd name="T64" fmla="*/ 215 w 352"/>
                  <a:gd name="T65" fmla="*/ 288 h 295"/>
                  <a:gd name="T66" fmla="*/ 207 w 352"/>
                  <a:gd name="T67" fmla="*/ 283 h 295"/>
                  <a:gd name="T68" fmla="*/ 195 w 352"/>
                  <a:gd name="T69" fmla="*/ 279 h 295"/>
                  <a:gd name="T70" fmla="*/ 185 w 352"/>
                  <a:gd name="T71" fmla="*/ 289 h 295"/>
                  <a:gd name="T72" fmla="*/ 181 w 352"/>
                  <a:gd name="T73" fmla="*/ 283 h 295"/>
                  <a:gd name="T74" fmla="*/ 169 w 352"/>
                  <a:gd name="T75" fmla="*/ 270 h 295"/>
                  <a:gd name="T76" fmla="*/ 147 w 352"/>
                  <a:gd name="T77" fmla="*/ 262 h 295"/>
                  <a:gd name="T78" fmla="*/ 137 w 352"/>
                  <a:gd name="T79" fmla="*/ 251 h 295"/>
                  <a:gd name="T80" fmla="*/ 117 w 352"/>
                  <a:gd name="T81" fmla="*/ 244 h 295"/>
                  <a:gd name="T82" fmla="*/ 106 w 352"/>
                  <a:gd name="T83" fmla="*/ 255 h 295"/>
                  <a:gd name="T84" fmla="*/ 92 w 352"/>
                  <a:gd name="T85" fmla="*/ 252 h 295"/>
                  <a:gd name="T86" fmla="*/ 87 w 352"/>
                  <a:gd name="T87" fmla="*/ 241 h 295"/>
                  <a:gd name="T88" fmla="*/ 77 w 352"/>
                  <a:gd name="T89" fmla="*/ 236 h 295"/>
                  <a:gd name="T90" fmla="*/ 66 w 352"/>
                  <a:gd name="T91" fmla="*/ 231 h 295"/>
                  <a:gd name="T92" fmla="*/ 51 w 352"/>
                  <a:gd name="T93" fmla="*/ 226 h 295"/>
                  <a:gd name="T94" fmla="*/ 40 w 352"/>
                  <a:gd name="T95" fmla="*/ 222 h 295"/>
                  <a:gd name="T96" fmla="*/ 38 w 352"/>
                  <a:gd name="T97" fmla="*/ 218 h 295"/>
                  <a:gd name="T98" fmla="*/ 35 w 352"/>
                  <a:gd name="T99" fmla="*/ 198 h 295"/>
                  <a:gd name="T100" fmla="*/ 28 w 352"/>
                  <a:gd name="T101" fmla="*/ 184 h 295"/>
                  <a:gd name="T102" fmla="*/ 24 w 352"/>
                  <a:gd name="T103" fmla="*/ 164 h 295"/>
                  <a:gd name="T104" fmla="*/ 20 w 352"/>
                  <a:gd name="T105" fmla="*/ 139 h 295"/>
                  <a:gd name="T106" fmla="*/ 4 w 352"/>
                  <a:gd name="T107" fmla="*/ 113 h 295"/>
                  <a:gd name="T108" fmla="*/ 4 w 352"/>
                  <a:gd name="T109" fmla="*/ 80 h 295"/>
                  <a:gd name="T110" fmla="*/ 6 w 352"/>
                  <a:gd name="T111" fmla="*/ 63 h 295"/>
                  <a:gd name="T112" fmla="*/ 45 w 352"/>
                  <a:gd name="T113" fmla="*/ 45 h 295"/>
                  <a:gd name="T114" fmla="*/ 64 w 352"/>
                  <a:gd name="T115" fmla="*/ 32 h 295"/>
                  <a:gd name="T116" fmla="*/ 89 w 352"/>
                  <a:gd name="T117" fmla="*/ 12 h 295"/>
                  <a:gd name="T118" fmla="*/ 121 w 352"/>
                  <a:gd name="T119" fmla="*/ 2 h 295"/>
                  <a:gd name="T120" fmla="*/ 132 w 352"/>
                  <a:gd name="T121" fmla="*/ 14 h 295"/>
                  <a:gd name="T122" fmla="*/ 151 w 352"/>
                  <a:gd name="T123" fmla="*/ 2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2" h="295">
                    <a:moveTo>
                      <a:pt x="155" y="23"/>
                    </a:moveTo>
                    <a:cubicBezTo>
                      <a:pt x="157" y="23"/>
                      <a:pt x="166" y="16"/>
                      <a:pt x="166" y="16"/>
                    </a:cubicBezTo>
                    <a:cubicBezTo>
                      <a:pt x="166" y="16"/>
                      <a:pt x="171" y="18"/>
                      <a:pt x="174" y="17"/>
                    </a:cubicBezTo>
                    <a:cubicBezTo>
                      <a:pt x="177" y="17"/>
                      <a:pt x="187" y="16"/>
                      <a:pt x="187" y="16"/>
                    </a:cubicBezTo>
                    <a:cubicBezTo>
                      <a:pt x="187" y="16"/>
                      <a:pt x="192" y="16"/>
                      <a:pt x="194" y="16"/>
                    </a:cubicBezTo>
                    <a:cubicBezTo>
                      <a:pt x="196" y="16"/>
                      <a:pt x="205" y="15"/>
                      <a:pt x="207" y="15"/>
                    </a:cubicBezTo>
                    <a:cubicBezTo>
                      <a:pt x="209" y="15"/>
                      <a:pt x="215" y="14"/>
                      <a:pt x="216" y="13"/>
                    </a:cubicBezTo>
                    <a:cubicBezTo>
                      <a:pt x="218" y="13"/>
                      <a:pt x="230" y="12"/>
                      <a:pt x="231" y="12"/>
                    </a:cubicBezTo>
                    <a:cubicBezTo>
                      <a:pt x="233" y="12"/>
                      <a:pt x="252" y="10"/>
                      <a:pt x="252" y="10"/>
                    </a:cubicBezTo>
                    <a:cubicBezTo>
                      <a:pt x="260" y="5"/>
                      <a:pt x="260" y="5"/>
                      <a:pt x="260" y="5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9" y="3"/>
                      <a:pt x="272" y="0"/>
                      <a:pt x="272" y="1"/>
                    </a:cubicBezTo>
                    <a:cubicBezTo>
                      <a:pt x="273" y="3"/>
                      <a:pt x="275" y="6"/>
                      <a:pt x="275" y="6"/>
                    </a:cubicBezTo>
                    <a:cubicBezTo>
                      <a:pt x="275" y="6"/>
                      <a:pt x="286" y="6"/>
                      <a:pt x="286" y="6"/>
                    </a:cubicBezTo>
                    <a:cubicBezTo>
                      <a:pt x="286" y="7"/>
                      <a:pt x="289" y="13"/>
                      <a:pt x="289" y="13"/>
                    </a:cubicBezTo>
                    <a:cubicBezTo>
                      <a:pt x="292" y="16"/>
                      <a:pt x="292" y="16"/>
                      <a:pt x="292" y="16"/>
                    </a:cubicBezTo>
                    <a:cubicBezTo>
                      <a:pt x="292" y="16"/>
                      <a:pt x="293" y="21"/>
                      <a:pt x="293" y="24"/>
                    </a:cubicBezTo>
                    <a:cubicBezTo>
                      <a:pt x="294" y="26"/>
                      <a:pt x="301" y="38"/>
                      <a:pt x="301" y="38"/>
                    </a:cubicBezTo>
                    <a:cubicBezTo>
                      <a:pt x="306" y="49"/>
                      <a:pt x="306" y="49"/>
                      <a:pt x="306" y="49"/>
                    </a:cubicBezTo>
                    <a:cubicBezTo>
                      <a:pt x="314" y="60"/>
                      <a:pt x="314" y="60"/>
                      <a:pt x="314" y="60"/>
                    </a:cubicBezTo>
                    <a:cubicBezTo>
                      <a:pt x="315" y="68"/>
                      <a:pt x="315" y="68"/>
                      <a:pt x="315" y="68"/>
                    </a:cubicBezTo>
                    <a:cubicBezTo>
                      <a:pt x="315" y="68"/>
                      <a:pt x="318" y="71"/>
                      <a:pt x="318" y="73"/>
                    </a:cubicBezTo>
                    <a:cubicBezTo>
                      <a:pt x="318" y="74"/>
                      <a:pt x="318" y="77"/>
                      <a:pt x="318" y="78"/>
                    </a:cubicBezTo>
                    <a:cubicBezTo>
                      <a:pt x="319" y="78"/>
                      <a:pt x="320" y="83"/>
                      <a:pt x="319" y="83"/>
                    </a:cubicBezTo>
                    <a:cubicBezTo>
                      <a:pt x="318" y="84"/>
                      <a:pt x="314" y="90"/>
                      <a:pt x="314" y="90"/>
                    </a:cubicBezTo>
                    <a:cubicBezTo>
                      <a:pt x="310" y="92"/>
                      <a:pt x="310" y="92"/>
                      <a:pt x="310" y="92"/>
                    </a:cubicBezTo>
                    <a:cubicBezTo>
                      <a:pt x="305" y="99"/>
                      <a:pt x="305" y="99"/>
                      <a:pt x="305" y="99"/>
                    </a:cubicBezTo>
                    <a:cubicBezTo>
                      <a:pt x="302" y="108"/>
                      <a:pt x="302" y="108"/>
                      <a:pt x="302" y="108"/>
                    </a:cubicBezTo>
                    <a:cubicBezTo>
                      <a:pt x="301" y="111"/>
                      <a:pt x="301" y="111"/>
                      <a:pt x="301" y="111"/>
                    </a:cubicBezTo>
                    <a:cubicBezTo>
                      <a:pt x="301" y="111"/>
                      <a:pt x="302" y="114"/>
                      <a:pt x="303" y="114"/>
                    </a:cubicBezTo>
                    <a:cubicBezTo>
                      <a:pt x="305" y="114"/>
                      <a:pt x="312" y="115"/>
                      <a:pt x="312" y="115"/>
                    </a:cubicBezTo>
                    <a:cubicBezTo>
                      <a:pt x="318" y="119"/>
                      <a:pt x="318" y="119"/>
                      <a:pt x="318" y="119"/>
                    </a:cubicBezTo>
                    <a:cubicBezTo>
                      <a:pt x="318" y="123"/>
                      <a:pt x="318" y="123"/>
                      <a:pt x="318" y="123"/>
                    </a:cubicBezTo>
                    <a:cubicBezTo>
                      <a:pt x="318" y="123"/>
                      <a:pt x="319" y="131"/>
                      <a:pt x="319" y="132"/>
                    </a:cubicBezTo>
                    <a:cubicBezTo>
                      <a:pt x="319" y="132"/>
                      <a:pt x="318" y="139"/>
                      <a:pt x="318" y="139"/>
                    </a:cubicBezTo>
                    <a:cubicBezTo>
                      <a:pt x="318" y="139"/>
                      <a:pt x="320" y="143"/>
                      <a:pt x="320" y="144"/>
                    </a:cubicBezTo>
                    <a:cubicBezTo>
                      <a:pt x="321" y="145"/>
                      <a:pt x="323" y="147"/>
                      <a:pt x="323" y="148"/>
                    </a:cubicBezTo>
                    <a:cubicBezTo>
                      <a:pt x="324" y="148"/>
                      <a:pt x="324" y="149"/>
                      <a:pt x="324" y="149"/>
                    </a:cubicBezTo>
                    <a:cubicBezTo>
                      <a:pt x="326" y="154"/>
                      <a:pt x="326" y="154"/>
                      <a:pt x="326" y="154"/>
                    </a:cubicBezTo>
                    <a:cubicBezTo>
                      <a:pt x="326" y="158"/>
                      <a:pt x="326" y="158"/>
                      <a:pt x="326" y="158"/>
                    </a:cubicBezTo>
                    <a:cubicBezTo>
                      <a:pt x="326" y="158"/>
                      <a:pt x="326" y="161"/>
                      <a:pt x="328" y="161"/>
                    </a:cubicBezTo>
                    <a:cubicBezTo>
                      <a:pt x="330" y="161"/>
                      <a:pt x="331" y="162"/>
                      <a:pt x="331" y="164"/>
                    </a:cubicBezTo>
                    <a:cubicBezTo>
                      <a:pt x="331" y="166"/>
                      <a:pt x="336" y="168"/>
                      <a:pt x="336" y="168"/>
                    </a:cubicBezTo>
                    <a:cubicBezTo>
                      <a:pt x="336" y="168"/>
                      <a:pt x="336" y="172"/>
                      <a:pt x="337" y="173"/>
                    </a:cubicBezTo>
                    <a:cubicBezTo>
                      <a:pt x="339" y="174"/>
                      <a:pt x="341" y="175"/>
                      <a:pt x="344" y="175"/>
                    </a:cubicBezTo>
                    <a:cubicBezTo>
                      <a:pt x="347" y="176"/>
                      <a:pt x="346" y="180"/>
                      <a:pt x="348" y="181"/>
                    </a:cubicBezTo>
                    <a:cubicBezTo>
                      <a:pt x="350" y="182"/>
                      <a:pt x="352" y="184"/>
                      <a:pt x="350" y="184"/>
                    </a:cubicBezTo>
                    <a:cubicBezTo>
                      <a:pt x="349" y="185"/>
                      <a:pt x="346" y="185"/>
                      <a:pt x="346" y="185"/>
                    </a:cubicBezTo>
                    <a:cubicBezTo>
                      <a:pt x="346" y="185"/>
                      <a:pt x="345" y="186"/>
                      <a:pt x="345" y="188"/>
                    </a:cubicBezTo>
                    <a:cubicBezTo>
                      <a:pt x="346" y="189"/>
                      <a:pt x="346" y="189"/>
                      <a:pt x="346" y="189"/>
                    </a:cubicBezTo>
                    <a:cubicBezTo>
                      <a:pt x="350" y="194"/>
                      <a:pt x="350" y="194"/>
                      <a:pt x="350" y="194"/>
                    </a:cubicBezTo>
                    <a:cubicBezTo>
                      <a:pt x="350" y="200"/>
                      <a:pt x="350" y="200"/>
                      <a:pt x="350" y="200"/>
                    </a:cubicBezTo>
                    <a:cubicBezTo>
                      <a:pt x="350" y="200"/>
                      <a:pt x="350" y="202"/>
                      <a:pt x="350" y="204"/>
                    </a:cubicBezTo>
                    <a:cubicBezTo>
                      <a:pt x="350" y="205"/>
                      <a:pt x="349" y="207"/>
                      <a:pt x="347" y="207"/>
                    </a:cubicBezTo>
                    <a:cubicBezTo>
                      <a:pt x="345" y="207"/>
                      <a:pt x="345" y="210"/>
                      <a:pt x="344" y="210"/>
                    </a:cubicBezTo>
                    <a:cubicBezTo>
                      <a:pt x="343" y="211"/>
                      <a:pt x="341" y="208"/>
                      <a:pt x="340" y="211"/>
                    </a:cubicBezTo>
                    <a:cubicBezTo>
                      <a:pt x="339" y="215"/>
                      <a:pt x="337" y="218"/>
                      <a:pt x="337" y="219"/>
                    </a:cubicBezTo>
                    <a:cubicBezTo>
                      <a:pt x="336" y="220"/>
                      <a:pt x="333" y="221"/>
                      <a:pt x="333" y="223"/>
                    </a:cubicBezTo>
                    <a:cubicBezTo>
                      <a:pt x="332" y="225"/>
                      <a:pt x="332" y="223"/>
                      <a:pt x="330" y="228"/>
                    </a:cubicBezTo>
                    <a:cubicBezTo>
                      <a:pt x="328" y="233"/>
                      <a:pt x="327" y="235"/>
                      <a:pt x="327" y="235"/>
                    </a:cubicBezTo>
                    <a:cubicBezTo>
                      <a:pt x="318" y="247"/>
                      <a:pt x="318" y="247"/>
                      <a:pt x="318" y="247"/>
                    </a:cubicBezTo>
                    <a:cubicBezTo>
                      <a:pt x="318" y="247"/>
                      <a:pt x="313" y="255"/>
                      <a:pt x="313" y="256"/>
                    </a:cubicBezTo>
                    <a:cubicBezTo>
                      <a:pt x="313" y="257"/>
                      <a:pt x="313" y="261"/>
                      <a:pt x="313" y="261"/>
                    </a:cubicBezTo>
                    <a:cubicBezTo>
                      <a:pt x="317" y="265"/>
                      <a:pt x="317" y="265"/>
                      <a:pt x="317" y="265"/>
                    </a:cubicBezTo>
                    <a:cubicBezTo>
                      <a:pt x="317" y="269"/>
                      <a:pt x="317" y="269"/>
                      <a:pt x="317" y="269"/>
                    </a:cubicBezTo>
                    <a:cubicBezTo>
                      <a:pt x="317" y="269"/>
                      <a:pt x="317" y="272"/>
                      <a:pt x="318" y="273"/>
                    </a:cubicBezTo>
                    <a:cubicBezTo>
                      <a:pt x="319" y="273"/>
                      <a:pt x="319" y="273"/>
                      <a:pt x="319" y="273"/>
                    </a:cubicBezTo>
                    <a:cubicBezTo>
                      <a:pt x="318" y="276"/>
                      <a:pt x="318" y="276"/>
                      <a:pt x="318" y="276"/>
                    </a:cubicBezTo>
                    <a:cubicBezTo>
                      <a:pt x="318" y="276"/>
                      <a:pt x="319" y="279"/>
                      <a:pt x="320" y="279"/>
                    </a:cubicBezTo>
                    <a:cubicBezTo>
                      <a:pt x="320" y="279"/>
                      <a:pt x="322" y="280"/>
                      <a:pt x="322" y="280"/>
                    </a:cubicBezTo>
                    <a:cubicBezTo>
                      <a:pt x="322" y="280"/>
                      <a:pt x="324" y="282"/>
                      <a:pt x="324" y="282"/>
                    </a:cubicBezTo>
                    <a:cubicBezTo>
                      <a:pt x="325" y="283"/>
                      <a:pt x="324" y="285"/>
                      <a:pt x="324" y="285"/>
                    </a:cubicBezTo>
                    <a:cubicBezTo>
                      <a:pt x="324" y="285"/>
                      <a:pt x="324" y="286"/>
                      <a:pt x="323" y="286"/>
                    </a:cubicBezTo>
                    <a:cubicBezTo>
                      <a:pt x="322" y="286"/>
                      <a:pt x="322" y="286"/>
                      <a:pt x="320" y="286"/>
                    </a:cubicBezTo>
                    <a:cubicBezTo>
                      <a:pt x="319" y="285"/>
                      <a:pt x="316" y="285"/>
                      <a:pt x="315" y="285"/>
                    </a:cubicBezTo>
                    <a:cubicBezTo>
                      <a:pt x="314" y="285"/>
                      <a:pt x="314" y="285"/>
                      <a:pt x="314" y="285"/>
                    </a:cubicBezTo>
                    <a:cubicBezTo>
                      <a:pt x="313" y="285"/>
                      <a:pt x="313" y="285"/>
                      <a:pt x="312" y="286"/>
                    </a:cubicBezTo>
                    <a:cubicBezTo>
                      <a:pt x="312" y="285"/>
                      <a:pt x="312" y="285"/>
                      <a:pt x="312" y="285"/>
                    </a:cubicBezTo>
                    <a:cubicBezTo>
                      <a:pt x="312" y="284"/>
                      <a:pt x="312" y="283"/>
                      <a:pt x="312" y="283"/>
                    </a:cubicBezTo>
                    <a:cubicBezTo>
                      <a:pt x="312" y="283"/>
                      <a:pt x="309" y="283"/>
                      <a:pt x="309" y="283"/>
                    </a:cubicBezTo>
                    <a:cubicBezTo>
                      <a:pt x="308" y="283"/>
                      <a:pt x="307" y="283"/>
                      <a:pt x="307" y="283"/>
                    </a:cubicBezTo>
                    <a:cubicBezTo>
                      <a:pt x="307" y="283"/>
                      <a:pt x="305" y="282"/>
                      <a:pt x="305" y="282"/>
                    </a:cubicBezTo>
                    <a:cubicBezTo>
                      <a:pt x="305" y="282"/>
                      <a:pt x="304" y="282"/>
                      <a:pt x="304" y="282"/>
                    </a:cubicBezTo>
                    <a:cubicBezTo>
                      <a:pt x="304" y="281"/>
                      <a:pt x="303" y="282"/>
                      <a:pt x="303" y="282"/>
                    </a:cubicBezTo>
                    <a:cubicBezTo>
                      <a:pt x="302" y="282"/>
                      <a:pt x="302" y="282"/>
                      <a:pt x="302" y="282"/>
                    </a:cubicBezTo>
                    <a:cubicBezTo>
                      <a:pt x="300" y="282"/>
                      <a:pt x="300" y="282"/>
                      <a:pt x="300" y="282"/>
                    </a:cubicBezTo>
                    <a:cubicBezTo>
                      <a:pt x="300" y="282"/>
                      <a:pt x="300" y="281"/>
                      <a:pt x="300" y="281"/>
                    </a:cubicBezTo>
                    <a:cubicBezTo>
                      <a:pt x="300" y="280"/>
                      <a:pt x="299" y="281"/>
                      <a:pt x="299" y="281"/>
                    </a:cubicBezTo>
                    <a:cubicBezTo>
                      <a:pt x="299" y="281"/>
                      <a:pt x="297" y="281"/>
                      <a:pt x="297" y="281"/>
                    </a:cubicBezTo>
                    <a:cubicBezTo>
                      <a:pt x="297" y="280"/>
                      <a:pt x="296" y="280"/>
                      <a:pt x="296" y="280"/>
                    </a:cubicBezTo>
                    <a:cubicBezTo>
                      <a:pt x="296" y="280"/>
                      <a:pt x="293" y="280"/>
                      <a:pt x="292" y="280"/>
                    </a:cubicBezTo>
                    <a:cubicBezTo>
                      <a:pt x="292" y="279"/>
                      <a:pt x="292" y="279"/>
                      <a:pt x="292" y="279"/>
                    </a:cubicBezTo>
                    <a:cubicBezTo>
                      <a:pt x="292" y="279"/>
                      <a:pt x="292" y="278"/>
                      <a:pt x="292" y="277"/>
                    </a:cubicBezTo>
                    <a:cubicBezTo>
                      <a:pt x="292" y="277"/>
                      <a:pt x="291" y="277"/>
                      <a:pt x="291" y="276"/>
                    </a:cubicBezTo>
                    <a:cubicBezTo>
                      <a:pt x="291" y="276"/>
                      <a:pt x="290" y="275"/>
                      <a:pt x="290" y="275"/>
                    </a:cubicBezTo>
                    <a:cubicBezTo>
                      <a:pt x="290" y="274"/>
                      <a:pt x="289" y="274"/>
                      <a:pt x="289" y="273"/>
                    </a:cubicBezTo>
                    <a:cubicBezTo>
                      <a:pt x="289" y="273"/>
                      <a:pt x="288" y="274"/>
                      <a:pt x="288" y="274"/>
                    </a:cubicBezTo>
                    <a:cubicBezTo>
                      <a:pt x="287" y="274"/>
                      <a:pt x="286" y="273"/>
                      <a:pt x="286" y="273"/>
                    </a:cubicBezTo>
                    <a:cubicBezTo>
                      <a:pt x="285" y="272"/>
                      <a:pt x="285" y="272"/>
                      <a:pt x="285" y="272"/>
                    </a:cubicBezTo>
                    <a:cubicBezTo>
                      <a:pt x="285" y="272"/>
                      <a:pt x="284" y="272"/>
                      <a:pt x="283" y="272"/>
                    </a:cubicBezTo>
                    <a:cubicBezTo>
                      <a:pt x="283" y="272"/>
                      <a:pt x="283" y="274"/>
                      <a:pt x="283" y="274"/>
                    </a:cubicBezTo>
                    <a:cubicBezTo>
                      <a:pt x="283" y="274"/>
                      <a:pt x="282" y="274"/>
                      <a:pt x="281" y="273"/>
                    </a:cubicBezTo>
                    <a:cubicBezTo>
                      <a:pt x="281" y="273"/>
                      <a:pt x="280" y="272"/>
                      <a:pt x="279" y="272"/>
                    </a:cubicBezTo>
                    <a:cubicBezTo>
                      <a:pt x="279" y="272"/>
                      <a:pt x="278" y="272"/>
                      <a:pt x="277" y="271"/>
                    </a:cubicBezTo>
                    <a:cubicBezTo>
                      <a:pt x="277" y="271"/>
                      <a:pt x="276" y="271"/>
                      <a:pt x="276" y="271"/>
                    </a:cubicBezTo>
                    <a:cubicBezTo>
                      <a:pt x="276" y="271"/>
                      <a:pt x="272" y="272"/>
                      <a:pt x="272" y="272"/>
                    </a:cubicBezTo>
                    <a:cubicBezTo>
                      <a:pt x="272" y="272"/>
                      <a:pt x="272" y="273"/>
                      <a:pt x="271" y="273"/>
                    </a:cubicBezTo>
                    <a:cubicBezTo>
                      <a:pt x="271" y="274"/>
                      <a:pt x="270" y="273"/>
                      <a:pt x="270" y="273"/>
                    </a:cubicBezTo>
                    <a:cubicBezTo>
                      <a:pt x="270" y="273"/>
                      <a:pt x="269" y="273"/>
                      <a:pt x="268" y="273"/>
                    </a:cubicBezTo>
                    <a:cubicBezTo>
                      <a:pt x="268" y="273"/>
                      <a:pt x="267" y="273"/>
                      <a:pt x="267" y="273"/>
                    </a:cubicBezTo>
                    <a:cubicBezTo>
                      <a:pt x="267" y="273"/>
                      <a:pt x="266" y="272"/>
                      <a:pt x="265" y="272"/>
                    </a:cubicBezTo>
                    <a:cubicBezTo>
                      <a:pt x="265" y="272"/>
                      <a:pt x="264" y="272"/>
                      <a:pt x="264" y="272"/>
                    </a:cubicBezTo>
                    <a:cubicBezTo>
                      <a:pt x="264" y="272"/>
                      <a:pt x="263" y="273"/>
                      <a:pt x="263" y="273"/>
                    </a:cubicBezTo>
                    <a:cubicBezTo>
                      <a:pt x="262" y="274"/>
                      <a:pt x="262" y="274"/>
                      <a:pt x="262" y="274"/>
                    </a:cubicBezTo>
                    <a:cubicBezTo>
                      <a:pt x="262" y="275"/>
                      <a:pt x="262" y="275"/>
                      <a:pt x="262" y="275"/>
                    </a:cubicBezTo>
                    <a:cubicBezTo>
                      <a:pt x="260" y="274"/>
                      <a:pt x="260" y="274"/>
                      <a:pt x="260" y="274"/>
                    </a:cubicBezTo>
                    <a:cubicBezTo>
                      <a:pt x="260" y="274"/>
                      <a:pt x="259" y="274"/>
                      <a:pt x="258" y="274"/>
                    </a:cubicBezTo>
                    <a:cubicBezTo>
                      <a:pt x="256" y="275"/>
                      <a:pt x="257" y="276"/>
                      <a:pt x="257" y="276"/>
                    </a:cubicBezTo>
                    <a:cubicBezTo>
                      <a:pt x="258" y="276"/>
                      <a:pt x="259" y="278"/>
                      <a:pt x="259" y="278"/>
                    </a:cubicBezTo>
                    <a:cubicBezTo>
                      <a:pt x="259" y="278"/>
                      <a:pt x="256" y="279"/>
                      <a:pt x="256" y="279"/>
                    </a:cubicBezTo>
                    <a:cubicBezTo>
                      <a:pt x="255" y="280"/>
                      <a:pt x="255" y="280"/>
                      <a:pt x="255" y="281"/>
                    </a:cubicBezTo>
                    <a:cubicBezTo>
                      <a:pt x="255" y="281"/>
                      <a:pt x="254" y="282"/>
                      <a:pt x="254" y="283"/>
                    </a:cubicBezTo>
                    <a:cubicBezTo>
                      <a:pt x="254" y="283"/>
                      <a:pt x="253" y="282"/>
                      <a:pt x="252" y="282"/>
                    </a:cubicBezTo>
                    <a:cubicBezTo>
                      <a:pt x="251" y="282"/>
                      <a:pt x="251" y="281"/>
                      <a:pt x="251" y="281"/>
                    </a:cubicBezTo>
                    <a:cubicBezTo>
                      <a:pt x="250" y="282"/>
                      <a:pt x="250" y="282"/>
                      <a:pt x="250" y="282"/>
                    </a:cubicBezTo>
                    <a:cubicBezTo>
                      <a:pt x="249" y="282"/>
                      <a:pt x="249" y="282"/>
                      <a:pt x="249" y="282"/>
                    </a:cubicBezTo>
                    <a:cubicBezTo>
                      <a:pt x="249" y="282"/>
                      <a:pt x="248" y="281"/>
                      <a:pt x="248" y="280"/>
                    </a:cubicBezTo>
                    <a:cubicBezTo>
                      <a:pt x="248" y="280"/>
                      <a:pt x="248" y="280"/>
                      <a:pt x="248" y="280"/>
                    </a:cubicBezTo>
                    <a:cubicBezTo>
                      <a:pt x="247" y="280"/>
                      <a:pt x="246" y="280"/>
                      <a:pt x="246" y="279"/>
                    </a:cubicBezTo>
                    <a:cubicBezTo>
                      <a:pt x="245" y="277"/>
                      <a:pt x="245" y="277"/>
                      <a:pt x="245" y="277"/>
                    </a:cubicBezTo>
                    <a:cubicBezTo>
                      <a:pt x="245" y="277"/>
                      <a:pt x="243" y="278"/>
                      <a:pt x="243" y="279"/>
                    </a:cubicBezTo>
                    <a:cubicBezTo>
                      <a:pt x="242" y="279"/>
                      <a:pt x="243" y="279"/>
                      <a:pt x="242" y="278"/>
                    </a:cubicBezTo>
                    <a:cubicBezTo>
                      <a:pt x="241" y="278"/>
                      <a:pt x="241" y="279"/>
                      <a:pt x="241" y="279"/>
                    </a:cubicBezTo>
                    <a:cubicBezTo>
                      <a:pt x="241" y="279"/>
                      <a:pt x="241" y="279"/>
                      <a:pt x="241" y="279"/>
                    </a:cubicBezTo>
                    <a:cubicBezTo>
                      <a:pt x="241" y="280"/>
                      <a:pt x="240" y="280"/>
                      <a:pt x="240" y="280"/>
                    </a:cubicBezTo>
                    <a:cubicBezTo>
                      <a:pt x="240" y="281"/>
                      <a:pt x="239" y="280"/>
                      <a:pt x="239" y="280"/>
                    </a:cubicBezTo>
                    <a:cubicBezTo>
                      <a:pt x="238" y="280"/>
                      <a:pt x="237" y="280"/>
                      <a:pt x="237" y="280"/>
                    </a:cubicBezTo>
                    <a:cubicBezTo>
                      <a:pt x="237" y="280"/>
                      <a:pt x="237" y="279"/>
                      <a:pt x="237" y="279"/>
                    </a:cubicBezTo>
                    <a:cubicBezTo>
                      <a:pt x="235" y="280"/>
                      <a:pt x="235" y="280"/>
                      <a:pt x="235" y="280"/>
                    </a:cubicBezTo>
                    <a:cubicBezTo>
                      <a:pt x="235" y="280"/>
                      <a:pt x="235" y="281"/>
                      <a:pt x="235" y="281"/>
                    </a:cubicBezTo>
                    <a:cubicBezTo>
                      <a:pt x="235" y="281"/>
                      <a:pt x="234" y="281"/>
                      <a:pt x="233" y="282"/>
                    </a:cubicBezTo>
                    <a:cubicBezTo>
                      <a:pt x="231" y="282"/>
                      <a:pt x="232" y="281"/>
                      <a:pt x="231" y="282"/>
                    </a:cubicBezTo>
                    <a:cubicBezTo>
                      <a:pt x="231" y="282"/>
                      <a:pt x="231" y="282"/>
                      <a:pt x="231" y="283"/>
                    </a:cubicBezTo>
                    <a:cubicBezTo>
                      <a:pt x="231" y="283"/>
                      <a:pt x="232" y="283"/>
                      <a:pt x="231" y="284"/>
                    </a:cubicBezTo>
                    <a:cubicBezTo>
                      <a:pt x="230" y="285"/>
                      <a:pt x="230" y="284"/>
                      <a:pt x="230" y="284"/>
                    </a:cubicBezTo>
                    <a:cubicBezTo>
                      <a:pt x="229" y="284"/>
                      <a:pt x="228" y="285"/>
                      <a:pt x="228" y="285"/>
                    </a:cubicBezTo>
                    <a:cubicBezTo>
                      <a:pt x="228" y="285"/>
                      <a:pt x="228" y="286"/>
                      <a:pt x="228" y="286"/>
                    </a:cubicBezTo>
                    <a:cubicBezTo>
                      <a:pt x="228" y="286"/>
                      <a:pt x="227" y="286"/>
                      <a:pt x="226" y="286"/>
                    </a:cubicBezTo>
                    <a:cubicBezTo>
                      <a:pt x="225" y="286"/>
                      <a:pt x="226" y="287"/>
                      <a:pt x="226" y="287"/>
                    </a:cubicBezTo>
                    <a:cubicBezTo>
                      <a:pt x="226" y="287"/>
                      <a:pt x="226" y="288"/>
                      <a:pt x="225" y="289"/>
                    </a:cubicBezTo>
                    <a:cubicBezTo>
                      <a:pt x="225" y="289"/>
                      <a:pt x="225" y="290"/>
                      <a:pt x="225" y="291"/>
                    </a:cubicBezTo>
                    <a:cubicBezTo>
                      <a:pt x="225" y="291"/>
                      <a:pt x="225" y="291"/>
                      <a:pt x="225" y="293"/>
                    </a:cubicBezTo>
                    <a:cubicBezTo>
                      <a:pt x="225" y="294"/>
                      <a:pt x="225" y="294"/>
                      <a:pt x="225" y="294"/>
                    </a:cubicBezTo>
                    <a:cubicBezTo>
                      <a:pt x="225" y="294"/>
                      <a:pt x="224" y="294"/>
                      <a:pt x="224" y="294"/>
                    </a:cubicBezTo>
                    <a:cubicBezTo>
                      <a:pt x="224" y="293"/>
                      <a:pt x="223" y="294"/>
                      <a:pt x="223" y="294"/>
                    </a:cubicBezTo>
                    <a:cubicBezTo>
                      <a:pt x="223" y="294"/>
                      <a:pt x="222" y="293"/>
                      <a:pt x="222" y="292"/>
                    </a:cubicBezTo>
                    <a:cubicBezTo>
                      <a:pt x="222" y="292"/>
                      <a:pt x="221" y="292"/>
                      <a:pt x="221" y="292"/>
                    </a:cubicBezTo>
                    <a:cubicBezTo>
                      <a:pt x="221" y="292"/>
                      <a:pt x="219" y="293"/>
                      <a:pt x="219" y="293"/>
                    </a:cubicBezTo>
                    <a:cubicBezTo>
                      <a:pt x="219" y="293"/>
                      <a:pt x="219" y="294"/>
                      <a:pt x="219" y="294"/>
                    </a:cubicBezTo>
                    <a:cubicBezTo>
                      <a:pt x="218" y="294"/>
                      <a:pt x="216" y="295"/>
                      <a:pt x="216" y="295"/>
                    </a:cubicBezTo>
                    <a:cubicBezTo>
                      <a:pt x="216" y="295"/>
                      <a:pt x="215" y="295"/>
                      <a:pt x="215" y="295"/>
                    </a:cubicBezTo>
                    <a:cubicBezTo>
                      <a:pt x="214" y="294"/>
                      <a:pt x="214" y="294"/>
                      <a:pt x="214" y="294"/>
                    </a:cubicBezTo>
                    <a:cubicBezTo>
                      <a:pt x="214" y="293"/>
                      <a:pt x="214" y="293"/>
                      <a:pt x="214" y="293"/>
                    </a:cubicBezTo>
                    <a:cubicBezTo>
                      <a:pt x="216" y="291"/>
                      <a:pt x="216" y="291"/>
                      <a:pt x="216" y="291"/>
                    </a:cubicBezTo>
                    <a:cubicBezTo>
                      <a:pt x="215" y="288"/>
                      <a:pt x="215" y="288"/>
                      <a:pt x="215" y="288"/>
                    </a:cubicBezTo>
                    <a:cubicBezTo>
                      <a:pt x="213" y="286"/>
                      <a:pt x="213" y="286"/>
                      <a:pt x="213" y="286"/>
                    </a:cubicBezTo>
                    <a:cubicBezTo>
                      <a:pt x="213" y="285"/>
                      <a:pt x="213" y="285"/>
                      <a:pt x="213" y="285"/>
                    </a:cubicBezTo>
                    <a:cubicBezTo>
                      <a:pt x="210" y="285"/>
                      <a:pt x="210" y="285"/>
                      <a:pt x="210" y="285"/>
                    </a:cubicBezTo>
                    <a:cubicBezTo>
                      <a:pt x="208" y="284"/>
                      <a:pt x="208" y="284"/>
                      <a:pt x="208" y="284"/>
                    </a:cubicBezTo>
                    <a:cubicBezTo>
                      <a:pt x="207" y="283"/>
                      <a:pt x="207" y="283"/>
                      <a:pt x="207" y="283"/>
                    </a:cubicBezTo>
                    <a:cubicBezTo>
                      <a:pt x="204" y="281"/>
                      <a:pt x="204" y="281"/>
                      <a:pt x="204" y="281"/>
                    </a:cubicBezTo>
                    <a:cubicBezTo>
                      <a:pt x="202" y="275"/>
                      <a:pt x="202" y="275"/>
                      <a:pt x="202" y="275"/>
                    </a:cubicBezTo>
                    <a:cubicBezTo>
                      <a:pt x="199" y="275"/>
                      <a:pt x="199" y="275"/>
                      <a:pt x="199" y="275"/>
                    </a:cubicBezTo>
                    <a:cubicBezTo>
                      <a:pt x="199" y="275"/>
                      <a:pt x="197" y="277"/>
                      <a:pt x="197" y="278"/>
                    </a:cubicBezTo>
                    <a:cubicBezTo>
                      <a:pt x="197" y="279"/>
                      <a:pt x="195" y="279"/>
                      <a:pt x="195" y="279"/>
                    </a:cubicBezTo>
                    <a:cubicBezTo>
                      <a:pt x="193" y="282"/>
                      <a:pt x="193" y="282"/>
                      <a:pt x="193" y="282"/>
                    </a:cubicBezTo>
                    <a:cubicBezTo>
                      <a:pt x="193" y="282"/>
                      <a:pt x="193" y="286"/>
                      <a:pt x="193" y="287"/>
                    </a:cubicBezTo>
                    <a:cubicBezTo>
                      <a:pt x="193" y="288"/>
                      <a:pt x="191" y="286"/>
                      <a:pt x="191" y="286"/>
                    </a:cubicBezTo>
                    <a:cubicBezTo>
                      <a:pt x="191" y="286"/>
                      <a:pt x="189" y="287"/>
                      <a:pt x="188" y="288"/>
                    </a:cubicBezTo>
                    <a:cubicBezTo>
                      <a:pt x="187" y="289"/>
                      <a:pt x="185" y="289"/>
                      <a:pt x="185" y="289"/>
                    </a:cubicBezTo>
                    <a:cubicBezTo>
                      <a:pt x="185" y="289"/>
                      <a:pt x="184" y="287"/>
                      <a:pt x="183" y="286"/>
                    </a:cubicBezTo>
                    <a:cubicBezTo>
                      <a:pt x="183" y="286"/>
                      <a:pt x="183" y="285"/>
                      <a:pt x="183" y="283"/>
                    </a:cubicBezTo>
                    <a:cubicBezTo>
                      <a:pt x="183" y="282"/>
                      <a:pt x="181" y="284"/>
                      <a:pt x="181" y="284"/>
                    </a:cubicBezTo>
                    <a:cubicBezTo>
                      <a:pt x="181" y="284"/>
                      <a:pt x="181" y="284"/>
                      <a:pt x="181" y="284"/>
                    </a:cubicBezTo>
                    <a:cubicBezTo>
                      <a:pt x="181" y="283"/>
                      <a:pt x="181" y="283"/>
                      <a:pt x="181" y="283"/>
                    </a:cubicBezTo>
                    <a:cubicBezTo>
                      <a:pt x="180" y="281"/>
                      <a:pt x="179" y="280"/>
                      <a:pt x="179" y="280"/>
                    </a:cubicBezTo>
                    <a:cubicBezTo>
                      <a:pt x="179" y="280"/>
                      <a:pt x="178" y="278"/>
                      <a:pt x="178" y="276"/>
                    </a:cubicBezTo>
                    <a:cubicBezTo>
                      <a:pt x="178" y="275"/>
                      <a:pt x="174" y="273"/>
                      <a:pt x="174" y="273"/>
                    </a:cubicBezTo>
                    <a:cubicBezTo>
                      <a:pt x="174" y="273"/>
                      <a:pt x="175" y="275"/>
                      <a:pt x="173" y="273"/>
                    </a:cubicBezTo>
                    <a:cubicBezTo>
                      <a:pt x="171" y="270"/>
                      <a:pt x="169" y="270"/>
                      <a:pt x="169" y="270"/>
                    </a:cubicBezTo>
                    <a:cubicBezTo>
                      <a:pt x="168" y="262"/>
                      <a:pt x="168" y="262"/>
                      <a:pt x="168" y="262"/>
                    </a:cubicBezTo>
                    <a:cubicBezTo>
                      <a:pt x="160" y="264"/>
                      <a:pt x="160" y="264"/>
                      <a:pt x="160" y="264"/>
                    </a:cubicBezTo>
                    <a:cubicBezTo>
                      <a:pt x="160" y="264"/>
                      <a:pt x="155" y="262"/>
                      <a:pt x="154" y="261"/>
                    </a:cubicBezTo>
                    <a:cubicBezTo>
                      <a:pt x="153" y="260"/>
                      <a:pt x="150" y="259"/>
                      <a:pt x="150" y="259"/>
                    </a:cubicBezTo>
                    <a:cubicBezTo>
                      <a:pt x="147" y="262"/>
                      <a:pt x="147" y="262"/>
                      <a:pt x="147" y="262"/>
                    </a:cubicBezTo>
                    <a:cubicBezTo>
                      <a:pt x="144" y="262"/>
                      <a:pt x="144" y="262"/>
                      <a:pt x="144" y="262"/>
                    </a:cubicBezTo>
                    <a:cubicBezTo>
                      <a:pt x="144" y="262"/>
                      <a:pt x="140" y="261"/>
                      <a:pt x="139" y="260"/>
                    </a:cubicBezTo>
                    <a:cubicBezTo>
                      <a:pt x="137" y="258"/>
                      <a:pt x="138" y="257"/>
                      <a:pt x="137" y="257"/>
                    </a:cubicBezTo>
                    <a:cubicBezTo>
                      <a:pt x="135" y="257"/>
                      <a:pt x="134" y="255"/>
                      <a:pt x="134" y="255"/>
                    </a:cubicBezTo>
                    <a:cubicBezTo>
                      <a:pt x="134" y="255"/>
                      <a:pt x="136" y="252"/>
                      <a:pt x="137" y="251"/>
                    </a:cubicBezTo>
                    <a:cubicBezTo>
                      <a:pt x="137" y="250"/>
                      <a:pt x="139" y="251"/>
                      <a:pt x="138" y="248"/>
                    </a:cubicBezTo>
                    <a:cubicBezTo>
                      <a:pt x="136" y="246"/>
                      <a:pt x="135" y="245"/>
                      <a:pt x="135" y="245"/>
                    </a:cubicBezTo>
                    <a:cubicBezTo>
                      <a:pt x="135" y="245"/>
                      <a:pt x="135" y="247"/>
                      <a:pt x="133" y="248"/>
                    </a:cubicBezTo>
                    <a:cubicBezTo>
                      <a:pt x="131" y="248"/>
                      <a:pt x="128" y="249"/>
                      <a:pt x="128" y="249"/>
                    </a:cubicBezTo>
                    <a:cubicBezTo>
                      <a:pt x="117" y="244"/>
                      <a:pt x="117" y="244"/>
                      <a:pt x="117" y="244"/>
                    </a:cubicBezTo>
                    <a:cubicBezTo>
                      <a:pt x="117" y="244"/>
                      <a:pt x="114" y="243"/>
                      <a:pt x="113" y="243"/>
                    </a:cubicBezTo>
                    <a:cubicBezTo>
                      <a:pt x="112" y="244"/>
                      <a:pt x="108" y="243"/>
                      <a:pt x="108" y="243"/>
                    </a:cubicBezTo>
                    <a:cubicBezTo>
                      <a:pt x="110" y="247"/>
                      <a:pt x="110" y="247"/>
                      <a:pt x="110" y="247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106" y="255"/>
                      <a:pt x="106" y="255"/>
                      <a:pt x="106" y="255"/>
                    </a:cubicBezTo>
                    <a:cubicBezTo>
                      <a:pt x="105" y="260"/>
                      <a:pt x="105" y="260"/>
                      <a:pt x="105" y="260"/>
                    </a:cubicBezTo>
                    <a:cubicBezTo>
                      <a:pt x="105" y="260"/>
                      <a:pt x="99" y="264"/>
                      <a:pt x="99" y="262"/>
                    </a:cubicBezTo>
                    <a:cubicBezTo>
                      <a:pt x="98" y="261"/>
                      <a:pt x="97" y="257"/>
                      <a:pt x="97" y="257"/>
                    </a:cubicBezTo>
                    <a:cubicBezTo>
                      <a:pt x="97" y="257"/>
                      <a:pt x="96" y="255"/>
                      <a:pt x="95" y="254"/>
                    </a:cubicBezTo>
                    <a:cubicBezTo>
                      <a:pt x="93" y="253"/>
                      <a:pt x="92" y="252"/>
                      <a:pt x="92" y="252"/>
                    </a:cubicBezTo>
                    <a:cubicBezTo>
                      <a:pt x="89" y="251"/>
                      <a:pt x="89" y="251"/>
                      <a:pt x="89" y="251"/>
                    </a:cubicBezTo>
                    <a:cubicBezTo>
                      <a:pt x="89" y="251"/>
                      <a:pt x="88" y="247"/>
                      <a:pt x="87" y="247"/>
                    </a:cubicBezTo>
                    <a:cubicBezTo>
                      <a:pt x="86" y="247"/>
                      <a:pt x="85" y="247"/>
                      <a:pt x="85" y="247"/>
                    </a:cubicBezTo>
                    <a:cubicBezTo>
                      <a:pt x="85" y="244"/>
                      <a:pt x="85" y="244"/>
                      <a:pt x="85" y="244"/>
                    </a:cubicBezTo>
                    <a:cubicBezTo>
                      <a:pt x="87" y="241"/>
                      <a:pt x="87" y="241"/>
                      <a:pt x="87" y="241"/>
                    </a:cubicBezTo>
                    <a:cubicBezTo>
                      <a:pt x="87" y="241"/>
                      <a:pt x="88" y="242"/>
                      <a:pt x="88" y="238"/>
                    </a:cubicBezTo>
                    <a:cubicBezTo>
                      <a:pt x="89" y="233"/>
                      <a:pt x="86" y="233"/>
                      <a:pt x="86" y="233"/>
                    </a:cubicBezTo>
                    <a:cubicBezTo>
                      <a:pt x="83" y="234"/>
                      <a:pt x="83" y="234"/>
                      <a:pt x="83" y="234"/>
                    </a:cubicBezTo>
                    <a:cubicBezTo>
                      <a:pt x="79" y="236"/>
                      <a:pt x="79" y="236"/>
                      <a:pt x="79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76" y="236"/>
                      <a:pt x="74" y="233"/>
                      <a:pt x="74" y="233"/>
                    </a:cubicBezTo>
                    <a:cubicBezTo>
                      <a:pt x="74" y="233"/>
                      <a:pt x="76" y="230"/>
                      <a:pt x="73" y="233"/>
                    </a:cubicBezTo>
                    <a:cubicBezTo>
                      <a:pt x="70" y="236"/>
                      <a:pt x="68" y="232"/>
                      <a:pt x="68" y="232"/>
                    </a:cubicBezTo>
                    <a:cubicBezTo>
                      <a:pt x="67" y="231"/>
                      <a:pt x="67" y="231"/>
                      <a:pt x="67" y="231"/>
                    </a:cubicBezTo>
                    <a:cubicBezTo>
                      <a:pt x="67" y="231"/>
                      <a:pt x="67" y="231"/>
                      <a:pt x="66" y="231"/>
                    </a:cubicBezTo>
                    <a:cubicBezTo>
                      <a:pt x="65" y="232"/>
                      <a:pt x="62" y="232"/>
                      <a:pt x="62" y="231"/>
                    </a:cubicBezTo>
                    <a:cubicBezTo>
                      <a:pt x="61" y="229"/>
                      <a:pt x="59" y="228"/>
                      <a:pt x="59" y="228"/>
                    </a:cubicBezTo>
                    <a:cubicBezTo>
                      <a:pt x="56" y="229"/>
                      <a:pt x="56" y="229"/>
                      <a:pt x="56" y="229"/>
                    </a:cubicBezTo>
                    <a:cubicBezTo>
                      <a:pt x="56" y="229"/>
                      <a:pt x="54" y="229"/>
                      <a:pt x="53" y="229"/>
                    </a:cubicBezTo>
                    <a:cubicBezTo>
                      <a:pt x="53" y="228"/>
                      <a:pt x="53" y="227"/>
                      <a:pt x="51" y="226"/>
                    </a:cubicBezTo>
                    <a:cubicBezTo>
                      <a:pt x="49" y="225"/>
                      <a:pt x="48" y="222"/>
                      <a:pt x="48" y="222"/>
                    </a:cubicBezTo>
                    <a:cubicBezTo>
                      <a:pt x="48" y="222"/>
                      <a:pt x="49" y="220"/>
                      <a:pt x="47" y="220"/>
                    </a:cubicBezTo>
                    <a:cubicBezTo>
                      <a:pt x="46" y="220"/>
                      <a:pt x="44" y="219"/>
                      <a:pt x="44" y="219"/>
                    </a:cubicBezTo>
                    <a:cubicBezTo>
                      <a:pt x="44" y="219"/>
                      <a:pt x="41" y="217"/>
                      <a:pt x="41" y="218"/>
                    </a:cubicBezTo>
                    <a:cubicBezTo>
                      <a:pt x="40" y="219"/>
                      <a:pt x="40" y="221"/>
                      <a:pt x="40" y="222"/>
                    </a:cubicBezTo>
                    <a:cubicBezTo>
                      <a:pt x="40" y="222"/>
                      <a:pt x="41" y="225"/>
                      <a:pt x="41" y="225"/>
                    </a:cubicBezTo>
                    <a:cubicBezTo>
                      <a:pt x="41" y="225"/>
                      <a:pt x="37" y="227"/>
                      <a:pt x="36" y="227"/>
                    </a:cubicBezTo>
                    <a:cubicBezTo>
                      <a:pt x="35" y="227"/>
                      <a:pt x="34" y="228"/>
                      <a:pt x="34" y="226"/>
                    </a:cubicBezTo>
                    <a:cubicBezTo>
                      <a:pt x="34" y="225"/>
                      <a:pt x="36" y="220"/>
                      <a:pt x="36" y="220"/>
                    </a:cubicBezTo>
                    <a:cubicBezTo>
                      <a:pt x="37" y="219"/>
                      <a:pt x="38" y="218"/>
                      <a:pt x="38" y="218"/>
                    </a:cubicBezTo>
                    <a:cubicBezTo>
                      <a:pt x="38" y="218"/>
                      <a:pt x="37" y="216"/>
                      <a:pt x="37" y="215"/>
                    </a:cubicBezTo>
                    <a:cubicBezTo>
                      <a:pt x="37" y="214"/>
                      <a:pt x="36" y="214"/>
                      <a:pt x="38" y="211"/>
                    </a:cubicBezTo>
                    <a:cubicBezTo>
                      <a:pt x="41" y="208"/>
                      <a:pt x="41" y="206"/>
                      <a:pt x="41" y="206"/>
                    </a:cubicBezTo>
                    <a:cubicBezTo>
                      <a:pt x="41" y="206"/>
                      <a:pt x="39" y="203"/>
                      <a:pt x="38" y="202"/>
                    </a:cubicBezTo>
                    <a:cubicBezTo>
                      <a:pt x="38" y="202"/>
                      <a:pt x="35" y="198"/>
                      <a:pt x="35" y="198"/>
                    </a:cubicBezTo>
                    <a:cubicBezTo>
                      <a:pt x="35" y="197"/>
                      <a:pt x="35" y="195"/>
                      <a:pt x="35" y="195"/>
                    </a:cubicBezTo>
                    <a:cubicBezTo>
                      <a:pt x="35" y="195"/>
                      <a:pt x="33" y="193"/>
                      <a:pt x="32" y="193"/>
                    </a:cubicBezTo>
                    <a:cubicBezTo>
                      <a:pt x="31" y="193"/>
                      <a:pt x="28" y="192"/>
                      <a:pt x="28" y="192"/>
                    </a:cubicBezTo>
                    <a:cubicBezTo>
                      <a:pt x="28" y="189"/>
                      <a:pt x="28" y="189"/>
                      <a:pt x="28" y="189"/>
                    </a:cubicBezTo>
                    <a:cubicBezTo>
                      <a:pt x="28" y="184"/>
                      <a:pt x="28" y="184"/>
                      <a:pt x="28" y="184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23" y="176"/>
                      <a:pt x="23" y="176"/>
                      <a:pt x="23" y="176"/>
                    </a:cubicBezTo>
                    <a:cubicBezTo>
                      <a:pt x="23" y="176"/>
                      <a:pt x="24" y="174"/>
                      <a:pt x="24" y="172"/>
                    </a:cubicBezTo>
                    <a:cubicBezTo>
                      <a:pt x="25" y="171"/>
                      <a:pt x="26" y="168"/>
                      <a:pt x="26" y="168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64"/>
                      <a:pt x="23" y="163"/>
                      <a:pt x="24" y="162"/>
                    </a:cubicBezTo>
                    <a:cubicBezTo>
                      <a:pt x="24" y="161"/>
                      <a:pt x="23" y="155"/>
                      <a:pt x="23" y="155"/>
                    </a:cubicBezTo>
                    <a:cubicBezTo>
                      <a:pt x="23" y="155"/>
                      <a:pt x="22" y="149"/>
                      <a:pt x="21" y="150"/>
                    </a:cubicBezTo>
                    <a:cubicBezTo>
                      <a:pt x="19" y="150"/>
                      <a:pt x="18" y="146"/>
                      <a:pt x="18" y="146"/>
                    </a:cubicBezTo>
                    <a:cubicBezTo>
                      <a:pt x="20" y="139"/>
                      <a:pt x="20" y="139"/>
                      <a:pt x="20" y="139"/>
                    </a:cubicBezTo>
                    <a:cubicBezTo>
                      <a:pt x="20" y="139"/>
                      <a:pt x="21" y="134"/>
                      <a:pt x="18" y="132"/>
                    </a:cubicBezTo>
                    <a:cubicBezTo>
                      <a:pt x="15" y="131"/>
                      <a:pt x="9" y="128"/>
                      <a:pt x="8" y="127"/>
                    </a:cubicBezTo>
                    <a:cubicBezTo>
                      <a:pt x="8" y="127"/>
                      <a:pt x="5" y="124"/>
                      <a:pt x="4" y="123"/>
                    </a:cubicBezTo>
                    <a:cubicBezTo>
                      <a:pt x="3" y="123"/>
                      <a:pt x="2" y="122"/>
                      <a:pt x="2" y="122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9" y="101"/>
                      <a:pt x="9" y="101"/>
                      <a:pt x="9" y="101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10" y="91"/>
                      <a:pt x="7" y="87"/>
                    </a:cubicBezTo>
                    <a:cubicBezTo>
                      <a:pt x="5" y="84"/>
                      <a:pt x="4" y="80"/>
                      <a:pt x="4" y="80"/>
                    </a:cubicBezTo>
                    <a:cubicBezTo>
                      <a:pt x="4" y="79"/>
                      <a:pt x="3" y="75"/>
                      <a:pt x="2" y="74"/>
                    </a:cubicBezTo>
                    <a:cubicBezTo>
                      <a:pt x="2" y="73"/>
                      <a:pt x="2" y="72"/>
                      <a:pt x="2" y="70"/>
                    </a:cubicBezTo>
                    <a:cubicBezTo>
                      <a:pt x="3" y="69"/>
                      <a:pt x="0" y="66"/>
                      <a:pt x="0" y="66"/>
                    </a:cubicBezTo>
                    <a:cubicBezTo>
                      <a:pt x="0" y="66"/>
                      <a:pt x="1" y="64"/>
                      <a:pt x="2" y="64"/>
                    </a:cubicBezTo>
                    <a:cubicBezTo>
                      <a:pt x="3" y="64"/>
                      <a:pt x="4" y="63"/>
                      <a:pt x="6" y="63"/>
                    </a:cubicBezTo>
                    <a:cubicBezTo>
                      <a:pt x="8" y="63"/>
                      <a:pt x="9" y="61"/>
                      <a:pt x="11" y="61"/>
                    </a:cubicBezTo>
                    <a:cubicBezTo>
                      <a:pt x="12" y="60"/>
                      <a:pt x="12" y="58"/>
                      <a:pt x="13" y="58"/>
                    </a:cubicBezTo>
                    <a:cubicBezTo>
                      <a:pt x="15" y="57"/>
                      <a:pt x="17" y="58"/>
                      <a:pt x="20" y="56"/>
                    </a:cubicBezTo>
                    <a:cubicBezTo>
                      <a:pt x="23" y="55"/>
                      <a:pt x="23" y="54"/>
                      <a:pt x="25" y="52"/>
                    </a:cubicBezTo>
                    <a:cubicBezTo>
                      <a:pt x="26" y="51"/>
                      <a:pt x="45" y="45"/>
                      <a:pt x="45" y="45"/>
                    </a:cubicBezTo>
                    <a:cubicBezTo>
                      <a:pt x="45" y="45"/>
                      <a:pt x="50" y="42"/>
                      <a:pt x="52" y="42"/>
                    </a:cubicBezTo>
                    <a:cubicBezTo>
                      <a:pt x="53" y="41"/>
                      <a:pt x="53" y="40"/>
                      <a:pt x="55" y="40"/>
                    </a:cubicBezTo>
                    <a:cubicBezTo>
                      <a:pt x="56" y="41"/>
                      <a:pt x="60" y="41"/>
                      <a:pt x="60" y="41"/>
                    </a:cubicBezTo>
                    <a:cubicBezTo>
                      <a:pt x="60" y="41"/>
                      <a:pt x="61" y="38"/>
                      <a:pt x="62" y="37"/>
                    </a:cubicBezTo>
                    <a:cubicBezTo>
                      <a:pt x="63" y="35"/>
                      <a:pt x="64" y="33"/>
                      <a:pt x="64" y="32"/>
                    </a:cubicBezTo>
                    <a:cubicBezTo>
                      <a:pt x="65" y="30"/>
                      <a:pt x="66" y="29"/>
                      <a:pt x="67" y="28"/>
                    </a:cubicBezTo>
                    <a:cubicBezTo>
                      <a:pt x="68" y="26"/>
                      <a:pt x="69" y="25"/>
                      <a:pt x="69" y="25"/>
                    </a:cubicBezTo>
                    <a:cubicBezTo>
                      <a:pt x="70" y="25"/>
                      <a:pt x="76" y="22"/>
                      <a:pt x="77" y="22"/>
                    </a:cubicBezTo>
                    <a:cubicBezTo>
                      <a:pt x="78" y="21"/>
                      <a:pt x="86" y="18"/>
                      <a:pt x="86" y="17"/>
                    </a:cubicBezTo>
                    <a:cubicBezTo>
                      <a:pt x="86" y="17"/>
                      <a:pt x="89" y="13"/>
                      <a:pt x="89" y="12"/>
                    </a:cubicBezTo>
                    <a:cubicBezTo>
                      <a:pt x="89" y="11"/>
                      <a:pt x="93" y="10"/>
                      <a:pt x="93" y="10"/>
                    </a:cubicBezTo>
                    <a:cubicBezTo>
                      <a:pt x="94" y="10"/>
                      <a:pt x="94" y="10"/>
                      <a:pt x="95" y="9"/>
                    </a:cubicBezTo>
                    <a:cubicBezTo>
                      <a:pt x="97" y="9"/>
                      <a:pt x="106" y="5"/>
                      <a:pt x="106" y="5"/>
                    </a:cubicBezTo>
                    <a:cubicBezTo>
                      <a:pt x="106" y="5"/>
                      <a:pt x="114" y="2"/>
                      <a:pt x="114" y="2"/>
                    </a:cubicBezTo>
                    <a:cubicBezTo>
                      <a:pt x="115" y="3"/>
                      <a:pt x="120" y="2"/>
                      <a:pt x="121" y="2"/>
                    </a:cubicBezTo>
                    <a:cubicBezTo>
                      <a:pt x="121" y="3"/>
                      <a:pt x="127" y="2"/>
                      <a:pt x="127" y="2"/>
                    </a:cubicBezTo>
                    <a:cubicBezTo>
                      <a:pt x="127" y="2"/>
                      <a:pt x="129" y="3"/>
                      <a:pt x="129" y="4"/>
                    </a:cubicBezTo>
                    <a:cubicBezTo>
                      <a:pt x="129" y="5"/>
                      <a:pt x="127" y="6"/>
                      <a:pt x="128" y="7"/>
                    </a:cubicBezTo>
                    <a:cubicBezTo>
                      <a:pt x="129" y="8"/>
                      <a:pt x="133" y="11"/>
                      <a:pt x="133" y="11"/>
                    </a:cubicBezTo>
                    <a:cubicBezTo>
                      <a:pt x="133" y="11"/>
                      <a:pt x="132" y="14"/>
                      <a:pt x="132" y="14"/>
                    </a:cubicBezTo>
                    <a:cubicBezTo>
                      <a:pt x="132" y="15"/>
                      <a:pt x="133" y="16"/>
                      <a:pt x="134" y="18"/>
                    </a:cubicBezTo>
                    <a:cubicBezTo>
                      <a:pt x="135" y="19"/>
                      <a:pt x="137" y="21"/>
                      <a:pt x="137" y="21"/>
                    </a:cubicBezTo>
                    <a:cubicBezTo>
                      <a:pt x="137" y="21"/>
                      <a:pt x="136" y="22"/>
                      <a:pt x="140" y="24"/>
                    </a:cubicBezTo>
                    <a:cubicBezTo>
                      <a:pt x="144" y="26"/>
                      <a:pt x="147" y="24"/>
                      <a:pt x="147" y="24"/>
                    </a:cubicBezTo>
                    <a:cubicBezTo>
                      <a:pt x="147" y="24"/>
                      <a:pt x="150" y="24"/>
                      <a:pt x="151" y="24"/>
                    </a:cubicBezTo>
                    <a:cubicBezTo>
                      <a:pt x="152" y="24"/>
                      <a:pt x="155" y="23"/>
                      <a:pt x="155" y="2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12766069" y="7250081"/>
                <a:ext cx="768088" cy="844078"/>
              </a:xfrm>
              <a:custGeom>
                <a:avLst/>
                <a:gdLst>
                  <a:gd name="T0" fmla="*/ 115 w 166"/>
                  <a:gd name="T1" fmla="*/ 170 h 188"/>
                  <a:gd name="T2" fmla="*/ 92 w 166"/>
                  <a:gd name="T3" fmla="*/ 176 h 188"/>
                  <a:gd name="T4" fmla="*/ 71 w 166"/>
                  <a:gd name="T5" fmla="*/ 177 h 188"/>
                  <a:gd name="T6" fmla="*/ 50 w 166"/>
                  <a:gd name="T7" fmla="*/ 188 h 188"/>
                  <a:gd name="T8" fmla="*/ 19 w 166"/>
                  <a:gd name="T9" fmla="*/ 183 h 188"/>
                  <a:gd name="T10" fmla="*/ 18 w 166"/>
                  <a:gd name="T11" fmla="*/ 180 h 188"/>
                  <a:gd name="T12" fmla="*/ 22 w 166"/>
                  <a:gd name="T13" fmla="*/ 175 h 188"/>
                  <a:gd name="T14" fmla="*/ 9 w 166"/>
                  <a:gd name="T15" fmla="*/ 171 h 188"/>
                  <a:gd name="T16" fmla="*/ 21 w 166"/>
                  <a:gd name="T17" fmla="*/ 165 h 188"/>
                  <a:gd name="T18" fmla="*/ 7 w 166"/>
                  <a:gd name="T19" fmla="*/ 161 h 188"/>
                  <a:gd name="T20" fmla="*/ 5 w 166"/>
                  <a:gd name="T21" fmla="*/ 157 h 188"/>
                  <a:gd name="T22" fmla="*/ 18 w 166"/>
                  <a:gd name="T23" fmla="*/ 152 h 188"/>
                  <a:gd name="T24" fmla="*/ 20 w 166"/>
                  <a:gd name="T25" fmla="*/ 148 h 188"/>
                  <a:gd name="T26" fmla="*/ 3 w 166"/>
                  <a:gd name="T27" fmla="*/ 144 h 188"/>
                  <a:gd name="T28" fmla="*/ 15 w 166"/>
                  <a:gd name="T29" fmla="*/ 138 h 188"/>
                  <a:gd name="T30" fmla="*/ 23 w 166"/>
                  <a:gd name="T31" fmla="*/ 144 h 188"/>
                  <a:gd name="T32" fmla="*/ 27 w 166"/>
                  <a:gd name="T33" fmla="*/ 134 h 188"/>
                  <a:gd name="T34" fmla="*/ 40 w 166"/>
                  <a:gd name="T35" fmla="*/ 130 h 188"/>
                  <a:gd name="T36" fmla="*/ 56 w 166"/>
                  <a:gd name="T37" fmla="*/ 131 h 188"/>
                  <a:gd name="T38" fmla="*/ 54 w 166"/>
                  <a:gd name="T39" fmla="*/ 129 h 188"/>
                  <a:gd name="T40" fmla="*/ 38 w 166"/>
                  <a:gd name="T41" fmla="*/ 127 h 188"/>
                  <a:gd name="T42" fmla="*/ 36 w 166"/>
                  <a:gd name="T43" fmla="*/ 123 h 188"/>
                  <a:gd name="T44" fmla="*/ 49 w 166"/>
                  <a:gd name="T45" fmla="*/ 112 h 188"/>
                  <a:gd name="T46" fmla="*/ 62 w 166"/>
                  <a:gd name="T47" fmla="*/ 104 h 188"/>
                  <a:gd name="T48" fmla="*/ 64 w 166"/>
                  <a:gd name="T49" fmla="*/ 97 h 188"/>
                  <a:gd name="T50" fmla="*/ 44 w 166"/>
                  <a:gd name="T51" fmla="*/ 94 h 188"/>
                  <a:gd name="T52" fmla="*/ 45 w 166"/>
                  <a:gd name="T53" fmla="*/ 89 h 188"/>
                  <a:gd name="T54" fmla="*/ 38 w 166"/>
                  <a:gd name="T55" fmla="*/ 84 h 188"/>
                  <a:gd name="T56" fmla="*/ 36 w 166"/>
                  <a:gd name="T57" fmla="*/ 78 h 188"/>
                  <a:gd name="T58" fmla="*/ 39 w 166"/>
                  <a:gd name="T59" fmla="*/ 71 h 188"/>
                  <a:gd name="T60" fmla="*/ 48 w 166"/>
                  <a:gd name="T61" fmla="*/ 64 h 188"/>
                  <a:gd name="T62" fmla="*/ 48 w 166"/>
                  <a:gd name="T63" fmla="*/ 59 h 188"/>
                  <a:gd name="T64" fmla="*/ 39 w 166"/>
                  <a:gd name="T65" fmla="*/ 49 h 188"/>
                  <a:gd name="T66" fmla="*/ 49 w 166"/>
                  <a:gd name="T67" fmla="*/ 45 h 188"/>
                  <a:gd name="T68" fmla="*/ 45 w 166"/>
                  <a:gd name="T69" fmla="*/ 45 h 188"/>
                  <a:gd name="T70" fmla="*/ 56 w 166"/>
                  <a:gd name="T71" fmla="*/ 38 h 188"/>
                  <a:gd name="T72" fmla="*/ 70 w 166"/>
                  <a:gd name="T73" fmla="*/ 40 h 188"/>
                  <a:gd name="T74" fmla="*/ 81 w 166"/>
                  <a:gd name="T75" fmla="*/ 45 h 188"/>
                  <a:gd name="T76" fmla="*/ 92 w 166"/>
                  <a:gd name="T77" fmla="*/ 48 h 188"/>
                  <a:gd name="T78" fmla="*/ 107 w 166"/>
                  <a:gd name="T79" fmla="*/ 39 h 188"/>
                  <a:gd name="T80" fmla="*/ 98 w 166"/>
                  <a:gd name="T81" fmla="*/ 31 h 188"/>
                  <a:gd name="T82" fmla="*/ 102 w 166"/>
                  <a:gd name="T83" fmla="*/ 20 h 188"/>
                  <a:gd name="T84" fmla="*/ 107 w 166"/>
                  <a:gd name="T85" fmla="*/ 12 h 188"/>
                  <a:gd name="T86" fmla="*/ 121 w 166"/>
                  <a:gd name="T87" fmla="*/ 6 h 188"/>
                  <a:gd name="T88" fmla="*/ 135 w 166"/>
                  <a:gd name="T89" fmla="*/ 4 h 188"/>
                  <a:gd name="T90" fmla="*/ 134 w 166"/>
                  <a:gd name="T91" fmla="*/ 16 h 188"/>
                  <a:gd name="T92" fmla="*/ 137 w 166"/>
                  <a:gd name="T93" fmla="*/ 7 h 188"/>
                  <a:gd name="T94" fmla="*/ 144 w 166"/>
                  <a:gd name="T95" fmla="*/ 3 h 188"/>
                  <a:gd name="T96" fmla="*/ 156 w 166"/>
                  <a:gd name="T97" fmla="*/ 11 h 188"/>
                  <a:gd name="T98" fmla="*/ 137 w 166"/>
                  <a:gd name="T99" fmla="*/ 27 h 188"/>
                  <a:gd name="T100" fmla="*/ 115 w 166"/>
                  <a:gd name="T101" fmla="*/ 42 h 188"/>
                  <a:gd name="T102" fmla="*/ 135 w 166"/>
                  <a:gd name="T103" fmla="*/ 64 h 188"/>
                  <a:gd name="T104" fmla="*/ 161 w 166"/>
                  <a:gd name="T105" fmla="*/ 76 h 188"/>
                  <a:gd name="T106" fmla="*/ 157 w 166"/>
                  <a:gd name="T107" fmla="*/ 86 h 188"/>
                  <a:gd name="T108" fmla="*/ 158 w 166"/>
                  <a:gd name="T109" fmla="*/ 112 h 188"/>
                  <a:gd name="T110" fmla="*/ 157 w 166"/>
                  <a:gd name="T111" fmla="*/ 129 h 188"/>
                  <a:gd name="T112" fmla="*/ 146 w 166"/>
                  <a:gd name="T113" fmla="*/ 151 h 188"/>
                  <a:gd name="T114" fmla="*/ 134 w 166"/>
                  <a:gd name="T115" fmla="*/ 165 h 188"/>
                  <a:gd name="T116" fmla="*/ 132 w 166"/>
                  <a:gd name="T117" fmla="*/ 17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6" h="188">
                    <a:moveTo>
                      <a:pt x="132" y="174"/>
                    </a:move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6" y="171"/>
                      <a:pt x="125" y="171"/>
                    </a:cubicBezTo>
                    <a:cubicBezTo>
                      <a:pt x="124" y="171"/>
                      <a:pt x="122" y="170"/>
                      <a:pt x="122" y="170"/>
                    </a:cubicBezTo>
                    <a:cubicBezTo>
                      <a:pt x="121" y="172"/>
                      <a:pt x="121" y="172"/>
                      <a:pt x="121" y="172"/>
                    </a:cubicBezTo>
                    <a:cubicBezTo>
                      <a:pt x="121" y="172"/>
                      <a:pt x="120" y="173"/>
                      <a:pt x="119" y="173"/>
                    </a:cubicBezTo>
                    <a:cubicBezTo>
                      <a:pt x="119" y="173"/>
                      <a:pt x="118" y="172"/>
                      <a:pt x="118" y="172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115" y="170"/>
                      <a:pt x="115" y="173"/>
                      <a:pt x="114" y="173"/>
                    </a:cubicBezTo>
                    <a:cubicBezTo>
                      <a:pt x="113" y="172"/>
                      <a:pt x="112" y="172"/>
                      <a:pt x="110" y="172"/>
                    </a:cubicBezTo>
                    <a:cubicBezTo>
                      <a:pt x="108" y="171"/>
                      <a:pt x="104" y="172"/>
                      <a:pt x="104" y="172"/>
                    </a:cubicBezTo>
                    <a:cubicBezTo>
                      <a:pt x="102" y="171"/>
                      <a:pt x="102" y="171"/>
                      <a:pt x="102" y="171"/>
                    </a:cubicBezTo>
                    <a:cubicBezTo>
                      <a:pt x="99" y="171"/>
                      <a:pt x="99" y="171"/>
                      <a:pt x="99" y="171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94" y="173"/>
                      <a:pt x="94" y="173"/>
                      <a:pt x="94" y="173"/>
                    </a:cubicBezTo>
                    <a:cubicBezTo>
                      <a:pt x="95" y="174"/>
                      <a:pt x="95" y="174"/>
                      <a:pt x="95" y="174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88" y="175"/>
                      <a:pt x="88" y="175"/>
                      <a:pt x="88" y="175"/>
                    </a:cubicBezTo>
                    <a:cubicBezTo>
                      <a:pt x="86" y="177"/>
                      <a:pt x="86" y="177"/>
                      <a:pt x="86" y="177"/>
                    </a:cubicBezTo>
                    <a:cubicBezTo>
                      <a:pt x="85" y="175"/>
                      <a:pt x="85" y="175"/>
                      <a:pt x="85" y="175"/>
                    </a:cubicBezTo>
                    <a:cubicBezTo>
                      <a:pt x="79" y="179"/>
                      <a:pt x="79" y="179"/>
                      <a:pt x="79" y="179"/>
                    </a:cubicBezTo>
                    <a:cubicBezTo>
                      <a:pt x="80" y="181"/>
                      <a:pt x="80" y="181"/>
                      <a:pt x="80" y="181"/>
                    </a:cubicBezTo>
                    <a:cubicBezTo>
                      <a:pt x="75" y="182"/>
                      <a:pt x="75" y="182"/>
                      <a:pt x="75" y="182"/>
                    </a:cubicBezTo>
                    <a:cubicBezTo>
                      <a:pt x="72" y="181"/>
                      <a:pt x="72" y="181"/>
                      <a:pt x="72" y="181"/>
                    </a:cubicBezTo>
                    <a:cubicBezTo>
                      <a:pt x="72" y="181"/>
                      <a:pt x="70" y="180"/>
                      <a:pt x="70" y="179"/>
                    </a:cubicBezTo>
                    <a:cubicBezTo>
                      <a:pt x="71" y="178"/>
                      <a:pt x="71" y="177"/>
                      <a:pt x="71" y="177"/>
                    </a:cubicBezTo>
                    <a:cubicBezTo>
                      <a:pt x="71" y="177"/>
                      <a:pt x="69" y="176"/>
                      <a:pt x="69" y="177"/>
                    </a:cubicBezTo>
                    <a:cubicBezTo>
                      <a:pt x="69" y="179"/>
                      <a:pt x="68" y="181"/>
                      <a:pt x="68" y="181"/>
                    </a:cubicBezTo>
                    <a:cubicBezTo>
                      <a:pt x="65" y="183"/>
                      <a:pt x="65" y="183"/>
                      <a:pt x="65" y="183"/>
                    </a:cubicBezTo>
                    <a:cubicBezTo>
                      <a:pt x="61" y="184"/>
                      <a:pt x="61" y="184"/>
                      <a:pt x="61" y="184"/>
                    </a:cubicBezTo>
                    <a:cubicBezTo>
                      <a:pt x="60" y="183"/>
                      <a:pt x="60" y="183"/>
                      <a:pt x="60" y="183"/>
                    </a:cubicBezTo>
                    <a:cubicBezTo>
                      <a:pt x="60" y="186"/>
                      <a:pt x="60" y="186"/>
                      <a:pt x="60" y="186"/>
                    </a:cubicBezTo>
                    <a:cubicBezTo>
                      <a:pt x="55" y="186"/>
                      <a:pt x="55" y="186"/>
                      <a:pt x="55" y="186"/>
                    </a:cubicBezTo>
                    <a:cubicBezTo>
                      <a:pt x="52" y="186"/>
                      <a:pt x="52" y="186"/>
                      <a:pt x="52" y="186"/>
                    </a:cubicBezTo>
                    <a:cubicBezTo>
                      <a:pt x="50" y="188"/>
                      <a:pt x="50" y="188"/>
                      <a:pt x="50" y="188"/>
                    </a:cubicBezTo>
                    <a:cubicBezTo>
                      <a:pt x="47" y="187"/>
                      <a:pt x="47" y="187"/>
                      <a:pt x="47" y="187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41" y="186"/>
                      <a:pt x="41" y="186"/>
                      <a:pt x="41" y="186"/>
                    </a:cubicBezTo>
                    <a:cubicBezTo>
                      <a:pt x="34" y="186"/>
                      <a:pt x="34" y="186"/>
                      <a:pt x="34" y="186"/>
                    </a:cubicBezTo>
                    <a:cubicBezTo>
                      <a:pt x="31" y="187"/>
                      <a:pt x="31" y="187"/>
                      <a:pt x="31" y="187"/>
                    </a:cubicBezTo>
                    <a:cubicBezTo>
                      <a:pt x="30" y="185"/>
                      <a:pt x="30" y="185"/>
                      <a:pt x="30" y="185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29" y="185"/>
                      <a:pt x="27" y="185"/>
                      <a:pt x="26" y="185"/>
                    </a:cubicBezTo>
                    <a:cubicBezTo>
                      <a:pt x="25" y="185"/>
                      <a:pt x="19" y="183"/>
                      <a:pt x="19" y="183"/>
                    </a:cubicBezTo>
                    <a:cubicBezTo>
                      <a:pt x="17" y="185"/>
                      <a:pt x="17" y="185"/>
                      <a:pt x="17" y="185"/>
                    </a:cubicBezTo>
                    <a:cubicBezTo>
                      <a:pt x="17" y="185"/>
                      <a:pt x="14" y="185"/>
                      <a:pt x="14" y="184"/>
                    </a:cubicBezTo>
                    <a:cubicBezTo>
                      <a:pt x="14" y="184"/>
                      <a:pt x="14" y="183"/>
                      <a:pt x="15" y="182"/>
                    </a:cubicBezTo>
                    <a:cubicBezTo>
                      <a:pt x="16" y="182"/>
                      <a:pt x="17" y="182"/>
                      <a:pt x="19" y="181"/>
                    </a:cubicBezTo>
                    <a:cubicBezTo>
                      <a:pt x="21" y="181"/>
                      <a:pt x="22" y="181"/>
                      <a:pt x="22" y="181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23" y="179"/>
                      <a:pt x="24" y="178"/>
                      <a:pt x="22" y="179"/>
                    </a:cubicBezTo>
                    <a:cubicBezTo>
                      <a:pt x="21" y="179"/>
                      <a:pt x="21" y="179"/>
                      <a:pt x="21" y="179"/>
                    </a:cubicBezTo>
                    <a:cubicBezTo>
                      <a:pt x="20" y="180"/>
                      <a:pt x="19" y="180"/>
                      <a:pt x="18" y="180"/>
                    </a:cubicBezTo>
                    <a:cubicBezTo>
                      <a:pt x="18" y="180"/>
                      <a:pt x="16" y="180"/>
                      <a:pt x="16" y="180"/>
                    </a:cubicBezTo>
                    <a:cubicBezTo>
                      <a:pt x="16" y="180"/>
                      <a:pt x="15" y="179"/>
                      <a:pt x="16" y="179"/>
                    </a:cubicBezTo>
                    <a:cubicBezTo>
                      <a:pt x="17" y="178"/>
                      <a:pt x="17" y="178"/>
                      <a:pt x="18" y="178"/>
                    </a:cubicBezTo>
                    <a:cubicBezTo>
                      <a:pt x="20" y="178"/>
                      <a:pt x="21" y="177"/>
                      <a:pt x="23" y="177"/>
                    </a:cubicBezTo>
                    <a:cubicBezTo>
                      <a:pt x="25" y="177"/>
                      <a:pt x="26" y="177"/>
                      <a:pt x="26" y="177"/>
                    </a:cubicBezTo>
                    <a:cubicBezTo>
                      <a:pt x="27" y="176"/>
                      <a:pt x="28" y="176"/>
                      <a:pt x="28" y="175"/>
                    </a:cubicBezTo>
                    <a:cubicBezTo>
                      <a:pt x="28" y="174"/>
                      <a:pt x="27" y="173"/>
                      <a:pt x="27" y="173"/>
                    </a:cubicBezTo>
                    <a:cubicBezTo>
                      <a:pt x="27" y="173"/>
                      <a:pt x="26" y="173"/>
                      <a:pt x="25" y="174"/>
                    </a:cubicBezTo>
                    <a:cubicBezTo>
                      <a:pt x="24" y="174"/>
                      <a:pt x="23" y="175"/>
                      <a:pt x="22" y="175"/>
                    </a:cubicBezTo>
                    <a:cubicBezTo>
                      <a:pt x="22" y="175"/>
                      <a:pt x="22" y="175"/>
                      <a:pt x="21" y="175"/>
                    </a:cubicBezTo>
                    <a:cubicBezTo>
                      <a:pt x="20" y="175"/>
                      <a:pt x="18" y="174"/>
                      <a:pt x="18" y="174"/>
                    </a:cubicBezTo>
                    <a:cubicBezTo>
                      <a:pt x="17" y="174"/>
                      <a:pt x="16" y="174"/>
                      <a:pt x="15" y="174"/>
                    </a:cubicBezTo>
                    <a:cubicBezTo>
                      <a:pt x="14" y="174"/>
                      <a:pt x="15" y="174"/>
                      <a:pt x="13" y="174"/>
                    </a:cubicBezTo>
                    <a:cubicBezTo>
                      <a:pt x="11" y="175"/>
                      <a:pt x="12" y="175"/>
                      <a:pt x="9" y="175"/>
                    </a:cubicBezTo>
                    <a:cubicBezTo>
                      <a:pt x="7" y="175"/>
                      <a:pt x="4" y="174"/>
                      <a:pt x="4" y="174"/>
                    </a:cubicBezTo>
                    <a:cubicBezTo>
                      <a:pt x="4" y="174"/>
                      <a:pt x="2" y="175"/>
                      <a:pt x="3" y="174"/>
                    </a:cubicBezTo>
                    <a:cubicBezTo>
                      <a:pt x="5" y="173"/>
                      <a:pt x="7" y="173"/>
                      <a:pt x="8" y="172"/>
                    </a:cubicBezTo>
                    <a:cubicBezTo>
                      <a:pt x="9" y="172"/>
                      <a:pt x="10" y="172"/>
                      <a:pt x="9" y="171"/>
                    </a:cubicBezTo>
                    <a:cubicBezTo>
                      <a:pt x="9" y="171"/>
                      <a:pt x="9" y="171"/>
                      <a:pt x="9" y="171"/>
                    </a:cubicBezTo>
                    <a:cubicBezTo>
                      <a:pt x="10" y="171"/>
                      <a:pt x="12" y="170"/>
                      <a:pt x="12" y="170"/>
                    </a:cubicBezTo>
                    <a:cubicBezTo>
                      <a:pt x="14" y="169"/>
                      <a:pt x="14" y="169"/>
                      <a:pt x="14" y="169"/>
                    </a:cubicBezTo>
                    <a:cubicBezTo>
                      <a:pt x="14" y="169"/>
                      <a:pt x="14" y="168"/>
                      <a:pt x="16" y="168"/>
                    </a:cubicBezTo>
                    <a:cubicBezTo>
                      <a:pt x="18" y="168"/>
                      <a:pt x="18" y="168"/>
                      <a:pt x="18" y="167"/>
                    </a:cubicBezTo>
                    <a:cubicBezTo>
                      <a:pt x="19" y="167"/>
                      <a:pt x="18" y="167"/>
                      <a:pt x="19" y="167"/>
                    </a:cubicBezTo>
                    <a:cubicBezTo>
                      <a:pt x="21" y="167"/>
                      <a:pt x="21" y="166"/>
                      <a:pt x="22" y="166"/>
                    </a:cubicBezTo>
                    <a:cubicBezTo>
                      <a:pt x="24" y="166"/>
                      <a:pt x="25" y="165"/>
                      <a:pt x="24" y="165"/>
                    </a:cubicBezTo>
                    <a:cubicBezTo>
                      <a:pt x="23" y="165"/>
                      <a:pt x="23" y="165"/>
                      <a:pt x="21" y="165"/>
                    </a:cubicBezTo>
                    <a:cubicBezTo>
                      <a:pt x="20" y="166"/>
                      <a:pt x="19" y="165"/>
                      <a:pt x="19" y="166"/>
                    </a:cubicBezTo>
                    <a:cubicBezTo>
                      <a:pt x="18" y="166"/>
                      <a:pt x="16" y="166"/>
                      <a:pt x="16" y="166"/>
                    </a:cubicBezTo>
                    <a:cubicBezTo>
                      <a:pt x="15" y="165"/>
                      <a:pt x="15" y="165"/>
                      <a:pt x="14" y="166"/>
                    </a:cubicBezTo>
                    <a:cubicBezTo>
                      <a:pt x="13" y="166"/>
                      <a:pt x="14" y="167"/>
                      <a:pt x="12" y="167"/>
                    </a:cubicBezTo>
                    <a:cubicBezTo>
                      <a:pt x="11" y="167"/>
                      <a:pt x="10" y="166"/>
                      <a:pt x="10" y="166"/>
                    </a:cubicBezTo>
                    <a:cubicBezTo>
                      <a:pt x="10" y="166"/>
                      <a:pt x="7" y="166"/>
                      <a:pt x="7" y="165"/>
                    </a:cubicBezTo>
                    <a:cubicBezTo>
                      <a:pt x="7" y="165"/>
                      <a:pt x="7" y="163"/>
                      <a:pt x="7" y="163"/>
                    </a:cubicBezTo>
                    <a:cubicBezTo>
                      <a:pt x="7" y="162"/>
                      <a:pt x="8" y="162"/>
                      <a:pt x="8" y="162"/>
                    </a:cubicBezTo>
                    <a:cubicBezTo>
                      <a:pt x="7" y="161"/>
                      <a:pt x="7" y="161"/>
                      <a:pt x="7" y="161"/>
                    </a:cubicBezTo>
                    <a:cubicBezTo>
                      <a:pt x="7" y="161"/>
                      <a:pt x="7" y="161"/>
                      <a:pt x="6" y="161"/>
                    </a:cubicBezTo>
                    <a:cubicBezTo>
                      <a:pt x="6" y="161"/>
                      <a:pt x="4" y="162"/>
                      <a:pt x="4" y="162"/>
                    </a:cubicBezTo>
                    <a:cubicBezTo>
                      <a:pt x="4" y="162"/>
                      <a:pt x="4" y="162"/>
                      <a:pt x="3" y="162"/>
                    </a:cubicBezTo>
                    <a:cubicBezTo>
                      <a:pt x="3" y="162"/>
                      <a:pt x="2" y="162"/>
                      <a:pt x="2" y="162"/>
                    </a:cubicBezTo>
                    <a:cubicBezTo>
                      <a:pt x="2" y="162"/>
                      <a:pt x="2" y="161"/>
                      <a:pt x="2" y="160"/>
                    </a:cubicBezTo>
                    <a:cubicBezTo>
                      <a:pt x="2" y="160"/>
                      <a:pt x="2" y="159"/>
                      <a:pt x="2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" y="158"/>
                      <a:pt x="0" y="158"/>
                      <a:pt x="2" y="157"/>
                    </a:cubicBezTo>
                    <a:cubicBezTo>
                      <a:pt x="4" y="157"/>
                      <a:pt x="4" y="157"/>
                      <a:pt x="5" y="157"/>
                    </a:cubicBezTo>
                    <a:cubicBezTo>
                      <a:pt x="5" y="157"/>
                      <a:pt x="6" y="157"/>
                      <a:pt x="6" y="157"/>
                    </a:cubicBezTo>
                    <a:cubicBezTo>
                      <a:pt x="6" y="157"/>
                      <a:pt x="7" y="156"/>
                      <a:pt x="7" y="156"/>
                    </a:cubicBezTo>
                    <a:cubicBezTo>
                      <a:pt x="6" y="155"/>
                      <a:pt x="6" y="155"/>
                      <a:pt x="6" y="155"/>
                    </a:cubicBezTo>
                    <a:cubicBezTo>
                      <a:pt x="6" y="154"/>
                      <a:pt x="6" y="154"/>
                      <a:pt x="7" y="154"/>
                    </a:cubicBezTo>
                    <a:cubicBezTo>
                      <a:pt x="8" y="154"/>
                      <a:pt x="8" y="153"/>
                      <a:pt x="9" y="153"/>
                    </a:cubicBezTo>
                    <a:cubicBezTo>
                      <a:pt x="9" y="153"/>
                      <a:pt x="10" y="153"/>
                      <a:pt x="11" y="153"/>
                    </a:cubicBezTo>
                    <a:cubicBezTo>
                      <a:pt x="11" y="153"/>
                      <a:pt x="11" y="152"/>
                      <a:pt x="13" y="152"/>
                    </a:cubicBezTo>
                    <a:cubicBezTo>
                      <a:pt x="14" y="152"/>
                      <a:pt x="15" y="152"/>
                      <a:pt x="16" y="152"/>
                    </a:cubicBezTo>
                    <a:cubicBezTo>
                      <a:pt x="16" y="152"/>
                      <a:pt x="18" y="152"/>
                      <a:pt x="18" y="152"/>
                    </a:cubicBezTo>
                    <a:cubicBezTo>
                      <a:pt x="18" y="152"/>
                      <a:pt x="20" y="151"/>
                      <a:pt x="20" y="151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0"/>
                      <a:pt x="21" y="150"/>
                      <a:pt x="22" y="150"/>
                    </a:cubicBezTo>
                    <a:cubicBezTo>
                      <a:pt x="23" y="150"/>
                      <a:pt x="23" y="150"/>
                      <a:pt x="24" y="150"/>
                    </a:cubicBezTo>
                    <a:cubicBezTo>
                      <a:pt x="24" y="150"/>
                      <a:pt x="25" y="150"/>
                      <a:pt x="25" y="150"/>
                    </a:cubicBezTo>
                    <a:cubicBezTo>
                      <a:pt x="25" y="149"/>
                      <a:pt x="25" y="149"/>
                      <a:pt x="25" y="148"/>
                    </a:cubicBezTo>
                    <a:cubicBezTo>
                      <a:pt x="24" y="148"/>
                      <a:pt x="24" y="148"/>
                      <a:pt x="23" y="148"/>
                    </a:cubicBezTo>
                    <a:cubicBezTo>
                      <a:pt x="22" y="149"/>
                      <a:pt x="21" y="149"/>
                      <a:pt x="21" y="148"/>
                    </a:cubicBezTo>
                    <a:cubicBezTo>
                      <a:pt x="21" y="148"/>
                      <a:pt x="21" y="148"/>
                      <a:pt x="20" y="148"/>
                    </a:cubicBezTo>
                    <a:cubicBezTo>
                      <a:pt x="19" y="148"/>
                      <a:pt x="18" y="148"/>
                      <a:pt x="18" y="148"/>
                    </a:cubicBezTo>
                    <a:cubicBezTo>
                      <a:pt x="18" y="148"/>
                      <a:pt x="17" y="148"/>
                      <a:pt x="16" y="148"/>
                    </a:cubicBezTo>
                    <a:cubicBezTo>
                      <a:pt x="14" y="147"/>
                      <a:pt x="14" y="147"/>
                      <a:pt x="13" y="147"/>
                    </a:cubicBezTo>
                    <a:cubicBezTo>
                      <a:pt x="12" y="147"/>
                      <a:pt x="11" y="147"/>
                      <a:pt x="11" y="147"/>
                    </a:cubicBezTo>
                    <a:cubicBezTo>
                      <a:pt x="11" y="147"/>
                      <a:pt x="13" y="147"/>
                      <a:pt x="10" y="146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5" y="145"/>
                      <a:pt x="5" y="146"/>
                      <a:pt x="4" y="145"/>
                    </a:cubicBezTo>
                    <a:cubicBezTo>
                      <a:pt x="4" y="145"/>
                      <a:pt x="3" y="144"/>
                      <a:pt x="3" y="144"/>
                    </a:cubicBezTo>
                    <a:cubicBezTo>
                      <a:pt x="3" y="143"/>
                      <a:pt x="3" y="143"/>
                      <a:pt x="4" y="142"/>
                    </a:cubicBezTo>
                    <a:cubicBezTo>
                      <a:pt x="4" y="142"/>
                      <a:pt x="6" y="141"/>
                      <a:pt x="6" y="141"/>
                    </a:cubicBezTo>
                    <a:cubicBezTo>
                      <a:pt x="6" y="142"/>
                      <a:pt x="6" y="142"/>
                      <a:pt x="6" y="142"/>
                    </a:cubicBezTo>
                    <a:cubicBezTo>
                      <a:pt x="6" y="142"/>
                      <a:pt x="6" y="143"/>
                      <a:pt x="7" y="142"/>
                    </a:cubicBezTo>
                    <a:cubicBezTo>
                      <a:pt x="7" y="142"/>
                      <a:pt x="8" y="140"/>
                      <a:pt x="8" y="140"/>
                    </a:cubicBezTo>
                    <a:cubicBezTo>
                      <a:pt x="8" y="140"/>
                      <a:pt x="7" y="140"/>
                      <a:pt x="8" y="139"/>
                    </a:cubicBezTo>
                    <a:cubicBezTo>
                      <a:pt x="9" y="139"/>
                      <a:pt x="9" y="139"/>
                      <a:pt x="10" y="139"/>
                    </a:cubicBezTo>
                    <a:cubicBezTo>
                      <a:pt x="10" y="139"/>
                      <a:pt x="12" y="139"/>
                      <a:pt x="13" y="139"/>
                    </a:cubicBezTo>
                    <a:cubicBezTo>
                      <a:pt x="13" y="138"/>
                      <a:pt x="15" y="138"/>
                      <a:pt x="15" y="138"/>
                    </a:cubicBezTo>
                    <a:cubicBezTo>
                      <a:pt x="15" y="138"/>
                      <a:pt x="16" y="139"/>
                      <a:pt x="15" y="140"/>
                    </a:cubicBezTo>
                    <a:cubicBezTo>
                      <a:pt x="15" y="140"/>
                      <a:pt x="14" y="140"/>
                      <a:pt x="15" y="141"/>
                    </a:cubicBezTo>
                    <a:cubicBezTo>
                      <a:pt x="16" y="141"/>
                      <a:pt x="17" y="141"/>
                      <a:pt x="17" y="141"/>
                    </a:cubicBezTo>
                    <a:cubicBezTo>
                      <a:pt x="17" y="141"/>
                      <a:pt x="18" y="140"/>
                      <a:pt x="18" y="140"/>
                    </a:cubicBezTo>
                    <a:cubicBezTo>
                      <a:pt x="19" y="140"/>
                      <a:pt x="18" y="139"/>
                      <a:pt x="19" y="139"/>
                    </a:cubicBezTo>
                    <a:cubicBezTo>
                      <a:pt x="20" y="140"/>
                      <a:pt x="20" y="141"/>
                      <a:pt x="20" y="141"/>
                    </a:cubicBezTo>
                    <a:cubicBezTo>
                      <a:pt x="20" y="141"/>
                      <a:pt x="20" y="141"/>
                      <a:pt x="20" y="142"/>
                    </a:cubicBezTo>
                    <a:cubicBezTo>
                      <a:pt x="21" y="142"/>
                      <a:pt x="22" y="142"/>
                      <a:pt x="22" y="143"/>
                    </a:cubicBezTo>
                    <a:cubicBezTo>
                      <a:pt x="22" y="143"/>
                      <a:pt x="21" y="143"/>
                      <a:pt x="23" y="144"/>
                    </a:cubicBezTo>
                    <a:cubicBezTo>
                      <a:pt x="24" y="144"/>
                      <a:pt x="25" y="144"/>
                      <a:pt x="25" y="144"/>
                    </a:cubicBezTo>
                    <a:cubicBezTo>
                      <a:pt x="25" y="144"/>
                      <a:pt x="26" y="144"/>
                      <a:pt x="26" y="143"/>
                    </a:cubicBezTo>
                    <a:cubicBezTo>
                      <a:pt x="25" y="142"/>
                      <a:pt x="25" y="141"/>
                      <a:pt x="25" y="141"/>
                    </a:cubicBezTo>
                    <a:cubicBezTo>
                      <a:pt x="25" y="141"/>
                      <a:pt x="26" y="140"/>
                      <a:pt x="26" y="140"/>
                    </a:cubicBezTo>
                    <a:cubicBezTo>
                      <a:pt x="26" y="139"/>
                      <a:pt x="26" y="137"/>
                      <a:pt x="26" y="137"/>
                    </a:cubicBezTo>
                    <a:cubicBezTo>
                      <a:pt x="26" y="137"/>
                      <a:pt x="27" y="136"/>
                      <a:pt x="26" y="136"/>
                    </a:cubicBezTo>
                    <a:cubicBezTo>
                      <a:pt x="25" y="136"/>
                      <a:pt x="25" y="135"/>
                      <a:pt x="25" y="135"/>
                    </a:cubicBezTo>
                    <a:cubicBezTo>
                      <a:pt x="24" y="135"/>
                      <a:pt x="24" y="134"/>
                      <a:pt x="24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3"/>
                      <a:pt x="32" y="134"/>
                      <a:pt x="32" y="133"/>
                    </a:cubicBezTo>
                    <a:cubicBezTo>
                      <a:pt x="32" y="133"/>
                      <a:pt x="33" y="132"/>
                      <a:pt x="33" y="132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5" y="132"/>
                      <a:pt x="34" y="131"/>
                      <a:pt x="34" y="131"/>
                    </a:cubicBezTo>
                    <a:cubicBezTo>
                      <a:pt x="35" y="131"/>
                      <a:pt x="35" y="129"/>
                      <a:pt x="35" y="129"/>
                    </a:cubicBezTo>
                    <a:cubicBezTo>
                      <a:pt x="35" y="129"/>
                      <a:pt x="36" y="128"/>
                      <a:pt x="37" y="129"/>
                    </a:cubicBezTo>
                    <a:cubicBezTo>
                      <a:pt x="37" y="129"/>
                      <a:pt x="39" y="129"/>
                      <a:pt x="40" y="130"/>
                    </a:cubicBezTo>
                    <a:cubicBezTo>
                      <a:pt x="40" y="130"/>
                      <a:pt x="41" y="130"/>
                      <a:pt x="41" y="130"/>
                    </a:cubicBezTo>
                    <a:cubicBezTo>
                      <a:pt x="43" y="130"/>
                      <a:pt x="43" y="130"/>
                      <a:pt x="43" y="130"/>
                    </a:cubicBezTo>
                    <a:cubicBezTo>
                      <a:pt x="43" y="130"/>
                      <a:pt x="45" y="131"/>
                      <a:pt x="45" y="131"/>
                    </a:cubicBezTo>
                    <a:cubicBezTo>
                      <a:pt x="45" y="131"/>
                      <a:pt x="47" y="132"/>
                      <a:pt x="48" y="132"/>
                    </a:cubicBezTo>
                    <a:cubicBezTo>
                      <a:pt x="48" y="132"/>
                      <a:pt x="49" y="131"/>
                      <a:pt x="49" y="131"/>
                    </a:cubicBezTo>
                    <a:cubicBezTo>
                      <a:pt x="49" y="131"/>
                      <a:pt x="49" y="130"/>
                      <a:pt x="50" y="131"/>
                    </a:cubicBezTo>
                    <a:cubicBezTo>
                      <a:pt x="51" y="131"/>
                      <a:pt x="52" y="131"/>
                      <a:pt x="53" y="131"/>
                    </a:cubicBezTo>
                    <a:cubicBezTo>
                      <a:pt x="53" y="130"/>
                      <a:pt x="53" y="130"/>
                      <a:pt x="54" y="130"/>
                    </a:cubicBezTo>
                    <a:cubicBezTo>
                      <a:pt x="55" y="131"/>
                      <a:pt x="56" y="131"/>
                      <a:pt x="56" y="131"/>
                    </a:cubicBezTo>
                    <a:cubicBezTo>
                      <a:pt x="57" y="131"/>
                      <a:pt x="59" y="130"/>
                      <a:pt x="59" y="130"/>
                    </a:cubicBezTo>
                    <a:cubicBezTo>
                      <a:pt x="59" y="130"/>
                      <a:pt x="58" y="129"/>
                      <a:pt x="59" y="130"/>
                    </a:cubicBezTo>
                    <a:cubicBezTo>
                      <a:pt x="60" y="130"/>
                      <a:pt x="61" y="129"/>
                      <a:pt x="61" y="129"/>
                    </a:cubicBezTo>
                    <a:cubicBezTo>
                      <a:pt x="59" y="128"/>
                      <a:pt x="59" y="128"/>
                      <a:pt x="59" y="128"/>
                    </a:cubicBezTo>
                    <a:cubicBezTo>
                      <a:pt x="59" y="128"/>
                      <a:pt x="60" y="126"/>
                      <a:pt x="60" y="126"/>
                    </a:cubicBezTo>
                    <a:cubicBezTo>
                      <a:pt x="60" y="126"/>
                      <a:pt x="59" y="125"/>
                      <a:pt x="59" y="125"/>
                    </a:cubicBezTo>
                    <a:cubicBezTo>
                      <a:pt x="59" y="125"/>
                      <a:pt x="58" y="125"/>
                      <a:pt x="58" y="126"/>
                    </a:cubicBezTo>
                    <a:cubicBezTo>
                      <a:pt x="58" y="127"/>
                      <a:pt x="57" y="128"/>
                      <a:pt x="56" y="128"/>
                    </a:cubicBezTo>
                    <a:cubicBezTo>
                      <a:pt x="56" y="128"/>
                      <a:pt x="55" y="129"/>
                      <a:pt x="54" y="129"/>
                    </a:cubicBezTo>
                    <a:cubicBezTo>
                      <a:pt x="54" y="129"/>
                      <a:pt x="53" y="130"/>
                      <a:pt x="53" y="130"/>
                    </a:cubicBezTo>
                    <a:cubicBezTo>
                      <a:pt x="53" y="130"/>
                      <a:pt x="53" y="131"/>
                      <a:pt x="51" y="130"/>
                    </a:cubicBezTo>
                    <a:cubicBezTo>
                      <a:pt x="50" y="129"/>
                      <a:pt x="49" y="129"/>
                      <a:pt x="49" y="129"/>
                    </a:cubicBezTo>
                    <a:cubicBezTo>
                      <a:pt x="49" y="129"/>
                      <a:pt x="49" y="128"/>
                      <a:pt x="48" y="129"/>
                    </a:cubicBezTo>
                    <a:cubicBezTo>
                      <a:pt x="46" y="129"/>
                      <a:pt x="47" y="130"/>
                      <a:pt x="46" y="129"/>
                    </a:cubicBezTo>
                    <a:cubicBezTo>
                      <a:pt x="45" y="129"/>
                      <a:pt x="42" y="129"/>
                      <a:pt x="42" y="128"/>
                    </a:cubicBezTo>
                    <a:cubicBezTo>
                      <a:pt x="42" y="128"/>
                      <a:pt x="41" y="127"/>
                      <a:pt x="41" y="127"/>
                    </a:cubicBezTo>
                    <a:cubicBezTo>
                      <a:pt x="41" y="127"/>
                      <a:pt x="41" y="125"/>
                      <a:pt x="41" y="125"/>
                    </a:cubicBezTo>
                    <a:cubicBezTo>
                      <a:pt x="40" y="126"/>
                      <a:pt x="39" y="127"/>
                      <a:pt x="38" y="127"/>
                    </a:cubicBezTo>
                    <a:cubicBezTo>
                      <a:pt x="38" y="127"/>
                      <a:pt x="36" y="127"/>
                      <a:pt x="35" y="127"/>
                    </a:cubicBezTo>
                    <a:cubicBezTo>
                      <a:pt x="35" y="127"/>
                      <a:pt x="35" y="127"/>
                      <a:pt x="34" y="127"/>
                    </a:cubicBezTo>
                    <a:cubicBezTo>
                      <a:pt x="33" y="127"/>
                      <a:pt x="32" y="128"/>
                      <a:pt x="31" y="128"/>
                    </a:cubicBezTo>
                    <a:cubicBezTo>
                      <a:pt x="30" y="128"/>
                      <a:pt x="30" y="127"/>
                      <a:pt x="29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7"/>
                      <a:pt x="28" y="125"/>
                      <a:pt x="30" y="125"/>
                    </a:cubicBezTo>
                    <a:cubicBezTo>
                      <a:pt x="31" y="124"/>
                      <a:pt x="30" y="124"/>
                      <a:pt x="32" y="124"/>
                    </a:cubicBezTo>
                    <a:cubicBezTo>
                      <a:pt x="34" y="124"/>
                      <a:pt x="35" y="124"/>
                      <a:pt x="36" y="123"/>
                    </a:cubicBezTo>
                    <a:cubicBezTo>
                      <a:pt x="37" y="122"/>
                      <a:pt x="37" y="121"/>
                      <a:pt x="38" y="121"/>
                    </a:cubicBezTo>
                    <a:cubicBezTo>
                      <a:pt x="39" y="120"/>
                      <a:pt x="39" y="119"/>
                      <a:pt x="40" y="120"/>
                    </a:cubicBezTo>
                    <a:cubicBezTo>
                      <a:pt x="42" y="120"/>
                      <a:pt x="44" y="120"/>
                      <a:pt x="44" y="120"/>
                    </a:cubicBezTo>
                    <a:cubicBezTo>
                      <a:pt x="44" y="120"/>
                      <a:pt x="44" y="119"/>
                      <a:pt x="44" y="118"/>
                    </a:cubicBezTo>
                    <a:cubicBezTo>
                      <a:pt x="44" y="118"/>
                      <a:pt x="44" y="118"/>
                      <a:pt x="44" y="117"/>
                    </a:cubicBezTo>
                    <a:cubicBezTo>
                      <a:pt x="45" y="117"/>
                      <a:pt x="45" y="116"/>
                      <a:pt x="45" y="116"/>
                    </a:cubicBezTo>
                    <a:cubicBezTo>
                      <a:pt x="46" y="116"/>
                      <a:pt x="46" y="115"/>
                      <a:pt x="47" y="115"/>
                    </a:cubicBezTo>
                    <a:cubicBezTo>
                      <a:pt x="47" y="114"/>
                      <a:pt x="48" y="114"/>
                      <a:pt x="48" y="113"/>
                    </a:cubicBezTo>
                    <a:cubicBezTo>
                      <a:pt x="49" y="113"/>
                      <a:pt x="49" y="112"/>
                      <a:pt x="49" y="112"/>
                    </a:cubicBezTo>
                    <a:cubicBezTo>
                      <a:pt x="49" y="112"/>
                      <a:pt x="46" y="111"/>
                      <a:pt x="46" y="111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1" y="107"/>
                      <a:pt x="52" y="105"/>
                      <a:pt x="52" y="105"/>
                    </a:cubicBezTo>
                    <a:cubicBezTo>
                      <a:pt x="53" y="105"/>
                      <a:pt x="54" y="104"/>
                      <a:pt x="54" y="104"/>
                    </a:cubicBezTo>
                    <a:cubicBezTo>
                      <a:pt x="55" y="102"/>
                      <a:pt x="55" y="102"/>
                      <a:pt x="55" y="102"/>
                    </a:cubicBezTo>
                    <a:cubicBezTo>
                      <a:pt x="55" y="102"/>
                      <a:pt x="55" y="101"/>
                      <a:pt x="56" y="102"/>
                    </a:cubicBezTo>
                    <a:cubicBezTo>
                      <a:pt x="57" y="102"/>
                      <a:pt x="57" y="103"/>
                      <a:pt x="58" y="103"/>
                    </a:cubicBezTo>
                    <a:cubicBezTo>
                      <a:pt x="59" y="104"/>
                      <a:pt x="62" y="104"/>
                      <a:pt x="62" y="104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5" y="104"/>
                      <a:pt x="65" y="104"/>
                      <a:pt x="65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6" y="101"/>
                      <a:pt x="66" y="101"/>
                      <a:pt x="66" y="101"/>
                    </a:cubicBezTo>
                    <a:cubicBezTo>
                      <a:pt x="66" y="101"/>
                      <a:pt x="68" y="101"/>
                      <a:pt x="68" y="101"/>
                    </a:cubicBezTo>
                    <a:cubicBezTo>
                      <a:pt x="67" y="101"/>
                      <a:pt x="65" y="99"/>
                      <a:pt x="65" y="99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7"/>
                      <a:pt x="60" y="97"/>
                      <a:pt x="59" y="97"/>
                    </a:cubicBezTo>
                    <a:cubicBezTo>
                      <a:pt x="58" y="96"/>
                      <a:pt x="58" y="96"/>
                      <a:pt x="57" y="96"/>
                    </a:cubicBezTo>
                    <a:cubicBezTo>
                      <a:pt x="56" y="96"/>
                      <a:pt x="55" y="96"/>
                      <a:pt x="54" y="96"/>
                    </a:cubicBezTo>
                    <a:cubicBezTo>
                      <a:pt x="53" y="96"/>
                      <a:pt x="52" y="96"/>
                      <a:pt x="51" y="96"/>
                    </a:cubicBezTo>
                    <a:cubicBezTo>
                      <a:pt x="51" y="96"/>
                      <a:pt x="50" y="96"/>
                      <a:pt x="49" y="96"/>
                    </a:cubicBezTo>
                    <a:cubicBezTo>
                      <a:pt x="49" y="95"/>
                      <a:pt x="50" y="94"/>
                      <a:pt x="49" y="94"/>
                    </a:cubicBezTo>
                    <a:cubicBezTo>
                      <a:pt x="48" y="94"/>
                      <a:pt x="47" y="92"/>
                      <a:pt x="46" y="93"/>
                    </a:cubicBezTo>
                    <a:cubicBezTo>
                      <a:pt x="46" y="93"/>
                      <a:pt x="46" y="93"/>
                      <a:pt x="45" y="93"/>
                    </a:cubicBezTo>
                    <a:cubicBezTo>
                      <a:pt x="45" y="94"/>
                      <a:pt x="44" y="94"/>
                      <a:pt x="44" y="94"/>
                    </a:cubicBezTo>
                    <a:cubicBezTo>
                      <a:pt x="43" y="93"/>
                      <a:pt x="43" y="94"/>
                      <a:pt x="44" y="93"/>
                    </a:cubicBezTo>
                    <a:cubicBezTo>
                      <a:pt x="44" y="92"/>
                      <a:pt x="43" y="90"/>
                      <a:pt x="44" y="90"/>
                    </a:cubicBezTo>
                    <a:cubicBezTo>
                      <a:pt x="45" y="91"/>
                      <a:pt x="45" y="91"/>
                      <a:pt x="46" y="91"/>
                    </a:cubicBezTo>
                    <a:cubicBezTo>
                      <a:pt x="46" y="91"/>
                      <a:pt x="47" y="91"/>
                      <a:pt x="47" y="91"/>
                    </a:cubicBezTo>
                    <a:cubicBezTo>
                      <a:pt x="47" y="90"/>
                      <a:pt x="48" y="88"/>
                      <a:pt x="48" y="88"/>
                    </a:cubicBezTo>
                    <a:cubicBezTo>
                      <a:pt x="48" y="88"/>
                      <a:pt x="51" y="89"/>
                      <a:pt x="50" y="88"/>
                    </a:cubicBezTo>
                    <a:cubicBezTo>
                      <a:pt x="49" y="87"/>
                      <a:pt x="47" y="86"/>
                      <a:pt x="47" y="86"/>
                    </a:cubicBezTo>
                    <a:cubicBezTo>
                      <a:pt x="47" y="86"/>
                      <a:pt x="46" y="86"/>
                      <a:pt x="46" y="87"/>
                    </a:cubicBezTo>
                    <a:cubicBezTo>
                      <a:pt x="45" y="88"/>
                      <a:pt x="46" y="88"/>
                      <a:pt x="45" y="89"/>
                    </a:cubicBezTo>
                    <a:cubicBezTo>
                      <a:pt x="44" y="89"/>
                      <a:pt x="44" y="89"/>
                      <a:pt x="43" y="89"/>
                    </a:cubicBezTo>
                    <a:cubicBezTo>
                      <a:pt x="43" y="89"/>
                      <a:pt x="43" y="89"/>
                      <a:pt x="42" y="89"/>
                    </a:cubicBezTo>
                    <a:cubicBezTo>
                      <a:pt x="42" y="89"/>
                      <a:pt x="40" y="89"/>
                      <a:pt x="40" y="88"/>
                    </a:cubicBezTo>
                    <a:cubicBezTo>
                      <a:pt x="40" y="88"/>
                      <a:pt x="40" y="88"/>
                      <a:pt x="40" y="87"/>
                    </a:cubicBezTo>
                    <a:cubicBezTo>
                      <a:pt x="40" y="86"/>
                      <a:pt x="40" y="85"/>
                      <a:pt x="42" y="85"/>
                    </a:cubicBezTo>
                    <a:cubicBezTo>
                      <a:pt x="43" y="85"/>
                      <a:pt x="43" y="86"/>
                      <a:pt x="43" y="85"/>
                    </a:cubicBezTo>
                    <a:cubicBezTo>
                      <a:pt x="43" y="85"/>
                      <a:pt x="43" y="84"/>
                      <a:pt x="42" y="84"/>
                    </a:cubicBezTo>
                    <a:cubicBezTo>
                      <a:pt x="42" y="83"/>
                      <a:pt x="42" y="83"/>
                      <a:pt x="41" y="83"/>
                    </a:cubicBezTo>
                    <a:cubicBezTo>
                      <a:pt x="40" y="83"/>
                      <a:pt x="38" y="84"/>
                      <a:pt x="38" y="84"/>
                    </a:cubicBezTo>
                    <a:cubicBezTo>
                      <a:pt x="38" y="84"/>
                      <a:pt x="39" y="84"/>
                      <a:pt x="37" y="84"/>
                    </a:cubicBezTo>
                    <a:cubicBezTo>
                      <a:pt x="36" y="83"/>
                      <a:pt x="37" y="83"/>
                      <a:pt x="36" y="82"/>
                    </a:cubicBezTo>
                    <a:cubicBezTo>
                      <a:pt x="36" y="81"/>
                      <a:pt x="36" y="81"/>
                      <a:pt x="35" y="81"/>
                    </a:cubicBezTo>
                    <a:cubicBezTo>
                      <a:pt x="35" y="81"/>
                      <a:pt x="35" y="81"/>
                      <a:pt x="34" y="81"/>
                    </a:cubicBezTo>
                    <a:cubicBezTo>
                      <a:pt x="33" y="80"/>
                      <a:pt x="32" y="80"/>
                      <a:pt x="32" y="79"/>
                    </a:cubicBezTo>
                    <a:cubicBezTo>
                      <a:pt x="32" y="78"/>
                      <a:pt x="32" y="77"/>
                      <a:pt x="33" y="78"/>
                    </a:cubicBezTo>
                    <a:cubicBezTo>
                      <a:pt x="34" y="78"/>
                      <a:pt x="33" y="77"/>
                      <a:pt x="34" y="78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7" y="79"/>
                      <a:pt x="36" y="78"/>
                    </a:cubicBezTo>
                    <a:cubicBezTo>
                      <a:pt x="36" y="77"/>
                      <a:pt x="35" y="76"/>
                      <a:pt x="35" y="76"/>
                    </a:cubicBezTo>
                    <a:cubicBezTo>
                      <a:pt x="35" y="76"/>
                      <a:pt x="34" y="76"/>
                      <a:pt x="34" y="75"/>
                    </a:cubicBezTo>
                    <a:cubicBezTo>
                      <a:pt x="34" y="74"/>
                      <a:pt x="34" y="74"/>
                      <a:pt x="33" y="73"/>
                    </a:cubicBezTo>
                    <a:cubicBezTo>
                      <a:pt x="33" y="73"/>
                      <a:pt x="34" y="73"/>
                      <a:pt x="34" y="73"/>
                    </a:cubicBezTo>
                    <a:cubicBezTo>
                      <a:pt x="35" y="73"/>
                      <a:pt x="34" y="73"/>
                      <a:pt x="35" y="73"/>
                    </a:cubicBezTo>
                    <a:cubicBezTo>
                      <a:pt x="37" y="73"/>
                      <a:pt x="36" y="73"/>
                      <a:pt x="37" y="73"/>
                    </a:cubicBezTo>
                    <a:cubicBezTo>
                      <a:pt x="37" y="73"/>
                      <a:pt x="38" y="73"/>
                      <a:pt x="38" y="73"/>
                    </a:cubicBezTo>
                    <a:cubicBezTo>
                      <a:pt x="38" y="74"/>
                      <a:pt x="39" y="72"/>
                      <a:pt x="39" y="72"/>
                    </a:cubicBezTo>
                    <a:cubicBezTo>
                      <a:pt x="39" y="72"/>
                      <a:pt x="38" y="71"/>
                      <a:pt x="39" y="71"/>
                    </a:cubicBezTo>
                    <a:cubicBezTo>
                      <a:pt x="40" y="71"/>
                      <a:pt x="40" y="72"/>
                      <a:pt x="41" y="72"/>
                    </a:cubicBezTo>
                    <a:cubicBezTo>
                      <a:pt x="43" y="72"/>
                      <a:pt x="43" y="73"/>
                      <a:pt x="44" y="73"/>
                    </a:cubicBezTo>
                    <a:cubicBezTo>
                      <a:pt x="44" y="72"/>
                      <a:pt x="45" y="73"/>
                      <a:pt x="45" y="72"/>
                    </a:cubicBezTo>
                    <a:cubicBezTo>
                      <a:pt x="44" y="71"/>
                      <a:pt x="44" y="72"/>
                      <a:pt x="44" y="71"/>
                    </a:cubicBezTo>
                    <a:cubicBezTo>
                      <a:pt x="43" y="70"/>
                      <a:pt x="43" y="71"/>
                      <a:pt x="43" y="69"/>
                    </a:cubicBezTo>
                    <a:cubicBezTo>
                      <a:pt x="44" y="68"/>
                      <a:pt x="44" y="67"/>
                      <a:pt x="44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46" y="64"/>
                      <a:pt x="47" y="64"/>
                      <a:pt x="48" y="64"/>
                    </a:cubicBezTo>
                    <a:cubicBezTo>
                      <a:pt x="50" y="64"/>
                      <a:pt x="51" y="65"/>
                      <a:pt x="52" y="65"/>
                    </a:cubicBezTo>
                    <a:cubicBezTo>
                      <a:pt x="54" y="65"/>
                      <a:pt x="55" y="65"/>
                      <a:pt x="55" y="65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3"/>
                    </a:cubicBezTo>
                    <a:cubicBezTo>
                      <a:pt x="55" y="63"/>
                      <a:pt x="55" y="63"/>
                      <a:pt x="56" y="63"/>
                    </a:cubicBezTo>
                    <a:cubicBezTo>
                      <a:pt x="56" y="63"/>
                      <a:pt x="57" y="61"/>
                      <a:pt x="57" y="61"/>
                    </a:cubicBezTo>
                    <a:cubicBezTo>
                      <a:pt x="56" y="60"/>
                      <a:pt x="56" y="60"/>
                      <a:pt x="55" y="59"/>
                    </a:cubicBezTo>
                    <a:cubicBezTo>
                      <a:pt x="53" y="59"/>
                      <a:pt x="50" y="59"/>
                      <a:pt x="50" y="59"/>
                    </a:cubicBezTo>
                    <a:cubicBezTo>
                      <a:pt x="50" y="59"/>
                      <a:pt x="49" y="59"/>
                      <a:pt x="48" y="59"/>
                    </a:cubicBezTo>
                    <a:cubicBezTo>
                      <a:pt x="47" y="59"/>
                      <a:pt x="45" y="59"/>
                      <a:pt x="45" y="58"/>
                    </a:cubicBezTo>
                    <a:cubicBezTo>
                      <a:pt x="44" y="58"/>
                      <a:pt x="44" y="58"/>
                      <a:pt x="44" y="56"/>
                    </a:cubicBezTo>
                    <a:cubicBezTo>
                      <a:pt x="44" y="55"/>
                      <a:pt x="43" y="55"/>
                      <a:pt x="43" y="55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3" y="52"/>
                      <a:pt x="43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1" y="52"/>
                      <a:pt x="42" y="52"/>
                      <a:pt x="40" y="51"/>
                    </a:cubicBezTo>
                    <a:cubicBezTo>
                      <a:pt x="38" y="51"/>
                      <a:pt x="37" y="50"/>
                      <a:pt x="37" y="50"/>
                    </a:cubicBezTo>
                    <a:cubicBezTo>
                      <a:pt x="37" y="49"/>
                      <a:pt x="37" y="49"/>
                      <a:pt x="39" y="49"/>
                    </a:cubicBezTo>
                    <a:cubicBezTo>
                      <a:pt x="40" y="49"/>
                      <a:pt x="41" y="49"/>
                      <a:pt x="42" y="49"/>
                    </a:cubicBezTo>
                    <a:cubicBezTo>
                      <a:pt x="43" y="50"/>
                      <a:pt x="45" y="49"/>
                      <a:pt x="45" y="49"/>
                    </a:cubicBezTo>
                    <a:cubicBezTo>
                      <a:pt x="45" y="49"/>
                      <a:pt x="44" y="49"/>
                      <a:pt x="46" y="50"/>
                    </a:cubicBezTo>
                    <a:cubicBezTo>
                      <a:pt x="48" y="51"/>
                      <a:pt x="47" y="51"/>
                      <a:pt x="48" y="51"/>
                    </a:cubicBezTo>
                    <a:cubicBezTo>
                      <a:pt x="49" y="51"/>
                      <a:pt x="50" y="50"/>
                      <a:pt x="49" y="50"/>
                    </a:cubicBezTo>
                    <a:cubicBezTo>
                      <a:pt x="49" y="49"/>
                      <a:pt x="50" y="49"/>
                      <a:pt x="49" y="49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7"/>
                    </a:cubicBezTo>
                    <a:cubicBezTo>
                      <a:pt x="48" y="46"/>
                      <a:pt x="49" y="45"/>
                      <a:pt x="49" y="45"/>
                    </a:cubicBezTo>
                    <a:cubicBezTo>
                      <a:pt x="50" y="45"/>
                      <a:pt x="50" y="45"/>
                      <a:pt x="50" y="44"/>
                    </a:cubicBezTo>
                    <a:cubicBezTo>
                      <a:pt x="50" y="44"/>
                      <a:pt x="50" y="43"/>
                      <a:pt x="50" y="43"/>
                    </a:cubicBezTo>
                    <a:cubicBezTo>
                      <a:pt x="50" y="42"/>
                      <a:pt x="51" y="41"/>
                      <a:pt x="51" y="41"/>
                    </a:cubicBezTo>
                    <a:cubicBezTo>
                      <a:pt x="51" y="41"/>
                      <a:pt x="50" y="40"/>
                      <a:pt x="50" y="40"/>
                    </a:cubicBezTo>
                    <a:cubicBezTo>
                      <a:pt x="50" y="40"/>
                      <a:pt x="48" y="40"/>
                      <a:pt x="48" y="41"/>
                    </a:cubicBezTo>
                    <a:cubicBezTo>
                      <a:pt x="48" y="41"/>
                      <a:pt x="48" y="41"/>
                      <a:pt x="48" y="42"/>
                    </a:cubicBezTo>
                    <a:cubicBezTo>
                      <a:pt x="47" y="42"/>
                      <a:pt x="47" y="42"/>
                      <a:pt x="46" y="42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4"/>
                      <a:pt x="45" y="45"/>
                      <a:pt x="45" y="45"/>
                    </a:cubicBezTo>
                    <a:cubicBezTo>
                      <a:pt x="45" y="45"/>
                      <a:pt x="44" y="43"/>
                      <a:pt x="44" y="42"/>
                    </a:cubicBezTo>
                    <a:cubicBezTo>
                      <a:pt x="44" y="42"/>
                      <a:pt x="45" y="41"/>
                      <a:pt x="46" y="41"/>
                    </a:cubicBezTo>
                    <a:cubicBezTo>
                      <a:pt x="47" y="41"/>
                      <a:pt x="47" y="41"/>
                      <a:pt x="47" y="40"/>
                    </a:cubicBezTo>
                    <a:cubicBezTo>
                      <a:pt x="47" y="40"/>
                      <a:pt x="47" y="40"/>
                      <a:pt x="47" y="39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8" y="37"/>
                      <a:pt x="49" y="36"/>
                      <a:pt x="50" y="36"/>
                    </a:cubicBezTo>
                    <a:cubicBezTo>
                      <a:pt x="50" y="36"/>
                      <a:pt x="49" y="34"/>
                      <a:pt x="51" y="36"/>
                    </a:cubicBezTo>
                    <a:cubicBezTo>
                      <a:pt x="52" y="37"/>
                      <a:pt x="52" y="37"/>
                      <a:pt x="53" y="38"/>
                    </a:cubicBezTo>
                    <a:cubicBezTo>
                      <a:pt x="54" y="38"/>
                      <a:pt x="56" y="39"/>
                      <a:pt x="56" y="38"/>
                    </a:cubicBezTo>
                    <a:cubicBezTo>
                      <a:pt x="56" y="38"/>
                      <a:pt x="56" y="37"/>
                      <a:pt x="56" y="36"/>
                    </a:cubicBezTo>
                    <a:cubicBezTo>
                      <a:pt x="56" y="36"/>
                      <a:pt x="55" y="36"/>
                      <a:pt x="56" y="35"/>
                    </a:cubicBezTo>
                    <a:cubicBezTo>
                      <a:pt x="56" y="35"/>
                      <a:pt x="56" y="35"/>
                      <a:pt x="57" y="35"/>
                    </a:cubicBezTo>
                    <a:cubicBezTo>
                      <a:pt x="59" y="36"/>
                      <a:pt x="58" y="36"/>
                      <a:pt x="59" y="37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2" y="38"/>
                      <a:pt x="62" y="38"/>
                      <a:pt x="63" y="38"/>
                    </a:cubicBezTo>
                    <a:cubicBezTo>
                      <a:pt x="64" y="38"/>
                      <a:pt x="63" y="37"/>
                      <a:pt x="65" y="39"/>
                    </a:cubicBezTo>
                    <a:cubicBezTo>
                      <a:pt x="66" y="40"/>
                      <a:pt x="66" y="40"/>
                      <a:pt x="67" y="40"/>
                    </a:cubicBezTo>
                    <a:cubicBezTo>
                      <a:pt x="68" y="41"/>
                      <a:pt x="70" y="40"/>
                      <a:pt x="70" y="40"/>
                    </a:cubicBezTo>
                    <a:cubicBezTo>
                      <a:pt x="70" y="40"/>
                      <a:pt x="70" y="39"/>
                      <a:pt x="71" y="41"/>
                    </a:cubicBezTo>
                    <a:cubicBezTo>
                      <a:pt x="72" y="43"/>
                      <a:pt x="73" y="43"/>
                      <a:pt x="73" y="43"/>
                    </a:cubicBezTo>
                    <a:cubicBezTo>
                      <a:pt x="73" y="44"/>
                      <a:pt x="74" y="45"/>
                      <a:pt x="74" y="45"/>
                    </a:cubicBezTo>
                    <a:cubicBezTo>
                      <a:pt x="74" y="45"/>
                      <a:pt x="74" y="45"/>
                      <a:pt x="74" y="46"/>
                    </a:cubicBezTo>
                    <a:cubicBezTo>
                      <a:pt x="74" y="46"/>
                      <a:pt x="74" y="47"/>
                      <a:pt x="75" y="47"/>
                    </a:cubicBezTo>
                    <a:cubicBezTo>
                      <a:pt x="75" y="47"/>
                      <a:pt x="76" y="47"/>
                      <a:pt x="76" y="47"/>
                    </a:cubicBezTo>
                    <a:cubicBezTo>
                      <a:pt x="76" y="47"/>
                      <a:pt x="77" y="46"/>
                      <a:pt x="77" y="46"/>
                    </a:cubicBezTo>
                    <a:cubicBezTo>
                      <a:pt x="77" y="46"/>
                      <a:pt x="79" y="45"/>
                      <a:pt x="79" y="45"/>
                    </a:cubicBezTo>
                    <a:cubicBezTo>
                      <a:pt x="79" y="45"/>
                      <a:pt x="79" y="44"/>
                      <a:pt x="81" y="45"/>
                    </a:cubicBezTo>
                    <a:cubicBezTo>
                      <a:pt x="82" y="45"/>
                      <a:pt x="84" y="46"/>
                      <a:pt x="84" y="46"/>
                    </a:cubicBezTo>
                    <a:cubicBezTo>
                      <a:pt x="84" y="46"/>
                      <a:pt x="84" y="47"/>
                      <a:pt x="84" y="47"/>
                    </a:cubicBezTo>
                    <a:cubicBezTo>
                      <a:pt x="85" y="47"/>
                      <a:pt x="88" y="47"/>
                      <a:pt x="88" y="47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90" y="50"/>
                      <a:pt x="91" y="52"/>
                      <a:pt x="91" y="52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2" y="50"/>
                      <a:pt x="90" y="48"/>
                      <a:pt x="92" y="48"/>
                    </a:cubicBezTo>
                    <a:cubicBezTo>
                      <a:pt x="94" y="48"/>
                      <a:pt x="95" y="47"/>
                      <a:pt x="95" y="47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46"/>
                      <a:pt x="92" y="44"/>
                      <a:pt x="92" y="44"/>
                    </a:cubicBezTo>
                    <a:cubicBezTo>
                      <a:pt x="93" y="44"/>
                      <a:pt x="94" y="42"/>
                      <a:pt x="96" y="42"/>
                    </a:cubicBezTo>
                    <a:cubicBezTo>
                      <a:pt x="98" y="42"/>
                      <a:pt x="100" y="41"/>
                      <a:pt x="100" y="41"/>
                    </a:cubicBezTo>
                    <a:cubicBezTo>
                      <a:pt x="100" y="41"/>
                      <a:pt x="100" y="40"/>
                      <a:pt x="102" y="40"/>
                    </a:cubicBezTo>
                    <a:cubicBezTo>
                      <a:pt x="104" y="40"/>
                      <a:pt x="105" y="40"/>
                      <a:pt x="106" y="40"/>
                    </a:cubicBezTo>
                    <a:cubicBezTo>
                      <a:pt x="107" y="40"/>
                      <a:pt x="107" y="40"/>
                      <a:pt x="107" y="39"/>
                    </a:cubicBezTo>
                    <a:cubicBezTo>
                      <a:pt x="107" y="38"/>
                      <a:pt x="106" y="38"/>
                      <a:pt x="108" y="37"/>
                    </a:cubicBezTo>
                    <a:cubicBezTo>
                      <a:pt x="109" y="37"/>
                      <a:pt x="110" y="36"/>
                      <a:pt x="110" y="36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2"/>
                      <a:pt x="106" y="32"/>
                    </a:cubicBezTo>
                    <a:cubicBezTo>
                      <a:pt x="105" y="32"/>
                      <a:pt x="102" y="34"/>
                      <a:pt x="102" y="34"/>
                    </a:cubicBezTo>
                    <a:cubicBezTo>
                      <a:pt x="102" y="34"/>
                      <a:pt x="102" y="33"/>
                      <a:pt x="101" y="33"/>
                    </a:cubicBezTo>
                    <a:cubicBezTo>
                      <a:pt x="101" y="32"/>
                      <a:pt x="101" y="32"/>
                      <a:pt x="100" y="32"/>
                    </a:cubicBezTo>
                    <a:cubicBezTo>
                      <a:pt x="99" y="32"/>
                      <a:pt x="100" y="32"/>
                      <a:pt x="98" y="31"/>
                    </a:cubicBezTo>
                    <a:cubicBezTo>
                      <a:pt x="96" y="30"/>
                      <a:pt x="95" y="28"/>
                      <a:pt x="95" y="28"/>
                    </a:cubicBezTo>
                    <a:cubicBezTo>
                      <a:pt x="95" y="28"/>
                      <a:pt x="96" y="28"/>
                      <a:pt x="94" y="28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2" y="26"/>
                      <a:pt x="92" y="26"/>
                      <a:pt x="94" y="25"/>
                    </a:cubicBezTo>
                    <a:cubicBezTo>
                      <a:pt x="95" y="24"/>
                      <a:pt x="94" y="24"/>
                      <a:pt x="96" y="23"/>
                    </a:cubicBezTo>
                    <a:cubicBezTo>
                      <a:pt x="97" y="22"/>
                      <a:pt x="96" y="21"/>
                      <a:pt x="98" y="22"/>
                    </a:cubicBezTo>
                    <a:cubicBezTo>
                      <a:pt x="101" y="23"/>
                      <a:pt x="101" y="23"/>
                      <a:pt x="102" y="24"/>
                    </a:cubicBezTo>
                    <a:cubicBezTo>
                      <a:pt x="103" y="24"/>
                      <a:pt x="107" y="24"/>
                      <a:pt x="105" y="23"/>
                    </a:cubicBezTo>
                    <a:cubicBezTo>
                      <a:pt x="104" y="22"/>
                      <a:pt x="102" y="21"/>
                      <a:pt x="102" y="20"/>
                    </a:cubicBezTo>
                    <a:cubicBezTo>
                      <a:pt x="102" y="20"/>
                      <a:pt x="100" y="20"/>
                      <a:pt x="102" y="20"/>
                    </a:cubicBezTo>
                    <a:cubicBezTo>
                      <a:pt x="103" y="20"/>
                      <a:pt x="104" y="19"/>
                      <a:pt x="105" y="20"/>
                    </a:cubicBezTo>
                    <a:cubicBezTo>
                      <a:pt x="105" y="20"/>
                      <a:pt x="103" y="20"/>
                      <a:pt x="106" y="20"/>
                    </a:cubicBezTo>
                    <a:cubicBezTo>
                      <a:pt x="109" y="20"/>
                      <a:pt x="110" y="20"/>
                      <a:pt x="108" y="19"/>
                    </a:cubicBezTo>
                    <a:cubicBezTo>
                      <a:pt x="107" y="18"/>
                      <a:pt x="107" y="18"/>
                      <a:pt x="106" y="17"/>
                    </a:cubicBezTo>
                    <a:cubicBezTo>
                      <a:pt x="106" y="16"/>
                      <a:pt x="105" y="16"/>
                      <a:pt x="106" y="16"/>
                    </a:cubicBezTo>
                    <a:cubicBezTo>
                      <a:pt x="106" y="15"/>
                      <a:pt x="106" y="16"/>
                      <a:pt x="107" y="15"/>
                    </a:cubicBezTo>
                    <a:cubicBezTo>
                      <a:pt x="107" y="14"/>
                      <a:pt x="107" y="13"/>
                      <a:pt x="107" y="13"/>
                    </a:cubicBezTo>
                    <a:cubicBezTo>
                      <a:pt x="107" y="13"/>
                      <a:pt x="106" y="13"/>
                      <a:pt x="107" y="12"/>
                    </a:cubicBezTo>
                    <a:cubicBezTo>
                      <a:pt x="109" y="10"/>
                      <a:pt x="109" y="10"/>
                      <a:pt x="110" y="10"/>
                    </a:cubicBezTo>
                    <a:cubicBezTo>
                      <a:pt x="110" y="10"/>
                      <a:pt x="111" y="9"/>
                      <a:pt x="112" y="9"/>
                    </a:cubicBezTo>
                    <a:cubicBezTo>
                      <a:pt x="112" y="8"/>
                      <a:pt x="113" y="6"/>
                      <a:pt x="113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6"/>
                      <a:pt x="117" y="6"/>
                      <a:pt x="117" y="6"/>
                    </a:cubicBezTo>
                    <a:cubicBezTo>
                      <a:pt x="117" y="7"/>
                      <a:pt x="117" y="5"/>
                      <a:pt x="117" y="5"/>
                    </a:cubicBezTo>
                    <a:cubicBezTo>
                      <a:pt x="117" y="5"/>
                      <a:pt x="118" y="5"/>
                      <a:pt x="118" y="5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120" y="7"/>
                      <a:pt x="121" y="6"/>
                      <a:pt x="121" y="6"/>
                    </a:cubicBezTo>
                    <a:cubicBezTo>
                      <a:pt x="121" y="6"/>
                      <a:pt x="122" y="5"/>
                      <a:pt x="123" y="5"/>
                    </a:cubicBezTo>
                    <a:cubicBezTo>
                      <a:pt x="124" y="5"/>
                      <a:pt x="125" y="5"/>
                      <a:pt x="125" y="5"/>
                    </a:cubicBezTo>
                    <a:cubicBezTo>
                      <a:pt x="125" y="6"/>
                      <a:pt x="125" y="6"/>
                      <a:pt x="125" y="7"/>
                    </a:cubicBezTo>
                    <a:cubicBezTo>
                      <a:pt x="126" y="7"/>
                      <a:pt x="127" y="8"/>
                      <a:pt x="127" y="8"/>
                    </a:cubicBezTo>
                    <a:cubicBezTo>
                      <a:pt x="127" y="8"/>
                      <a:pt x="129" y="8"/>
                      <a:pt x="129" y="7"/>
                    </a:cubicBezTo>
                    <a:cubicBezTo>
                      <a:pt x="129" y="7"/>
                      <a:pt x="128" y="7"/>
                      <a:pt x="130" y="6"/>
                    </a:cubicBezTo>
                    <a:cubicBezTo>
                      <a:pt x="132" y="4"/>
                      <a:pt x="133" y="4"/>
                      <a:pt x="133" y="4"/>
                    </a:cubicBezTo>
                    <a:cubicBezTo>
                      <a:pt x="133" y="4"/>
                      <a:pt x="133" y="3"/>
                      <a:pt x="134" y="3"/>
                    </a:cubicBezTo>
                    <a:cubicBezTo>
                      <a:pt x="135" y="4"/>
                      <a:pt x="135" y="3"/>
                      <a:pt x="135" y="4"/>
                    </a:cubicBezTo>
                    <a:cubicBezTo>
                      <a:pt x="135" y="4"/>
                      <a:pt x="136" y="5"/>
                      <a:pt x="136" y="5"/>
                    </a:cubicBezTo>
                    <a:cubicBezTo>
                      <a:pt x="136" y="5"/>
                      <a:pt x="136" y="8"/>
                      <a:pt x="136" y="8"/>
                    </a:cubicBezTo>
                    <a:cubicBezTo>
                      <a:pt x="136" y="9"/>
                      <a:pt x="136" y="9"/>
                      <a:pt x="136" y="9"/>
                    </a:cubicBezTo>
                    <a:cubicBezTo>
                      <a:pt x="136" y="9"/>
                      <a:pt x="136" y="10"/>
                      <a:pt x="136" y="10"/>
                    </a:cubicBezTo>
                    <a:cubicBezTo>
                      <a:pt x="136" y="11"/>
                      <a:pt x="137" y="13"/>
                      <a:pt x="137" y="13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6" y="14"/>
                      <a:pt x="136" y="13"/>
                      <a:pt x="136" y="14"/>
                    </a:cubicBezTo>
                    <a:cubicBezTo>
                      <a:pt x="135" y="15"/>
                      <a:pt x="136" y="15"/>
                      <a:pt x="135" y="16"/>
                    </a:cubicBezTo>
                    <a:cubicBezTo>
                      <a:pt x="135" y="16"/>
                      <a:pt x="134" y="16"/>
                      <a:pt x="134" y="16"/>
                    </a:cubicBezTo>
                    <a:cubicBezTo>
                      <a:pt x="134" y="16"/>
                      <a:pt x="135" y="17"/>
                      <a:pt x="135" y="17"/>
                    </a:cubicBezTo>
                    <a:cubicBezTo>
                      <a:pt x="135" y="17"/>
                      <a:pt x="135" y="17"/>
                      <a:pt x="136" y="17"/>
                    </a:cubicBezTo>
                    <a:cubicBezTo>
                      <a:pt x="136" y="17"/>
                      <a:pt x="136" y="16"/>
                      <a:pt x="137" y="16"/>
                    </a:cubicBezTo>
                    <a:cubicBezTo>
                      <a:pt x="137" y="17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8" y="14"/>
                    </a:cubicBezTo>
                    <a:cubicBezTo>
                      <a:pt x="138" y="14"/>
                      <a:pt x="139" y="13"/>
                      <a:pt x="139" y="12"/>
                    </a:cubicBezTo>
                    <a:cubicBezTo>
                      <a:pt x="139" y="12"/>
                      <a:pt x="138" y="11"/>
                      <a:pt x="138" y="11"/>
                    </a:cubicBezTo>
                    <a:cubicBezTo>
                      <a:pt x="138" y="11"/>
                      <a:pt x="137" y="9"/>
                      <a:pt x="137" y="8"/>
                    </a:cubicBezTo>
                    <a:cubicBezTo>
                      <a:pt x="137" y="8"/>
                      <a:pt x="137" y="8"/>
                      <a:pt x="137" y="7"/>
                    </a:cubicBezTo>
                    <a:cubicBezTo>
                      <a:pt x="138" y="7"/>
                      <a:pt x="138" y="6"/>
                      <a:pt x="138" y="6"/>
                    </a:cubicBezTo>
                    <a:cubicBezTo>
                      <a:pt x="139" y="5"/>
                      <a:pt x="140" y="4"/>
                      <a:pt x="140" y="4"/>
                    </a:cubicBezTo>
                    <a:cubicBezTo>
                      <a:pt x="140" y="4"/>
                      <a:pt x="142" y="4"/>
                      <a:pt x="143" y="4"/>
                    </a:cubicBezTo>
                    <a:cubicBezTo>
                      <a:pt x="143" y="4"/>
                      <a:pt x="142" y="3"/>
                      <a:pt x="144" y="4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6"/>
                      <a:pt x="144" y="6"/>
                      <a:pt x="146" y="6"/>
                    </a:cubicBezTo>
                    <a:cubicBezTo>
                      <a:pt x="147" y="6"/>
                      <a:pt x="148" y="6"/>
                      <a:pt x="147" y="6"/>
                    </a:cubicBezTo>
                    <a:cubicBezTo>
                      <a:pt x="146" y="5"/>
                      <a:pt x="146" y="4"/>
                      <a:pt x="145" y="4"/>
                    </a:cubicBezTo>
                    <a:cubicBezTo>
                      <a:pt x="145" y="4"/>
                      <a:pt x="144" y="3"/>
                      <a:pt x="144" y="3"/>
                    </a:cubicBezTo>
                    <a:cubicBezTo>
                      <a:pt x="144" y="2"/>
                      <a:pt x="144" y="0"/>
                      <a:pt x="145" y="1"/>
                    </a:cubicBezTo>
                    <a:cubicBezTo>
                      <a:pt x="146" y="1"/>
                      <a:pt x="145" y="0"/>
                      <a:pt x="146" y="1"/>
                    </a:cubicBezTo>
                    <a:cubicBezTo>
                      <a:pt x="148" y="3"/>
                      <a:pt x="149" y="4"/>
                      <a:pt x="149" y="4"/>
                    </a:cubicBezTo>
                    <a:cubicBezTo>
                      <a:pt x="149" y="5"/>
                      <a:pt x="150" y="5"/>
                      <a:pt x="150" y="5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51" y="7"/>
                      <a:pt x="152" y="8"/>
                      <a:pt x="152" y="8"/>
                    </a:cubicBezTo>
                    <a:cubicBezTo>
                      <a:pt x="152" y="8"/>
                      <a:pt x="152" y="8"/>
                      <a:pt x="153" y="8"/>
                    </a:cubicBezTo>
                    <a:cubicBezTo>
                      <a:pt x="153" y="9"/>
                      <a:pt x="155" y="10"/>
                      <a:pt x="155" y="10"/>
                    </a:cubicBezTo>
                    <a:cubicBezTo>
                      <a:pt x="155" y="10"/>
                      <a:pt x="156" y="11"/>
                      <a:pt x="156" y="11"/>
                    </a:cubicBezTo>
                    <a:cubicBezTo>
                      <a:pt x="155" y="12"/>
                      <a:pt x="155" y="13"/>
                      <a:pt x="155" y="13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2" y="18"/>
                      <a:pt x="152" y="18"/>
                      <a:pt x="152" y="18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1" y="20"/>
                      <a:pt x="151" y="21"/>
                      <a:pt x="151" y="21"/>
                    </a:cubicBezTo>
                    <a:cubicBezTo>
                      <a:pt x="151" y="21"/>
                      <a:pt x="150" y="22"/>
                      <a:pt x="148" y="22"/>
                    </a:cubicBezTo>
                    <a:cubicBezTo>
                      <a:pt x="146" y="21"/>
                      <a:pt x="144" y="23"/>
                      <a:pt x="144" y="23"/>
                    </a:cubicBezTo>
                    <a:cubicBezTo>
                      <a:pt x="144" y="23"/>
                      <a:pt x="139" y="22"/>
                      <a:pt x="138" y="22"/>
                    </a:cubicBezTo>
                    <a:cubicBezTo>
                      <a:pt x="137" y="22"/>
                      <a:pt x="137" y="26"/>
                      <a:pt x="137" y="27"/>
                    </a:cubicBezTo>
                    <a:cubicBezTo>
                      <a:pt x="137" y="28"/>
                      <a:pt x="135" y="29"/>
                      <a:pt x="132" y="29"/>
                    </a:cubicBezTo>
                    <a:cubicBezTo>
                      <a:pt x="129" y="30"/>
                      <a:pt x="131" y="30"/>
                      <a:pt x="130" y="33"/>
                    </a:cubicBezTo>
                    <a:cubicBezTo>
                      <a:pt x="129" y="37"/>
                      <a:pt x="128" y="34"/>
                      <a:pt x="126" y="33"/>
                    </a:cubicBezTo>
                    <a:cubicBezTo>
                      <a:pt x="124" y="33"/>
                      <a:pt x="124" y="33"/>
                      <a:pt x="121" y="33"/>
                    </a:cubicBezTo>
                    <a:cubicBezTo>
                      <a:pt x="118" y="34"/>
                      <a:pt x="120" y="36"/>
                      <a:pt x="120" y="36"/>
                    </a:cubicBezTo>
                    <a:cubicBezTo>
                      <a:pt x="120" y="36"/>
                      <a:pt x="122" y="38"/>
                      <a:pt x="123" y="38"/>
                    </a:cubicBezTo>
                    <a:cubicBezTo>
                      <a:pt x="125" y="39"/>
                      <a:pt x="123" y="41"/>
                      <a:pt x="123" y="41"/>
                    </a:cubicBezTo>
                    <a:cubicBezTo>
                      <a:pt x="123" y="41"/>
                      <a:pt x="122" y="43"/>
                      <a:pt x="121" y="43"/>
                    </a:cubicBezTo>
                    <a:cubicBezTo>
                      <a:pt x="120" y="42"/>
                      <a:pt x="115" y="42"/>
                      <a:pt x="115" y="42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45"/>
                      <a:pt x="111" y="49"/>
                      <a:pt x="114" y="53"/>
                    </a:cubicBezTo>
                    <a:cubicBezTo>
                      <a:pt x="117" y="57"/>
                      <a:pt x="114" y="54"/>
                      <a:pt x="114" y="54"/>
                    </a:cubicBezTo>
                    <a:cubicBezTo>
                      <a:pt x="114" y="54"/>
                      <a:pt x="115" y="57"/>
                      <a:pt x="115" y="59"/>
                    </a:cubicBezTo>
                    <a:cubicBezTo>
                      <a:pt x="115" y="61"/>
                      <a:pt x="115" y="60"/>
                      <a:pt x="116" y="60"/>
                    </a:cubicBezTo>
                    <a:cubicBezTo>
                      <a:pt x="117" y="60"/>
                      <a:pt x="119" y="60"/>
                      <a:pt x="119" y="60"/>
                    </a:cubicBezTo>
                    <a:cubicBezTo>
                      <a:pt x="119" y="60"/>
                      <a:pt x="123" y="66"/>
                      <a:pt x="123" y="66"/>
                    </a:cubicBezTo>
                    <a:cubicBezTo>
                      <a:pt x="124" y="66"/>
                      <a:pt x="129" y="65"/>
                      <a:pt x="129" y="65"/>
                    </a:cubicBezTo>
                    <a:cubicBezTo>
                      <a:pt x="129" y="65"/>
                      <a:pt x="133" y="64"/>
                      <a:pt x="135" y="64"/>
                    </a:cubicBezTo>
                    <a:cubicBezTo>
                      <a:pt x="137" y="63"/>
                      <a:pt x="135" y="61"/>
                      <a:pt x="135" y="61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43" y="55"/>
                      <a:pt x="143" y="55"/>
                      <a:pt x="143" y="55"/>
                    </a:cubicBezTo>
                    <a:cubicBezTo>
                      <a:pt x="146" y="61"/>
                      <a:pt x="146" y="61"/>
                      <a:pt x="146" y="61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51" y="75"/>
                      <a:pt x="151" y="75"/>
                      <a:pt x="151" y="75"/>
                    </a:cubicBezTo>
                    <a:cubicBezTo>
                      <a:pt x="151" y="75"/>
                      <a:pt x="156" y="76"/>
                      <a:pt x="157" y="77"/>
                    </a:cubicBezTo>
                    <a:cubicBezTo>
                      <a:pt x="158" y="77"/>
                      <a:pt x="161" y="76"/>
                      <a:pt x="161" y="76"/>
                    </a:cubicBezTo>
                    <a:cubicBezTo>
                      <a:pt x="165" y="81"/>
                      <a:pt x="165" y="81"/>
                      <a:pt x="165" y="81"/>
                    </a:cubicBezTo>
                    <a:cubicBezTo>
                      <a:pt x="166" y="80"/>
                      <a:pt x="166" y="80"/>
                      <a:pt x="166" y="80"/>
                    </a:cubicBezTo>
                    <a:cubicBezTo>
                      <a:pt x="166" y="81"/>
                      <a:pt x="166" y="81"/>
                      <a:pt x="166" y="81"/>
                    </a:cubicBezTo>
                    <a:cubicBezTo>
                      <a:pt x="166" y="81"/>
                      <a:pt x="166" y="83"/>
                      <a:pt x="165" y="83"/>
                    </a:cubicBezTo>
                    <a:cubicBezTo>
                      <a:pt x="163" y="82"/>
                      <a:pt x="162" y="82"/>
                      <a:pt x="162" y="82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7" y="86"/>
                      <a:pt x="157" y="86"/>
                      <a:pt x="157" y="86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91"/>
                      <a:pt x="159" y="91"/>
                      <a:pt x="159" y="91"/>
                    </a:cubicBezTo>
                    <a:cubicBezTo>
                      <a:pt x="159" y="95"/>
                      <a:pt x="159" y="95"/>
                      <a:pt x="159" y="95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8" y="100"/>
                      <a:pt x="158" y="101"/>
                    </a:cubicBezTo>
                    <a:cubicBezTo>
                      <a:pt x="158" y="101"/>
                      <a:pt x="160" y="103"/>
                      <a:pt x="160" y="103"/>
                    </a:cubicBezTo>
                    <a:cubicBezTo>
                      <a:pt x="162" y="105"/>
                      <a:pt x="162" y="105"/>
                      <a:pt x="162" y="105"/>
                    </a:cubicBezTo>
                    <a:cubicBezTo>
                      <a:pt x="160" y="110"/>
                      <a:pt x="160" y="110"/>
                      <a:pt x="160" y="110"/>
                    </a:cubicBez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58" y="114"/>
                      <a:pt x="158" y="114"/>
                      <a:pt x="158" y="114"/>
                    </a:cubicBezTo>
                    <a:cubicBezTo>
                      <a:pt x="158" y="114"/>
                      <a:pt x="160" y="115"/>
                      <a:pt x="159" y="115"/>
                    </a:cubicBezTo>
                    <a:cubicBezTo>
                      <a:pt x="158" y="115"/>
                      <a:pt x="156" y="115"/>
                      <a:pt x="156" y="115"/>
                    </a:cubicBezTo>
                    <a:cubicBezTo>
                      <a:pt x="156" y="115"/>
                      <a:pt x="156" y="116"/>
                      <a:pt x="156" y="117"/>
                    </a:cubicBezTo>
                    <a:cubicBezTo>
                      <a:pt x="156" y="117"/>
                      <a:pt x="157" y="119"/>
                      <a:pt x="157" y="119"/>
                    </a:cubicBezTo>
                    <a:cubicBezTo>
                      <a:pt x="157" y="119"/>
                      <a:pt x="158" y="119"/>
                      <a:pt x="158" y="120"/>
                    </a:cubicBezTo>
                    <a:cubicBezTo>
                      <a:pt x="158" y="121"/>
                      <a:pt x="157" y="123"/>
                      <a:pt x="157" y="123"/>
                    </a:cubicBezTo>
                    <a:cubicBezTo>
                      <a:pt x="157" y="123"/>
                      <a:pt x="156" y="127"/>
                      <a:pt x="156" y="127"/>
                    </a:cubicBezTo>
                    <a:cubicBezTo>
                      <a:pt x="157" y="127"/>
                      <a:pt x="157" y="129"/>
                      <a:pt x="157" y="129"/>
                    </a:cubicBez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6" y="136"/>
                      <a:pt x="156" y="136"/>
                      <a:pt x="156" y="136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4" y="140"/>
                      <a:pt x="154" y="140"/>
                      <a:pt x="154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1" y="143"/>
                      <a:pt x="151" y="144"/>
                    </a:cubicBezTo>
                    <a:cubicBezTo>
                      <a:pt x="151" y="144"/>
                      <a:pt x="150" y="145"/>
                      <a:pt x="150" y="146"/>
                    </a:cubicBezTo>
                    <a:cubicBezTo>
                      <a:pt x="150" y="147"/>
                      <a:pt x="149" y="148"/>
                      <a:pt x="149" y="148"/>
                    </a:cubicBezTo>
                    <a:cubicBezTo>
                      <a:pt x="148" y="149"/>
                      <a:pt x="146" y="151"/>
                      <a:pt x="146" y="151"/>
                    </a:cubicBezTo>
                    <a:cubicBezTo>
                      <a:pt x="145" y="153"/>
                      <a:pt x="145" y="153"/>
                      <a:pt x="145" y="153"/>
                    </a:cubicBezTo>
                    <a:cubicBezTo>
                      <a:pt x="145" y="153"/>
                      <a:pt x="146" y="155"/>
                      <a:pt x="146" y="155"/>
                    </a:cubicBezTo>
                    <a:cubicBezTo>
                      <a:pt x="146" y="156"/>
                      <a:pt x="146" y="156"/>
                      <a:pt x="146" y="156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39" y="162"/>
                      <a:pt x="139" y="162"/>
                      <a:pt x="139" y="162"/>
                    </a:cubicBezTo>
                    <a:cubicBezTo>
                      <a:pt x="139" y="162"/>
                      <a:pt x="139" y="163"/>
                      <a:pt x="138" y="164"/>
                    </a:cubicBezTo>
                    <a:cubicBezTo>
                      <a:pt x="138" y="166"/>
                      <a:pt x="137" y="166"/>
                      <a:pt x="137" y="166"/>
                    </a:cubicBezTo>
                    <a:cubicBezTo>
                      <a:pt x="137" y="166"/>
                      <a:pt x="136" y="166"/>
                      <a:pt x="135" y="166"/>
                    </a:cubicBezTo>
                    <a:cubicBezTo>
                      <a:pt x="135" y="166"/>
                      <a:pt x="134" y="165"/>
                      <a:pt x="134" y="165"/>
                    </a:cubicBezTo>
                    <a:cubicBezTo>
                      <a:pt x="134" y="167"/>
                      <a:pt x="134" y="167"/>
                      <a:pt x="134" y="167"/>
                    </a:cubicBezTo>
                    <a:cubicBezTo>
                      <a:pt x="134" y="167"/>
                      <a:pt x="134" y="168"/>
                      <a:pt x="135" y="168"/>
                    </a:cubicBezTo>
                    <a:cubicBezTo>
                      <a:pt x="136" y="169"/>
                      <a:pt x="136" y="170"/>
                      <a:pt x="137" y="170"/>
                    </a:cubicBezTo>
                    <a:cubicBezTo>
                      <a:pt x="137" y="171"/>
                      <a:pt x="138" y="172"/>
                      <a:pt x="138" y="172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4"/>
                      <a:pt x="133" y="174"/>
                      <a:pt x="133" y="174"/>
                    </a:cubicBezTo>
                    <a:cubicBezTo>
                      <a:pt x="133" y="174"/>
                      <a:pt x="132" y="174"/>
                      <a:pt x="132" y="17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40" name="Freeform 45"/>
              <p:cNvSpPr>
                <a:spLocks/>
              </p:cNvSpPr>
              <p:nvPr/>
            </p:nvSpPr>
            <p:spPr bwMode="auto">
              <a:xfrm>
                <a:off x="12024774" y="10332047"/>
                <a:ext cx="823909" cy="1246639"/>
              </a:xfrm>
              <a:custGeom>
                <a:avLst/>
                <a:gdLst>
                  <a:gd name="T0" fmla="*/ 84 w 178"/>
                  <a:gd name="T1" fmla="*/ 3 h 278"/>
                  <a:gd name="T2" fmla="*/ 97 w 178"/>
                  <a:gd name="T3" fmla="*/ 2 h 278"/>
                  <a:gd name="T4" fmla="*/ 107 w 178"/>
                  <a:gd name="T5" fmla="*/ 5 h 278"/>
                  <a:gd name="T6" fmla="*/ 102 w 178"/>
                  <a:gd name="T7" fmla="*/ 16 h 278"/>
                  <a:gd name="T8" fmla="*/ 113 w 178"/>
                  <a:gd name="T9" fmla="*/ 16 h 278"/>
                  <a:gd name="T10" fmla="*/ 119 w 178"/>
                  <a:gd name="T11" fmla="*/ 18 h 278"/>
                  <a:gd name="T12" fmla="*/ 126 w 178"/>
                  <a:gd name="T13" fmla="*/ 24 h 278"/>
                  <a:gd name="T14" fmla="*/ 134 w 178"/>
                  <a:gd name="T15" fmla="*/ 25 h 278"/>
                  <a:gd name="T16" fmla="*/ 145 w 178"/>
                  <a:gd name="T17" fmla="*/ 19 h 278"/>
                  <a:gd name="T18" fmla="*/ 154 w 178"/>
                  <a:gd name="T19" fmla="*/ 24 h 278"/>
                  <a:gd name="T20" fmla="*/ 164 w 178"/>
                  <a:gd name="T21" fmla="*/ 27 h 278"/>
                  <a:gd name="T22" fmla="*/ 167 w 178"/>
                  <a:gd name="T23" fmla="*/ 34 h 278"/>
                  <a:gd name="T24" fmla="*/ 165 w 178"/>
                  <a:gd name="T25" fmla="*/ 42 h 278"/>
                  <a:gd name="T26" fmla="*/ 178 w 178"/>
                  <a:gd name="T27" fmla="*/ 50 h 278"/>
                  <a:gd name="T28" fmla="*/ 168 w 178"/>
                  <a:gd name="T29" fmla="*/ 59 h 278"/>
                  <a:gd name="T30" fmla="*/ 156 w 178"/>
                  <a:gd name="T31" fmla="*/ 65 h 278"/>
                  <a:gd name="T32" fmla="*/ 144 w 178"/>
                  <a:gd name="T33" fmla="*/ 74 h 278"/>
                  <a:gd name="T34" fmla="*/ 142 w 178"/>
                  <a:gd name="T35" fmla="*/ 81 h 278"/>
                  <a:gd name="T36" fmla="*/ 141 w 178"/>
                  <a:gd name="T37" fmla="*/ 92 h 278"/>
                  <a:gd name="T38" fmla="*/ 137 w 178"/>
                  <a:gd name="T39" fmla="*/ 103 h 278"/>
                  <a:gd name="T40" fmla="*/ 135 w 178"/>
                  <a:gd name="T41" fmla="*/ 112 h 278"/>
                  <a:gd name="T42" fmla="*/ 126 w 178"/>
                  <a:gd name="T43" fmla="*/ 117 h 278"/>
                  <a:gd name="T44" fmla="*/ 130 w 178"/>
                  <a:gd name="T45" fmla="*/ 128 h 278"/>
                  <a:gd name="T46" fmla="*/ 123 w 178"/>
                  <a:gd name="T47" fmla="*/ 137 h 278"/>
                  <a:gd name="T48" fmla="*/ 120 w 178"/>
                  <a:gd name="T49" fmla="*/ 144 h 278"/>
                  <a:gd name="T50" fmla="*/ 111 w 178"/>
                  <a:gd name="T51" fmla="*/ 143 h 278"/>
                  <a:gd name="T52" fmla="*/ 102 w 178"/>
                  <a:gd name="T53" fmla="*/ 141 h 278"/>
                  <a:gd name="T54" fmla="*/ 102 w 178"/>
                  <a:gd name="T55" fmla="*/ 149 h 278"/>
                  <a:gd name="T56" fmla="*/ 103 w 178"/>
                  <a:gd name="T57" fmla="*/ 157 h 278"/>
                  <a:gd name="T58" fmla="*/ 104 w 178"/>
                  <a:gd name="T59" fmla="*/ 166 h 278"/>
                  <a:gd name="T60" fmla="*/ 107 w 178"/>
                  <a:gd name="T61" fmla="*/ 174 h 278"/>
                  <a:gd name="T62" fmla="*/ 114 w 178"/>
                  <a:gd name="T63" fmla="*/ 180 h 278"/>
                  <a:gd name="T64" fmla="*/ 106 w 178"/>
                  <a:gd name="T65" fmla="*/ 189 h 278"/>
                  <a:gd name="T66" fmla="*/ 96 w 178"/>
                  <a:gd name="T67" fmla="*/ 196 h 278"/>
                  <a:gd name="T68" fmla="*/ 93 w 178"/>
                  <a:gd name="T69" fmla="*/ 205 h 278"/>
                  <a:gd name="T70" fmla="*/ 94 w 178"/>
                  <a:gd name="T71" fmla="*/ 214 h 278"/>
                  <a:gd name="T72" fmla="*/ 100 w 178"/>
                  <a:gd name="T73" fmla="*/ 224 h 278"/>
                  <a:gd name="T74" fmla="*/ 100 w 178"/>
                  <a:gd name="T75" fmla="*/ 233 h 278"/>
                  <a:gd name="T76" fmla="*/ 91 w 178"/>
                  <a:gd name="T77" fmla="*/ 233 h 278"/>
                  <a:gd name="T78" fmla="*/ 80 w 178"/>
                  <a:gd name="T79" fmla="*/ 243 h 278"/>
                  <a:gd name="T80" fmla="*/ 71 w 178"/>
                  <a:gd name="T81" fmla="*/ 254 h 278"/>
                  <a:gd name="T82" fmla="*/ 71 w 178"/>
                  <a:gd name="T83" fmla="*/ 268 h 278"/>
                  <a:gd name="T84" fmla="*/ 62 w 178"/>
                  <a:gd name="T85" fmla="*/ 275 h 278"/>
                  <a:gd name="T86" fmla="*/ 40 w 178"/>
                  <a:gd name="T87" fmla="*/ 274 h 278"/>
                  <a:gd name="T88" fmla="*/ 26 w 178"/>
                  <a:gd name="T89" fmla="*/ 268 h 278"/>
                  <a:gd name="T90" fmla="*/ 11 w 178"/>
                  <a:gd name="T91" fmla="*/ 265 h 278"/>
                  <a:gd name="T92" fmla="*/ 4 w 178"/>
                  <a:gd name="T93" fmla="*/ 261 h 278"/>
                  <a:gd name="T94" fmla="*/ 14 w 178"/>
                  <a:gd name="T95" fmla="*/ 247 h 278"/>
                  <a:gd name="T96" fmla="*/ 21 w 178"/>
                  <a:gd name="T97" fmla="*/ 225 h 278"/>
                  <a:gd name="T98" fmla="*/ 28 w 178"/>
                  <a:gd name="T99" fmla="*/ 199 h 278"/>
                  <a:gd name="T100" fmla="*/ 25 w 178"/>
                  <a:gd name="T101" fmla="*/ 188 h 278"/>
                  <a:gd name="T102" fmla="*/ 11 w 178"/>
                  <a:gd name="T103" fmla="*/ 188 h 278"/>
                  <a:gd name="T104" fmla="*/ 14 w 178"/>
                  <a:gd name="T105" fmla="*/ 174 h 278"/>
                  <a:gd name="T106" fmla="*/ 4 w 178"/>
                  <a:gd name="T107" fmla="*/ 171 h 278"/>
                  <a:gd name="T108" fmla="*/ 11 w 178"/>
                  <a:gd name="T109" fmla="*/ 157 h 278"/>
                  <a:gd name="T110" fmla="*/ 18 w 178"/>
                  <a:gd name="T111" fmla="*/ 143 h 278"/>
                  <a:gd name="T112" fmla="*/ 22 w 178"/>
                  <a:gd name="T113" fmla="*/ 135 h 278"/>
                  <a:gd name="T114" fmla="*/ 32 w 178"/>
                  <a:gd name="T115" fmla="*/ 129 h 278"/>
                  <a:gd name="T116" fmla="*/ 49 w 178"/>
                  <a:gd name="T117" fmla="*/ 98 h 278"/>
                  <a:gd name="T118" fmla="*/ 71 w 178"/>
                  <a:gd name="T119" fmla="*/ 55 h 278"/>
                  <a:gd name="T120" fmla="*/ 70 w 178"/>
                  <a:gd name="T121" fmla="*/ 32 h 278"/>
                  <a:gd name="T122" fmla="*/ 72 w 178"/>
                  <a:gd name="T123" fmla="*/ 1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278">
                    <a:moveTo>
                      <a:pt x="74" y="9"/>
                    </a:moveTo>
                    <a:cubicBezTo>
                      <a:pt x="74" y="9"/>
                      <a:pt x="78" y="6"/>
                      <a:pt x="78" y="6"/>
                    </a:cubicBezTo>
                    <a:cubicBezTo>
                      <a:pt x="78" y="6"/>
                      <a:pt x="79" y="5"/>
                      <a:pt x="79" y="5"/>
                    </a:cubicBezTo>
                    <a:cubicBezTo>
                      <a:pt x="80" y="5"/>
                      <a:pt x="81" y="5"/>
                      <a:pt x="82" y="5"/>
                    </a:cubicBezTo>
                    <a:cubicBezTo>
                      <a:pt x="82" y="5"/>
                      <a:pt x="83" y="4"/>
                      <a:pt x="83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8" y="2"/>
                      <a:pt x="88" y="2"/>
                      <a:pt x="88" y="2"/>
                    </a:cubicBezTo>
                    <a:cubicBezTo>
                      <a:pt x="88" y="2"/>
                      <a:pt x="89" y="2"/>
                      <a:pt x="89" y="2"/>
                    </a:cubicBezTo>
                    <a:cubicBezTo>
                      <a:pt x="89" y="2"/>
                      <a:pt x="93" y="1"/>
                      <a:pt x="93" y="1"/>
                    </a:cubicBezTo>
                    <a:cubicBezTo>
                      <a:pt x="93" y="1"/>
                      <a:pt x="94" y="2"/>
                      <a:pt x="95" y="2"/>
                    </a:cubicBezTo>
                    <a:cubicBezTo>
                      <a:pt x="95" y="2"/>
                      <a:pt x="97" y="2"/>
                      <a:pt x="97" y="2"/>
                    </a:cubicBezTo>
                    <a:cubicBezTo>
                      <a:pt x="98" y="2"/>
                      <a:pt x="100" y="1"/>
                      <a:pt x="100" y="1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5" y="2"/>
                      <a:pt x="105" y="4"/>
                      <a:pt x="105" y="4"/>
                    </a:cubicBezTo>
                    <a:cubicBezTo>
                      <a:pt x="105" y="4"/>
                      <a:pt x="105" y="5"/>
                      <a:pt x="106" y="5"/>
                    </a:cubicBezTo>
                    <a:cubicBezTo>
                      <a:pt x="107" y="5"/>
                      <a:pt x="107" y="5"/>
                      <a:pt x="107" y="5"/>
                    </a:cubicBezTo>
                    <a:cubicBezTo>
                      <a:pt x="107" y="6"/>
                      <a:pt x="107" y="9"/>
                      <a:pt x="107" y="9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4" y="10"/>
                      <a:pt x="103" y="10"/>
                      <a:pt x="103" y="11"/>
                    </a:cubicBezTo>
                    <a:cubicBezTo>
                      <a:pt x="103" y="11"/>
                      <a:pt x="101" y="12"/>
                      <a:pt x="101" y="12"/>
                    </a:cubicBezTo>
                    <a:cubicBezTo>
                      <a:pt x="101" y="13"/>
                      <a:pt x="100" y="13"/>
                      <a:pt x="101" y="14"/>
                    </a:cubicBezTo>
                    <a:cubicBezTo>
                      <a:pt x="101" y="15"/>
                      <a:pt x="102" y="16"/>
                      <a:pt x="102" y="16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8"/>
                      <a:pt x="102" y="19"/>
                      <a:pt x="103" y="19"/>
                    </a:cubicBezTo>
                    <a:cubicBezTo>
                      <a:pt x="103" y="20"/>
                      <a:pt x="104" y="19"/>
                      <a:pt x="105" y="19"/>
                    </a:cubicBezTo>
                    <a:cubicBezTo>
                      <a:pt x="107" y="19"/>
                      <a:pt x="108" y="18"/>
                      <a:pt x="109" y="18"/>
                    </a:cubicBezTo>
                    <a:cubicBezTo>
                      <a:pt x="109" y="18"/>
                      <a:pt x="110" y="18"/>
                      <a:pt x="110" y="18"/>
                    </a:cubicBezTo>
                    <a:cubicBezTo>
                      <a:pt x="111" y="17"/>
                      <a:pt x="113" y="16"/>
                      <a:pt x="113" y="16"/>
                    </a:cubicBezTo>
                    <a:cubicBezTo>
                      <a:pt x="113" y="16"/>
                      <a:pt x="113" y="14"/>
                      <a:pt x="114" y="15"/>
                    </a:cubicBezTo>
                    <a:cubicBezTo>
                      <a:pt x="114" y="15"/>
                      <a:pt x="114" y="17"/>
                      <a:pt x="114" y="17"/>
                    </a:cubicBezTo>
                    <a:cubicBezTo>
                      <a:pt x="114" y="17"/>
                      <a:pt x="113" y="19"/>
                      <a:pt x="113" y="19"/>
                    </a:cubicBezTo>
                    <a:cubicBezTo>
                      <a:pt x="114" y="20"/>
                      <a:pt x="115" y="19"/>
                      <a:pt x="115" y="19"/>
                    </a:cubicBezTo>
                    <a:cubicBezTo>
                      <a:pt x="116" y="18"/>
                      <a:pt x="117" y="18"/>
                      <a:pt x="117" y="18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18"/>
                      <a:pt x="121" y="18"/>
                      <a:pt x="121" y="18"/>
                    </a:cubicBezTo>
                    <a:cubicBezTo>
                      <a:pt x="121" y="18"/>
                      <a:pt x="122" y="19"/>
                      <a:pt x="123" y="19"/>
                    </a:cubicBezTo>
                    <a:cubicBezTo>
                      <a:pt x="123" y="20"/>
                      <a:pt x="126" y="21"/>
                      <a:pt x="126" y="21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23"/>
                      <a:pt x="124" y="25"/>
                      <a:pt x="125" y="25"/>
                    </a:cubicBezTo>
                    <a:cubicBezTo>
                      <a:pt x="125" y="25"/>
                      <a:pt x="126" y="24"/>
                      <a:pt x="126" y="24"/>
                    </a:cubicBezTo>
                    <a:cubicBezTo>
                      <a:pt x="127" y="24"/>
                      <a:pt x="128" y="23"/>
                      <a:pt x="128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8" y="23"/>
                      <a:pt x="130" y="24"/>
                      <a:pt x="130" y="24"/>
                    </a:cubicBezTo>
                    <a:cubicBezTo>
                      <a:pt x="130" y="24"/>
                      <a:pt x="131" y="26"/>
                      <a:pt x="131" y="26"/>
                    </a:cubicBezTo>
                    <a:cubicBezTo>
                      <a:pt x="131" y="26"/>
                      <a:pt x="133" y="25"/>
                      <a:pt x="133" y="25"/>
                    </a:cubicBezTo>
                    <a:cubicBezTo>
                      <a:pt x="133" y="25"/>
                      <a:pt x="133" y="25"/>
                      <a:pt x="134" y="25"/>
                    </a:cubicBezTo>
                    <a:cubicBezTo>
                      <a:pt x="135" y="25"/>
                      <a:pt x="135" y="25"/>
                      <a:pt x="135" y="25"/>
                    </a:cubicBezTo>
                    <a:cubicBezTo>
                      <a:pt x="136" y="26"/>
                      <a:pt x="139" y="26"/>
                      <a:pt x="139" y="26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20"/>
                      <a:pt x="143" y="20"/>
                      <a:pt x="143" y="20"/>
                    </a:cubicBezTo>
                    <a:cubicBezTo>
                      <a:pt x="143" y="20"/>
                      <a:pt x="145" y="19"/>
                      <a:pt x="145" y="19"/>
                    </a:cubicBezTo>
                    <a:cubicBezTo>
                      <a:pt x="145" y="19"/>
                      <a:pt x="146" y="19"/>
                      <a:pt x="146" y="20"/>
                    </a:cubicBezTo>
                    <a:cubicBezTo>
                      <a:pt x="146" y="20"/>
                      <a:pt x="148" y="22"/>
                      <a:pt x="148" y="22"/>
                    </a:cubicBezTo>
                    <a:cubicBezTo>
                      <a:pt x="148" y="22"/>
                      <a:pt x="150" y="22"/>
                      <a:pt x="150" y="22"/>
                    </a:cubicBezTo>
                    <a:cubicBezTo>
                      <a:pt x="151" y="22"/>
                      <a:pt x="151" y="21"/>
                      <a:pt x="152" y="22"/>
                    </a:cubicBezTo>
                    <a:cubicBezTo>
                      <a:pt x="152" y="23"/>
                      <a:pt x="152" y="24"/>
                      <a:pt x="153" y="24"/>
                    </a:cubicBezTo>
                    <a:cubicBezTo>
                      <a:pt x="153" y="24"/>
                      <a:pt x="154" y="24"/>
                      <a:pt x="154" y="24"/>
                    </a:cubicBezTo>
                    <a:cubicBezTo>
                      <a:pt x="155" y="25"/>
                      <a:pt x="157" y="25"/>
                      <a:pt x="157" y="25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2"/>
                      <a:pt x="159" y="23"/>
                    </a:cubicBezTo>
                    <a:cubicBezTo>
                      <a:pt x="160" y="23"/>
                      <a:pt x="160" y="25"/>
                      <a:pt x="160" y="25"/>
                    </a:cubicBezTo>
                    <a:cubicBezTo>
                      <a:pt x="160" y="25"/>
                      <a:pt x="161" y="26"/>
                      <a:pt x="161" y="26"/>
                    </a:cubicBezTo>
                    <a:cubicBezTo>
                      <a:pt x="161" y="26"/>
                      <a:pt x="164" y="27"/>
                      <a:pt x="164" y="27"/>
                    </a:cubicBezTo>
                    <a:cubicBezTo>
                      <a:pt x="164" y="27"/>
                      <a:pt x="166" y="26"/>
                      <a:pt x="166" y="26"/>
                    </a:cubicBezTo>
                    <a:cubicBezTo>
                      <a:pt x="167" y="26"/>
                      <a:pt x="167" y="28"/>
                      <a:pt x="167" y="28"/>
                    </a:cubicBezTo>
                    <a:cubicBezTo>
                      <a:pt x="167" y="28"/>
                      <a:pt x="167" y="29"/>
                      <a:pt x="167" y="29"/>
                    </a:cubicBezTo>
                    <a:cubicBezTo>
                      <a:pt x="166" y="30"/>
                      <a:pt x="166" y="30"/>
                      <a:pt x="167" y="30"/>
                    </a:cubicBezTo>
                    <a:cubicBezTo>
                      <a:pt x="167" y="31"/>
                      <a:pt x="168" y="32"/>
                      <a:pt x="168" y="32"/>
                    </a:cubicBezTo>
                    <a:cubicBezTo>
                      <a:pt x="168" y="32"/>
                      <a:pt x="167" y="34"/>
                      <a:pt x="167" y="34"/>
                    </a:cubicBezTo>
                    <a:cubicBezTo>
                      <a:pt x="167" y="35"/>
                      <a:pt x="166" y="36"/>
                      <a:pt x="166" y="36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5" y="38"/>
                      <a:pt x="165" y="38"/>
                      <a:pt x="165" y="38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65" y="39"/>
                      <a:pt x="165" y="40"/>
                      <a:pt x="165" y="40"/>
                    </a:cubicBezTo>
                    <a:cubicBezTo>
                      <a:pt x="164" y="40"/>
                      <a:pt x="165" y="42"/>
                      <a:pt x="165" y="42"/>
                    </a:cubicBezTo>
                    <a:cubicBezTo>
                      <a:pt x="166" y="43"/>
                      <a:pt x="166" y="43"/>
                      <a:pt x="166" y="43"/>
                    </a:cubicBezTo>
                    <a:cubicBezTo>
                      <a:pt x="166" y="43"/>
                      <a:pt x="168" y="42"/>
                      <a:pt x="168" y="42"/>
                    </a:cubicBezTo>
                    <a:cubicBezTo>
                      <a:pt x="168" y="42"/>
                      <a:pt x="171" y="43"/>
                      <a:pt x="171" y="43"/>
                    </a:cubicBezTo>
                    <a:cubicBezTo>
                      <a:pt x="171" y="43"/>
                      <a:pt x="173" y="44"/>
                      <a:pt x="173" y="45"/>
                    </a:cubicBezTo>
                    <a:cubicBezTo>
                      <a:pt x="174" y="45"/>
                      <a:pt x="176" y="47"/>
                      <a:pt x="176" y="47"/>
                    </a:cubicBezTo>
                    <a:cubicBezTo>
                      <a:pt x="178" y="50"/>
                      <a:pt x="178" y="50"/>
                      <a:pt x="178" y="50"/>
                    </a:cubicBezTo>
                    <a:cubicBezTo>
                      <a:pt x="176" y="52"/>
                      <a:pt x="176" y="52"/>
                      <a:pt x="176" y="52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2" y="56"/>
                      <a:pt x="172" y="56"/>
                      <a:pt x="172" y="56"/>
                    </a:cubicBezTo>
                    <a:cubicBezTo>
                      <a:pt x="172" y="56"/>
                      <a:pt x="171" y="58"/>
                      <a:pt x="171" y="58"/>
                    </a:cubicBezTo>
                    <a:cubicBezTo>
                      <a:pt x="171" y="58"/>
                      <a:pt x="169" y="59"/>
                      <a:pt x="169" y="59"/>
                    </a:cubicBezTo>
                    <a:cubicBezTo>
                      <a:pt x="168" y="59"/>
                      <a:pt x="168" y="59"/>
                      <a:pt x="168" y="59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1" y="64"/>
                      <a:pt x="161" y="64"/>
                      <a:pt x="161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6" y="65"/>
                      <a:pt x="156" y="65"/>
                      <a:pt x="156" y="65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3" y="67"/>
                      <a:pt x="153" y="67"/>
                      <a:pt x="153" y="67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48" y="72"/>
                      <a:pt x="146" y="72"/>
                      <a:pt x="146" y="73"/>
                    </a:cubicBezTo>
                    <a:cubicBezTo>
                      <a:pt x="145" y="73"/>
                      <a:pt x="144" y="74"/>
                      <a:pt x="144" y="74"/>
                    </a:cubicBezTo>
                    <a:cubicBezTo>
                      <a:pt x="142" y="73"/>
                      <a:pt x="142" y="73"/>
                      <a:pt x="142" y="73"/>
                    </a:cubicBezTo>
                    <a:cubicBezTo>
                      <a:pt x="141" y="74"/>
                      <a:pt x="141" y="74"/>
                      <a:pt x="141" y="74"/>
                    </a:cubicBezTo>
                    <a:cubicBezTo>
                      <a:pt x="141" y="76"/>
                      <a:pt x="141" y="76"/>
                      <a:pt x="141" y="76"/>
                    </a:cubicBezTo>
                    <a:cubicBezTo>
                      <a:pt x="142" y="76"/>
                      <a:pt x="142" y="76"/>
                      <a:pt x="142" y="76"/>
                    </a:cubicBezTo>
                    <a:cubicBezTo>
                      <a:pt x="142" y="76"/>
                      <a:pt x="142" y="78"/>
                      <a:pt x="142" y="78"/>
                    </a:cubicBezTo>
                    <a:cubicBezTo>
                      <a:pt x="142" y="79"/>
                      <a:pt x="142" y="81"/>
                      <a:pt x="142" y="81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2"/>
                      <a:pt x="144" y="85"/>
                      <a:pt x="143" y="85"/>
                    </a:cubicBezTo>
                    <a:cubicBezTo>
                      <a:pt x="143" y="85"/>
                      <a:pt x="141" y="86"/>
                      <a:pt x="141" y="86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2" y="89"/>
                      <a:pt x="142" y="92"/>
                      <a:pt x="141" y="92"/>
                    </a:cubicBezTo>
                    <a:cubicBezTo>
                      <a:pt x="141" y="93"/>
                      <a:pt x="140" y="95"/>
                      <a:pt x="140" y="95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8" y="109"/>
                      <a:pt x="138" y="109"/>
                      <a:pt x="138" y="109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7"/>
                      <a:pt x="126" y="117"/>
                      <a:pt x="126" y="117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6" y="119"/>
                      <a:pt x="126" y="120"/>
                      <a:pt x="126" y="120"/>
                    </a:cubicBezTo>
                    <a:cubicBezTo>
                      <a:pt x="127" y="120"/>
                      <a:pt x="127" y="121"/>
                      <a:pt x="127" y="121"/>
                    </a:cubicBezTo>
                    <a:cubicBezTo>
                      <a:pt x="128" y="123"/>
                      <a:pt x="128" y="123"/>
                      <a:pt x="128" y="123"/>
                    </a:cubicBez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30" y="128"/>
                      <a:pt x="130" y="128"/>
                      <a:pt x="130" y="128"/>
                    </a:cubicBezTo>
                    <a:cubicBezTo>
                      <a:pt x="130" y="128"/>
                      <a:pt x="129" y="130"/>
                      <a:pt x="129" y="130"/>
                    </a:cubicBezTo>
                    <a:cubicBezTo>
                      <a:pt x="129" y="130"/>
                      <a:pt x="128" y="132"/>
                      <a:pt x="128" y="132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3" y="138"/>
                      <a:pt x="123" y="138"/>
                      <a:pt x="123" y="138"/>
                    </a:cubicBezTo>
                    <a:cubicBezTo>
                      <a:pt x="122" y="140"/>
                      <a:pt x="122" y="140"/>
                      <a:pt x="122" y="140"/>
                    </a:cubicBezTo>
                    <a:cubicBezTo>
                      <a:pt x="122" y="141"/>
                      <a:pt x="122" y="141"/>
                      <a:pt x="122" y="141"/>
                    </a:cubicBezTo>
                    <a:cubicBezTo>
                      <a:pt x="121" y="141"/>
                      <a:pt x="121" y="141"/>
                      <a:pt x="121" y="141"/>
                    </a:cubicBezTo>
                    <a:cubicBezTo>
                      <a:pt x="121" y="143"/>
                      <a:pt x="121" y="143"/>
                      <a:pt x="121" y="143"/>
                    </a:cubicBezTo>
                    <a:cubicBezTo>
                      <a:pt x="120" y="144"/>
                      <a:pt x="120" y="144"/>
                      <a:pt x="120" y="144"/>
                    </a:cubicBezTo>
                    <a:cubicBezTo>
                      <a:pt x="120" y="144"/>
                      <a:pt x="119" y="144"/>
                      <a:pt x="119" y="144"/>
                    </a:cubicBezTo>
                    <a:cubicBezTo>
                      <a:pt x="118" y="144"/>
                      <a:pt x="117" y="145"/>
                      <a:pt x="117" y="145"/>
                    </a:cubicBezTo>
                    <a:cubicBezTo>
                      <a:pt x="117" y="145"/>
                      <a:pt x="115" y="145"/>
                      <a:pt x="115" y="144"/>
                    </a:cubicBezTo>
                    <a:cubicBezTo>
                      <a:pt x="115" y="144"/>
                      <a:pt x="114" y="145"/>
                      <a:pt x="113" y="144"/>
                    </a:cubicBezTo>
                    <a:cubicBezTo>
                      <a:pt x="113" y="144"/>
                      <a:pt x="112" y="143"/>
                      <a:pt x="112" y="143"/>
                    </a:cubicBezTo>
                    <a:cubicBezTo>
                      <a:pt x="111" y="143"/>
                      <a:pt x="111" y="143"/>
                      <a:pt x="111" y="143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4" y="143"/>
                      <a:pt x="104" y="143"/>
                      <a:pt x="104" y="143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2" y="141"/>
                      <a:pt x="102" y="141"/>
                      <a:pt x="102" y="141"/>
                    </a:cubicBezTo>
                    <a:cubicBezTo>
                      <a:pt x="100" y="141"/>
                      <a:pt x="100" y="141"/>
                      <a:pt x="100" y="141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8" y="141"/>
                      <a:pt x="98" y="142"/>
                      <a:pt x="99" y="143"/>
                    </a:cubicBezTo>
                    <a:cubicBezTo>
                      <a:pt x="99" y="143"/>
                      <a:pt x="100" y="145"/>
                      <a:pt x="100" y="145"/>
                    </a:cubicBezTo>
                    <a:cubicBezTo>
                      <a:pt x="100" y="145"/>
                      <a:pt x="100" y="147"/>
                      <a:pt x="100" y="147"/>
                    </a:cubicBezTo>
                    <a:cubicBezTo>
                      <a:pt x="100" y="147"/>
                      <a:pt x="102" y="149"/>
                      <a:pt x="102" y="149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3" y="152"/>
                      <a:pt x="105" y="153"/>
                      <a:pt x="105" y="153"/>
                    </a:cubicBezTo>
                    <a:cubicBezTo>
                      <a:pt x="105" y="155"/>
                      <a:pt x="105" y="155"/>
                      <a:pt x="105" y="155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4" y="161"/>
                      <a:pt x="104" y="161"/>
                      <a:pt x="104" y="161"/>
                    </a:cubicBezTo>
                    <a:cubicBezTo>
                      <a:pt x="105" y="162"/>
                      <a:pt x="105" y="162"/>
                      <a:pt x="105" y="162"/>
                    </a:cubicBezTo>
                    <a:cubicBezTo>
                      <a:pt x="105" y="163"/>
                      <a:pt x="105" y="163"/>
                      <a:pt x="105" y="163"/>
                    </a:cubicBezTo>
                    <a:cubicBezTo>
                      <a:pt x="104" y="164"/>
                      <a:pt x="104" y="164"/>
                      <a:pt x="104" y="164"/>
                    </a:cubicBezTo>
                    <a:cubicBezTo>
                      <a:pt x="104" y="166"/>
                      <a:pt x="104" y="166"/>
                      <a:pt x="104" y="166"/>
                    </a:cubicBezTo>
                    <a:cubicBezTo>
                      <a:pt x="105" y="168"/>
                      <a:pt x="105" y="168"/>
                      <a:pt x="105" y="168"/>
                    </a:cubicBezTo>
                    <a:cubicBezTo>
                      <a:pt x="106" y="170"/>
                      <a:pt x="106" y="170"/>
                      <a:pt x="106" y="170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73"/>
                      <a:pt x="107" y="174"/>
                      <a:pt x="107" y="174"/>
                    </a:cubicBezTo>
                    <a:cubicBezTo>
                      <a:pt x="108" y="174"/>
                      <a:pt x="109" y="175"/>
                      <a:pt x="109" y="175"/>
                    </a:cubicBezTo>
                    <a:cubicBezTo>
                      <a:pt x="111" y="174"/>
                      <a:pt x="111" y="174"/>
                      <a:pt x="111" y="174"/>
                    </a:cubicBezTo>
                    <a:cubicBezTo>
                      <a:pt x="111" y="174"/>
                      <a:pt x="112" y="174"/>
                      <a:pt x="112" y="174"/>
                    </a:cubicBezTo>
                    <a:cubicBezTo>
                      <a:pt x="112" y="175"/>
                      <a:pt x="113" y="177"/>
                      <a:pt x="113" y="177"/>
                    </a:cubicBezTo>
                    <a:cubicBezTo>
                      <a:pt x="114" y="178"/>
                      <a:pt x="114" y="178"/>
                      <a:pt x="114" y="178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09" y="185"/>
                      <a:pt x="109" y="185"/>
                      <a:pt x="109" y="185"/>
                    </a:cubicBezTo>
                    <a:cubicBezTo>
                      <a:pt x="109" y="187"/>
                      <a:pt x="109" y="187"/>
                      <a:pt x="109" y="187"/>
                    </a:cubicBezTo>
                    <a:cubicBezTo>
                      <a:pt x="108" y="188"/>
                      <a:pt x="108" y="188"/>
                      <a:pt x="108" y="188"/>
                    </a:cubicBezTo>
                    <a:cubicBezTo>
                      <a:pt x="106" y="189"/>
                      <a:pt x="106" y="189"/>
                      <a:pt x="106" y="189"/>
                    </a:cubicBezTo>
                    <a:cubicBezTo>
                      <a:pt x="104" y="190"/>
                      <a:pt x="104" y="190"/>
                      <a:pt x="104" y="190"/>
                    </a:cubicBezTo>
                    <a:cubicBezTo>
                      <a:pt x="103" y="190"/>
                      <a:pt x="103" y="190"/>
                      <a:pt x="103" y="190"/>
                    </a:cubicBezTo>
                    <a:cubicBezTo>
                      <a:pt x="102" y="191"/>
                      <a:pt x="102" y="191"/>
                      <a:pt x="102" y="191"/>
                    </a:cubicBezTo>
                    <a:cubicBezTo>
                      <a:pt x="99" y="192"/>
                      <a:pt x="99" y="192"/>
                      <a:pt x="99" y="192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96" y="196"/>
                      <a:pt x="96" y="196"/>
                      <a:pt x="96" y="196"/>
                    </a:cubicBezTo>
                    <a:cubicBezTo>
                      <a:pt x="96" y="196"/>
                      <a:pt x="96" y="198"/>
                      <a:pt x="96" y="198"/>
                    </a:cubicBezTo>
                    <a:cubicBezTo>
                      <a:pt x="96" y="198"/>
                      <a:pt x="97" y="199"/>
                      <a:pt x="97" y="199"/>
                    </a:cubicBezTo>
                    <a:cubicBezTo>
                      <a:pt x="97" y="199"/>
                      <a:pt x="95" y="201"/>
                      <a:pt x="95" y="201"/>
                    </a:cubicBezTo>
                    <a:cubicBezTo>
                      <a:pt x="95" y="201"/>
                      <a:pt x="93" y="202"/>
                      <a:pt x="93" y="202"/>
                    </a:cubicBezTo>
                    <a:cubicBezTo>
                      <a:pt x="92" y="204"/>
                      <a:pt x="92" y="204"/>
                      <a:pt x="92" y="204"/>
                    </a:cubicBezTo>
                    <a:cubicBezTo>
                      <a:pt x="93" y="205"/>
                      <a:pt x="93" y="205"/>
                      <a:pt x="93" y="205"/>
                    </a:cubicBezTo>
                    <a:cubicBezTo>
                      <a:pt x="91" y="205"/>
                      <a:pt x="91" y="205"/>
                      <a:pt x="91" y="205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1" y="208"/>
                      <a:pt x="91" y="208"/>
                      <a:pt x="91" y="208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2" y="209"/>
                      <a:pt x="93" y="212"/>
                      <a:pt x="93" y="212"/>
                    </a:cubicBezTo>
                    <a:cubicBezTo>
                      <a:pt x="93" y="213"/>
                      <a:pt x="94" y="214"/>
                      <a:pt x="94" y="214"/>
                    </a:cubicBezTo>
                    <a:cubicBezTo>
                      <a:pt x="94" y="214"/>
                      <a:pt x="95" y="215"/>
                      <a:pt x="95" y="215"/>
                    </a:cubicBezTo>
                    <a:cubicBezTo>
                      <a:pt x="95" y="216"/>
                      <a:pt x="95" y="217"/>
                      <a:pt x="95" y="218"/>
                    </a:cubicBezTo>
                    <a:cubicBezTo>
                      <a:pt x="95" y="219"/>
                      <a:pt x="96" y="221"/>
                      <a:pt x="96" y="221"/>
                    </a:cubicBezTo>
                    <a:cubicBezTo>
                      <a:pt x="97" y="223"/>
                      <a:pt x="97" y="223"/>
                      <a:pt x="97" y="223"/>
                    </a:cubicBezTo>
                    <a:cubicBezTo>
                      <a:pt x="97" y="223"/>
                      <a:pt x="97" y="224"/>
                      <a:pt x="97" y="224"/>
                    </a:cubicBezTo>
                    <a:cubicBezTo>
                      <a:pt x="98" y="224"/>
                      <a:pt x="100" y="224"/>
                      <a:pt x="100" y="224"/>
                    </a:cubicBezTo>
                    <a:cubicBezTo>
                      <a:pt x="100" y="224"/>
                      <a:pt x="102" y="224"/>
                      <a:pt x="102" y="224"/>
                    </a:cubicBezTo>
                    <a:cubicBezTo>
                      <a:pt x="102" y="224"/>
                      <a:pt x="103" y="223"/>
                      <a:pt x="104" y="224"/>
                    </a:cubicBezTo>
                    <a:cubicBezTo>
                      <a:pt x="104" y="224"/>
                      <a:pt x="104" y="225"/>
                      <a:pt x="104" y="225"/>
                    </a:cubicBezTo>
                    <a:cubicBezTo>
                      <a:pt x="104" y="225"/>
                      <a:pt x="104" y="226"/>
                      <a:pt x="104" y="226"/>
                    </a:cubicBezTo>
                    <a:cubicBezTo>
                      <a:pt x="100" y="230"/>
                      <a:pt x="100" y="230"/>
                      <a:pt x="100" y="230"/>
                    </a:cubicBezTo>
                    <a:cubicBezTo>
                      <a:pt x="100" y="233"/>
                      <a:pt x="100" y="233"/>
                      <a:pt x="100" y="233"/>
                    </a:cubicBezTo>
                    <a:cubicBezTo>
                      <a:pt x="100" y="233"/>
                      <a:pt x="99" y="233"/>
                      <a:pt x="99" y="233"/>
                    </a:cubicBezTo>
                    <a:cubicBezTo>
                      <a:pt x="98" y="233"/>
                      <a:pt x="97" y="233"/>
                      <a:pt x="97" y="233"/>
                    </a:cubicBezTo>
                    <a:cubicBezTo>
                      <a:pt x="95" y="231"/>
                      <a:pt x="95" y="231"/>
                      <a:pt x="95" y="231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3" y="233"/>
                      <a:pt x="93" y="233"/>
                      <a:pt x="93" y="233"/>
                    </a:cubicBezTo>
                    <a:cubicBezTo>
                      <a:pt x="93" y="233"/>
                      <a:pt x="91" y="233"/>
                      <a:pt x="91" y="233"/>
                    </a:cubicBezTo>
                    <a:cubicBezTo>
                      <a:pt x="91" y="233"/>
                      <a:pt x="88" y="233"/>
                      <a:pt x="88" y="233"/>
                    </a:cubicBezTo>
                    <a:cubicBezTo>
                      <a:pt x="87" y="234"/>
                      <a:pt x="87" y="234"/>
                      <a:pt x="87" y="234"/>
                    </a:cubicBezTo>
                    <a:cubicBezTo>
                      <a:pt x="86" y="238"/>
                      <a:pt x="86" y="238"/>
                      <a:pt x="86" y="238"/>
                    </a:cubicBezTo>
                    <a:cubicBezTo>
                      <a:pt x="84" y="240"/>
                      <a:pt x="84" y="240"/>
                      <a:pt x="84" y="240"/>
                    </a:cubicBezTo>
                    <a:cubicBezTo>
                      <a:pt x="82" y="241"/>
                      <a:pt x="82" y="241"/>
                      <a:pt x="82" y="241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77" y="244"/>
                      <a:pt x="77" y="244"/>
                      <a:pt x="77" y="244"/>
                    </a:cubicBezTo>
                    <a:cubicBezTo>
                      <a:pt x="77" y="244"/>
                      <a:pt x="76" y="245"/>
                      <a:pt x="76" y="245"/>
                    </a:cubicBezTo>
                    <a:cubicBezTo>
                      <a:pt x="76" y="246"/>
                      <a:pt x="75" y="249"/>
                      <a:pt x="75" y="249"/>
                    </a:cubicBezTo>
                    <a:cubicBezTo>
                      <a:pt x="75" y="249"/>
                      <a:pt x="73" y="250"/>
                      <a:pt x="73" y="251"/>
                    </a:cubicBezTo>
                    <a:cubicBezTo>
                      <a:pt x="73" y="251"/>
                      <a:pt x="71" y="252"/>
                      <a:pt x="71" y="252"/>
                    </a:cubicBezTo>
                    <a:cubicBezTo>
                      <a:pt x="71" y="252"/>
                      <a:pt x="71" y="254"/>
                      <a:pt x="71" y="254"/>
                    </a:cubicBezTo>
                    <a:cubicBezTo>
                      <a:pt x="71" y="254"/>
                      <a:pt x="72" y="256"/>
                      <a:pt x="72" y="256"/>
                    </a:cubicBezTo>
                    <a:cubicBezTo>
                      <a:pt x="72" y="259"/>
                      <a:pt x="72" y="259"/>
                      <a:pt x="72" y="259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3" y="263"/>
                      <a:pt x="73" y="263"/>
                      <a:pt x="73" y="263"/>
                    </a:cubicBezTo>
                    <a:cubicBezTo>
                      <a:pt x="72" y="265"/>
                      <a:pt x="72" y="265"/>
                      <a:pt x="72" y="265"/>
                    </a:cubicBezTo>
                    <a:cubicBezTo>
                      <a:pt x="71" y="268"/>
                      <a:pt x="71" y="268"/>
                      <a:pt x="71" y="268"/>
                    </a:cubicBezTo>
                    <a:cubicBezTo>
                      <a:pt x="71" y="269"/>
                      <a:pt x="71" y="269"/>
                      <a:pt x="71" y="269"/>
                    </a:cubicBezTo>
                    <a:cubicBezTo>
                      <a:pt x="71" y="271"/>
                      <a:pt x="71" y="271"/>
                      <a:pt x="71" y="271"/>
                    </a:cubicBezTo>
                    <a:cubicBezTo>
                      <a:pt x="71" y="275"/>
                      <a:pt x="71" y="275"/>
                      <a:pt x="71" y="275"/>
                    </a:cubicBezTo>
                    <a:cubicBezTo>
                      <a:pt x="68" y="274"/>
                      <a:pt x="68" y="274"/>
                      <a:pt x="68" y="274"/>
                    </a:cubicBezTo>
                    <a:cubicBezTo>
                      <a:pt x="65" y="274"/>
                      <a:pt x="65" y="274"/>
                      <a:pt x="65" y="274"/>
                    </a:cubicBezTo>
                    <a:cubicBezTo>
                      <a:pt x="62" y="275"/>
                      <a:pt x="62" y="275"/>
                      <a:pt x="62" y="275"/>
                    </a:cubicBezTo>
                    <a:cubicBezTo>
                      <a:pt x="58" y="277"/>
                      <a:pt x="58" y="277"/>
                      <a:pt x="58" y="277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47" y="278"/>
                      <a:pt x="47" y="278"/>
                      <a:pt x="47" y="278"/>
                    </a:cubicBezTo>
                    <a:cubicBezTo>
                      <a:pt x="44" y="277"/>
                      <a:pt x="44" y="277"/>
                      <a:pt x="44" y="277"/>
                    </a:cubicBezTo>
                    <a:cubicBezTo>
                      <a:pt x="42" y="276"/>
                      <a:pt x="42" y="276"/>
                      <a:pt x="42" y="276"/>
                    </a:cubicBezTo>
                    <a:cubicBezTo>
                      <a:pt x="40" y="274"/>
                      <a:pt x="40" y="274"/>
                      <a:pt x="40" y="274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4" y="271"/>
                      <a:pt x="34" y="271"/>
                      <a:pt x="34" y="271"/>
                    </a:cubicBezTo>
                    <a:cubicBezTo>
                      <a:pt x="32" y="270"/>
                      <a:pt x="32" y="270"/>
                      <a:pt x="32" y="270"/>
                    </a:cubicBezTo>
                    <a:cubicBezTo>
                      <a:pt x="30" y="269"/>
                      <a:pt x="30" y="269"/>
                      <a:pt x="30" y="269"/>
                    </a:cubicBezTo>
                    <a:cubicBezTo>
                      <a:pt x="28" y="268"/>
                      <a:pt x="28" y="268"/>
                      <a:pt x="28" y="268"/>
                    </a:cubicBezTo>
                    <a:cubicBezTo>
                      <a:pt x="26" y="268"/>
                      <a:pt x="26" y="268"/>
                      <a:pt x="26" y="268"/>
                    </a:cubicBezTo>
                    <a:cubicBezTo>
                      <a:pt x="22" y="266"/>
                      <a:pt x="22" y="266"/>
                      <a:pt x="22" y="266"/>
                    </a:cubicBezTo>
                    <a:cubicBezTo>
                      <a:pt x="18" y="264"/>
                      <a:pt x="18" y="264"/>
                      <a:pt x="18" y="264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6" y="266"/>
                      <a:pt x="16" y="266"/>
                      <a:pt x="16" y="266"/>
                    </a:cubicBezTo>
                    <a:cubicBezTo>
                      <a:pt x="13" y="265"/>
                      <a:pt x="13" y="265"/>
                      <a:pt x="13" y="265"/>
                    </a:cubicBezTo>
                    <a:cubicBezTo>
                      <a:pt x="11" y="265"/>
                      <a:pt x="11" y="265"/>
                      <a:pt x="11" y="265"/>
                    </a:cubicBezTo>
                    <a:cubicBezTo>
                      <a:pt x="9" y="265"/>
                      <a:pt x="9" y="265"/>
                      <a:pt x="9" y="265"/>
                    </a:cubicBezTo>
                    <a:cubicBezTo>
                      <a:pt x="5" y="266"/>
                      <a:pt x="5" y="266"/>
                      <a:pt x="5" y="266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2" y="264"/>
                      <a:pt x="2" y="264"/>
                      <a:pt x="2" y="264"/>
                    </a:cubicBezTo>
                    <a:cubicBezTo>
                      <a:pt x="4" y="261"/>
                      <a:pt x="4" y="261"/>
                      <a:pt x="4" y="261"/>
                    </a:cubicBezTo>
                    <a:cubicBezTo>
                      <a:pt x="6" y="260"/>
                      <a:pt x="6" y="260"/>
                      <a:pt x="6" y="260"/>
                    </a:cubicBezTo>
                    <a:cubicBezTo>
                      <a:pt x="7" y="257"/>
                      <a:pt x="7" y="257"/>
                      <a:pt x="7" y="257"/>
                    </a:cubicBezTo>
                    <a:cubicBezTo>
                      <a:pt x="10" y="255"/>
                      <a:pt x="10" y="255"/>
                      <a:pt x="10" y="255"/>
                    </a:cubicBezTo>
                    <a:cubicBezTo>
                      <a:pt x="10" y="252"/>
                      <a:pt x="10" y="252"/>
                      <a:pt x="10" y="252"/>
                    </a:cubicBezTo>
                    <a:cubicBezTo>
                      <a:pt x="12" y="248"/>
                      <a:pt x="12" y="248"/>
                      <a:pt x="12" y="248"/>
                    </a:cubicBezTo>
                    <a:cubicBezTo>
                      <a:pt x="12" y="248"/>
                      <a:pt x="14" y="248"/>
                      <a:pt x="14" y="247"/>
                    </a:cubicBezTo>
                    <a:cubicBezTo>
                      <a:pt x="15" y="245"/>
                      <a:pt x="15" y="244"/>
                      <a:pt x="16" y="243"/>
                    </a:cubicBezTo>
                    <a:cubicBezTo>
                      <a:pt x="16" y="242"/>
                      <a:pt x="17" y="242"/>
                      <a:pt x="17" y="241"/>
                    </a:cubicBezTo>
                    <a:cubicBezTo>
                      <a:pt x="17" y="240"/>
                      <a:pt x="16" y="237"/>
                      <a:pt x="16" y="237"/>
                    </a:cubicBezTo>
                    <a:cubicBezTo>
                      <a:pt x="16" y="237"/>
                      <a:pt x="18" y="233"/>
                      <a:pt x="18" y="233"/>
                    </a:cubicBezTo>
                    <a:cubicBezTo>
                      <a:pt x="19" y="232"/>
                      <a:pt x="19" y="228"/>
                      <a:pt x="19" y="228"/>
                    </a:cubicBezTo>
                    <a:cubicBezTo>
                      <a:pt x="19" y="228"/>
                      <a:pt x="20" y="226"/>
                      <a:pt x="21" y="225"/>
                    </a:cubicBezTo>
                    <a:cubicBezTo>
                      <a:pt x="21" y="224"/>
                      <a:pt x="21" y="221"/>
                      <a:pt x="21" y="221"/>
                    </a:cubicBezTo>
                    <a:cubicBezTo>
                      <a:pt x="19" y="218"/>
                      <a:pt x="19" y="218"/>
                      <a:pt x="19" y="218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24" y="209"/>
                      <a:pt x="24" y="209"/>
                      <a:pt x="24" y="209"/>
                    </a:cubicBezTo>
                    <a:cubicBezTo>
                      <a:pt x="27" y="204"/>
                      <a:pt x="27" y="204"/>
                      <a:pt x="27" y="204"/>
                    </a:cubicBezTo>
                    <a:cubicBezTo>
                      <a:pt x="28" y="199"/>
                      <a:pt x="28" y="199"/>
                      <a:pt x="28" y="199"/>
                    </a:cubicBezTo>
                    <a:cubicBezTo>
                      <a:pt x="28" y="199"/>
                      <a:pt x="28" y="197"/>
                      <a:pt x="28" y="196"/>
                    </a:cubicBezTo>
                    <a:cubicBezTo>
                      <a:pt x="28" y="196"/>
                      <a:pt x="28" y="194"/>
                      <a:pt x="28" y="194"/>
                    </a:cubicBezTo>
                    <a:cubicBezTo>
                      <a:pt x="28" y="194"/>
                      <a:pt x="28" y="192"/>
                      <a:pt x="28" y="192"/>
                    </a:cubicBezTo>
                    <a:cubicBezTo>
                      <a:pt x="28" y="192"/>
                      <a:pt x="27" y="190"/>
                      <a:pt x="27" y="190"/>
                    </a:cubicBezTo>
                    <a:cubicBezTo>
                      <a:pt x="26" y="187"/>
                      <a:pt x="26" y="187"/>
                      <a:pt x="26" y="187"/>
                    </a:cubicBezTo>
                    <a:cubicBezTo>
                      <a:pt x="25" y="188"/>
                      <a:pt x="25" y="188"/>
                      <a:pt x="25" y="188"/>
                    </a:cubicBezTo>
                    <a:cubicBezTo>
                      <a:pt x="25" y="188"/>
                      <a:pt x="24" y="189"/>
                      <a:pt x="23" y="188"/>
                    </a:cubicBezTo>
                    <a:cubicBezTo>
                      <a:pt x="23" y="188"/>
                      <a:pt x="19" y="188"/>
                      <a:pt x="19" y="188"/>
                    </a:cubicBezTo>
                    <a:cubicBezTo>
                      <a:pt x="17" y="189"/>
                      <a:pt x="17" y="189"/>
                      <a:pt x="17" y="189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3" y="189"/>
                      <a:pt x="12" y="189"/>
                    </a:cubicBezTo>
                    <a:cubicBezTo>
                      <a:pt x="12" y="189"/>
                      <a:pt x="11" y="189"/>
                      <a:pt x="11" y="188"/>
                    </a:cubicBezTo>
                    <a:cubicBezTo>
                      <a:pt x="11" y="188"/>
                      <a:pt x="14" y="185"/>
                      <a:pt x="14" y="185"/>
                    </a:cubicBezTo>
                    <a:cubicBezTo>
                      <a:pt x="14" y="185"/>
                      <a:pt x="14" y="185"/>
                      <a:pt x="14" y="184"/>
                    </a:cubicBezTo>
                    <a:cubicBezTo>
                      <a:pt x="14" y="183"/>
                      <a:pt x="14" y="181"/>
                      <a:pt x="14" y="181"/>
                    </a:cubicBezTo>
                    <a:cubicBezTo>
                      <a:pt x="14" y="180"/>
                      <a:pt x="13" y="177"/>
                      <a:pt x="13" y="177"/>
                    </a:cubicBezTo>
                    <a:cubicBezTo>
                      <a:pt x="13" y="177"/>
                      <a:pt x="12" y="176"/>
                      <a:pt x="13" y="175"/>
                    </a:cubicBezTo>
                    <a:cubicBezTo>
                      <a:pt x="13" y="174"/>
                      <a:pt x="14" y="174"/>
                      <a:pt x="14" y="174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12" y="173"/>
                      <a:pt x="12" y="173"/>
                      <a:pt x="11" y="173"/>
                    </a:cubicBezTo>
                    <a:cubicBezTo>
                      <a:pt x="10" y="174"/>
                      <a:pt x="9" y="174"/>
                      <a:pt x="9" y="174"/>
                    </a:cubicBezTo>
                    <a:cubicBezTo>
                      <a:pt x="8" y="172"/>
                      <a:pt x="8" y="172"/>
                      <a:pt x="8" y="172"/>
                    </a:cubicBezTo>
                    <a:cubicBezTo>
                      <a:pt x="8" y="172"/>
                      <a:pt x="7" y="173"/>
                      <a:pt x="7" y="172"/>
                    </a:cubicBezTo>
                    <a:cubicBezTo>
                      <a:pt x="6" y="172"/>
                      <a:pt x="4" y="171"/>
                      <a:pt x="4" y="171"/>
                    </a:cubicBezTo>
                    <a:cubicBezTo>
                      <a:pt x="4" y="171"/>
                      <a:pt x="4" y="169"/>
                      <a:pt x="4" y="169"/>
                    </a:cubicBezTo>
                    <a:cubicBezTo>
                      <a:pt x="5" y="168"/>
                      <a:pt x="5" y="168"/>
                      <a:pt x="5" y="167"/>
                    </a:cubicBezTo>
                    <a:cubicBezTo>
                      <a:pt x="5" y="166"/>
                      <a:pt x="5" y="165"/>
                      <a:pt x="6" y="164"/>
                    </a:cubicBezTo>
                    <a:cubicBezTo>
                      <a:pt x="6" y="163"/>
                      <a:pt x="7" y="162"/>
                      <a:pt x="8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157"/>
                      <a:pt x="11" y="155"/>
                      <a:pt x="11" y="155"/>
                    </a:cubicBezTo>
                    <a:cubicBezTo>
                      <a:pt x="11" y="155"/>
                      <a:pt x="12" y="153"/>
                      <a:pt x="12" y="152"/>
                    </a:cubicBezTo>
                    <a:cubicBezTo>
                      <a:pt x="12" y="152"/>
                      <a:pt x="13" y="150"/>
                      <a:pt x="13" y="150"/>
                    </a:cubicBezTo>
                    <a:cubicBezTo>
                      <a:pt x="13" y="150"/>
                      <a:pt x="14" y="149"/>
                      <a:pt x="14" y="148"/>
                    </a:cubicBezTo>
                    <a:cubicBezTo>
                      <a:pt x="15" y="148"/>
                      <a:pt x="17" y="146"/>
                      <a:pt x="17" y="146"/>
                    </a:cubicBezTo>
                    <a:cubicBezTo>
                      <a:pt x="17" y="146"/>
                      <a:pt x="18" y="143"/>
                      <a:pt x="18" y="143"/>
                    </a:cubicBezTo>
                    <a:cubicBezTo>
                      <a:pt x="18" y="143"/>
                      <a:pt x="19" y="140"/>
                      <a:pt x="19" y="14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19" y="136"/>
                      <a:pt x="19" y="136"/>
                      <a:pt x="20" y="136"/>
                    </a:cubicBezTo>
                    <a:cubicBezTo>
                      <a:pt x="21" y="136"/>
                      <a:pt x="22" y="135"/>
                      <a:pt x="22" y="135"/>
                    </a:cubicBezTo>
                    <a:cubicBezTo>
                      <a:pt x="23" y="135"/>
                      <a:pt x="25" y="134"/>
                      <a:pt x="25" y="134"/>
                    </a:cubicBezTo>
                    <a:cubicBezTo>
                      <a:pt x="25" y="133"/>
                      <a:pt x="26" y="133"/>
                      <a:pt x="26" y="133"/>
                    </a:cubicBezTo>
                    <a:cubicBezTo>
                      <a:pt x="27" y="133"/>
                      <a:pt x="29" y="132"/>
                      <a:pt x="29" y="132"/>
                    </a:cubicBezTo>
                    <a:cubicBezTo>
                      <a:pt x="29" y="132"/>
                      <a:pt x="30" y="131"/>
                      <a:pt x="30" y="131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33" y="128"/>
                      <a:pt x="33" y="127"/>
                    </a:cubicBezTo>
                    <a:cubicBezTo>
                      <a:pt x="33" y="127"/>
                      <a:pt x="34" y="125"/>
                      <a:pt x="34" y="125"/>
                    </a:cubicBezTo>
                    <a:cubicBezTo>
                      <a:pt x="34" y="124"/>
                      <a:pt x="37" y="121"/>
                      <a:pt x="37" y="12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1"/>
                      <a:pt x="73" y="11"/>
                      <a:pt x="73" y="11"/>
                    </a:cubicBezTo>
                    <a:lnTo>
                      <a:pt x="74" y="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41" name="Freeform 78"/>
              <p:cNvSpPr>
                <a:spLocks noEditPoints="1"/>
              </p:cNvSpPr>
              <p:nvPr/>
            </p:nvSpPr>
            <p:spPr bwMode="auto">
              <a:xfrm>
                <a:off x="15248957" y="7637492"/>
                <a:ext cx="1444630" cy="1854807"/>
              </a:xfrm>
              <a:custGeom>
                <a:avLst/>
                <a:gdLst>
                  <a:gd name="T0" fmla="*/ 264 w 312"/>
                  <a:gd name="T1" fmla="*/ 340 h 413"/>
                  <a:gd name="T2" fmla="*/ 240 w 312"/>
                  <a:gd name="T3" fmla="*/ 363 h 413"/>
                  <a:gd name="T4" fmla="*/ 252 w 312"/>
                  <a:gd name="T5" fmla="*/ 385 h 413"/>
                  <a:gd name="T6" fmla="*/ 237 w 312"/>
                  <a:gd name="T7" fmla="*/ 387 h 413"/>
                  <a:gd name="T8" fmla="*/ 211 w 312"/>
                  <a:gd name="T9" fmla="*/ 393 h 413"/>
                  <a:gd name="T10" fmla="*/ 177 w 312"/>
                  <a:gd name="T11" fmla="*/ 404 h 413"/>
                  <a:gd name="T12" fmla="*/ 157 w 312"/>
                  <a:gd name="T13" fmla="*/ 404 h 413"/>
                  <a:gd name="T14" fmla="*/ 142 w 312"/>
                  <a:gd name="T15" fmla="*/ 400 h 413"/>
                  <a:gd name="T16" fmla="*/ 121 w 312"/>
                  <a:gd name="T17" fmla="*/ 394 h 413"/>
                  <a:gd name="T18" fmla="*/ 101 w 312"/>
                  <a:gd name="T19" fmla="*/ 391 h 413"/>
                  <a:gd name="T20" fmla="*/ 94 w 312"/>
                  <a:gd name="T21" fmla="*/ 388 h 413"/>
                  <a:gd name="T22" fmla="*/ 89 w 312"/>
                  <a:gd name="T23" fmla="*/ 383 h 413"/>
                  <a:gd name="T24" fmla="*/ 90 w 312"/>
                  <a:gd name="T25" fmla="*/ 393 h 413"/>
                  <a:gd name="T26" fmla="*/ 73 w 312"/>
                  <a:gd name="T27" fmla="*/ 396 h 413"/>
                  <a:gd name="T28" fmla="*/ 57 w 312"/>
                  <a:gd name="T29" fmla="*/ 396 h 413"/>
                  <a:gd name="T30" fmla="*/ 53 w 312"/>
                  <a:gd name="T31" fmla="*/ 368 h 413"/>
                  <a:gd name="T32" fmla="*/ 50 w 312"/>
                  <a:gd name="T33" fmla="*/ 308 h 413"/>
                  <a:gd name="T34" fmla="*/ 13 w 312"/>
                  <a:gd name="T35" fmla="*/ 292 h 413"/>
                  <a:gd name="T36" fmla="*/ 6 w 312"/>
                  <a:gd name="T37" fmla="*/ 262 h 413"/>
                  <a:gd name="T38" fmla="*/ 12 w 312"/>
                  <a:gd name="T39" fmla="*/ 245 h 413"/>
                  <a:gd name="T40" fmla="*/ 11 w 312"/>
                  <a:gd name="T41" fmla="*/ 228 h 413"/>
                  <a:gd name="T42" fmla="*/ 5 w 312"/>
                  <a:gd name="T43" fmla="*/ 217 h 413"/>
                  <a:gd name="T44" fmla="*/ 1 w 312"/>
                  <a:gd name="T45" fmla="*/ 207 h 413"/>
                  <a:gd name="T46" fmla="*/ 7 w 312"/>
                  <a:gd name="T47" fmla="*/ 198 h 413"/>
                  <a:gd name="T48" fmla="*/ 9 w 312"/>
                  <a:gd name="T49" fmla="*/ 175 h 413"/>
                  <a:gd name="T50" fmla="*/ 12 w 312"/>
                  <a:gd name="T51" fmla="*/ 161 h 413"/>
                  <a:gd name="T52" fmla="*/ 32 w 312"/>
                  <a:gd name="T53" fmla="*/ 160 h 413"/>
                  <a:gd name="T54" fmla="*/ 41 w 312"/>
                  <a:gd name="T55" fmla="*/ 146 h 413"/>
                  <a:gd name="T56" fmla="*/ 33 w 312"/>
                  <a:gd name="T57" fmla="*/ 128 h 413"/>
                  <a:gd name="T58" fmla="*/ 47 w 312"/>
                  <a:gd name="T59" fmla="*/ 94 h 413"/>
                  <a:gd name="T60" fmla="*/ 49 w 312"/>
                  <a:gd name="T61" fmla="*/ 65 h 413"/>
                  <a:gd name="T62" fmla="*/ 78 w 312"/>
                  <a:gd name="T63" fmla="*/ 80 h 413"/>
                  <a:gd name="T64" fmla="*/ 93 w 312"/>
                  <a:gd name="T65" fmla="*/ 74 h 413"/>
                  <a:gd name="T66" fmla="*/ 114 w 312"/>
                  <a:gd name="T67" fmla="*/ 57 h 413"/>
                  <a:gd name="T68" fmla="*/ 102 w 312"/>
                  <a:gd name="T69" fmla="*/ 41 h 413"/>
                  <a:gd name="T70" fmla="*/ 104 w 312"/>
                  <a:gd name="T71" fmla="*/ 25 h 413"/>
                  <a:gd name="T72" fmla="*/ 95 w 312"/>
                  <a:gd name="T73" fmla="*/ 12 h 413"/>
                  <a:gd name="T74" fmla="*/ 119 w 312"/>
                  <a:gd name="T75" fmla="*/ 5 h 413"/>
                  <a:gd name="T76" fmla="*/ 136 w 312"/>
                  <a:gd name="T77" fmla="*/ 25 h 413"/>
                  <a:gd name="T78" fmla="*/ 163 w 312"/>
                  <a:gd name="T79" fmla="*/ 35 h 413"/>
                  <a:gd name="T80" fmla="*/ 176 w 312"/>
                  <a:gd name="T81" fmla="*/ 25 h 413"/>
                  <a:gd name="T82" fmla="*/ 162 w 312"/>
                  <a:gd name="T83" fmla="*/ 46 h 413"/>
                  <a:gd name="T84" fmla="*/ 182 w 312"/>
                  <a:gd name="T85" fmla="*/ 53 h 413"/>
                  <a:gd name="T86" fmla="*/ 212 w 312"/>
                  <a:gd name="T87" fmla="*/ 30 h 413"/>
                  <a:gd name="T88" fmla="*/ 221 w 312"/>
                  <a:gd name="T89" fmla="*/ 28 h 413"/>
                  <a:gd name="T90" fmla="*/ 236 w 312"/>
                  <a:gd name="T91" fmla="*/ 18 h 413"/>
                  <a:gd name="T92" fmla="*/ 242 w 312"/>
                  <a:gd name="T93" fmla="*/ 21 h 413"/>
                  <a:gd name="T94" fmla="*/ 253 w 312"/>
                  <a:gd name="T95" fmla="*/ 29 h 413"/>
                  <a:gd name="T96" fmla="*/ 262 w 312"/>
                  <a:gd name="T97" fmla="*/ 42 h 413"/>
                  <a:gd name="T98" fmla="*/ 273 w 312"/>
                  <a:gd name="T99" fmla="*/ 58 h 413"/>
                  <a:gd name="T100" fmla="*/ 279 w 312"/>
                  <a:gd name="T101" fmla="*/ 113 h 413"/>
                  <a:gd name="T102" fmla="*/ 294 w 312"/>
                  <a:gd name="T103" fmla="*/ 162 h 413"/>
                  <a:gd name="T104" fmla="*/ 309 w 312"/>
                  <a:gd name="T105" fmla="*/ 197 h 413"/>
                  <a:gd name="T106" fmla="*/ 297 w 312"/>
                  <a:gd name="T107" fmla="*/ 205 h 413"/>
                  <a:gd name="T108" fmla="*/ 262 w 312"/>
                  <a:gd name="T109" fmla="*/ 224 h 413"/>
                  <a:gd name="T110" fmla="*/ 219 w 312"/>
                  <a:gd name="T111" fmla="*/ 253 h 413"/>
                  <a:gd name="T112" fmla="*/ 226 w 312"/>
                  <a:gd name="T113" fmla="*/ 277 h 413"/>
                  <a:gd name="T114" fmla="*/ 257 w 312"/>
                  <a:gd name="T115" fmla="*/ 309 h 413"/>
                  <a:gd name="T116" fmla="*/ 55 w 312"/>
                  <a:gd name="T117" fmla="*/ 394 h 413"/>
                  <a:gd name="T118" fmla="*/ 312 w 312"/>
                  <a:gd name="T119" fmla="*/ 20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2" h="413">
                    <a:moveTo>
                      <a:pt x="275" y="325"/>
                    </a:moveTo>
                    <a:cubicBezTo>
                      <a:pt x="275" y="325"/>
                      <a:pt x="275" y="325"/>
                      <a:pt x="275" y="325"/>
                    </a:cubicBezTo>
                    <a:cubicBezTo>
                      <a:pt x="275" y="328"/>
                      <a:pt x="275" y="328"/>
                      <a:pt x="275" y="328"/>
                    </a:cubicBezTo>
                    <a:cubicBezTo>
                      <a:pt x="276" y="333"/>
                      <a:pt x="276" y="333"/>
                      <a:pt x="276" y="333"/>
                    </a:cubicBezTo>
                    <a:cubicBezTo>
                      <a:pt x="276" y="336"/>
                      <a:pt x="276" y="336"/>
                      <a:pt x="276" y="336"/>
                    </a:cubicBezTo>
                    <a:cubicBezTo>
                      <a:pt x="276" y="336"/>
                      <a:pt x="275" y="338"/>
                      <a:pt x="274" y="338"/>
                    </a:cubicBezTo>
                    <a:cubicBezTo>
                      <a:pt x="274" y="338"/>
                      <a:pt x="273" y="339"/>
                      <a:pt x="272" y="339"/>
                    </a:cubicBezTo>
                    <a:cubicBezTo>
                      <a:pt x="271" y="338"/>
                      <a:pt x="270" y="337"/>
                      <a:pt x="270" y="337"/>
                    </a:cubicBezTo>
                    <a:cubicBezTo>
                      <a:pt x="264" y="337"/>
                      <a:pt x="264" y="337"/>
                      <a:pt x="264" y="337"/>
                    </a:cubicBezTo>
                    <a:cubicBezTo>
                      <a:pt x="264" y="337"/>
                      <a:pt x="264" y="339"/>
                      <a:pt x="264" y="340"/>
                    </a:cubicBezTo>
                    <a:cubicBezTo>
                      <a:pt x="263" y="342"/>
                      <a:pt x="263" y="342"/>
                      <a:pt x="263" y="342"/>
                    </a:cubicBezTo>
                    <a:cubicBezTo>
                      <a:pt x="263" y="347"/>
                      <a:pt x="263" y="347"/>
                      <a:pt x="263" y="347"/>
                    </a:cubicBezTo>
                    <a:cubicBezTo>
                      <a:pt x="258" y="352"/>
                      <a:pt x="258" y="352"/>
                      <a:pt x="258" y="352"/>
                    </a:cubicBezTo>
                    <a:cubicBezTo>
                      <a:pt x="257" y="352"/>
                      <a:pt x="257" y="352"/>
                      <a:pt x="257" y="352"/>
                    </a:cubicBezTo>
                    <a:cubicBezTo>
                      <a:pt x="257" y="352"/>
                      <a:pt x="256" y="353"/>
                      <a:pt x="256" y="353"/>
                    </a:cubicBezTo>
                    <a:cubicBezTo>
                      <a:pt x="256" y="353"/>
                      <a:pt x="251" y="355"/>
                      <a:pt x="251" y="355"/>
                    </a:cubicBezTo>
                    <a:cubicBezTo>
                      <a:pt x="249" y="357"/>
                      <a:pt x="249" y="357"/>
                      <a:pt x="249" y="357"/>
                    </a:cubicBezTo>
                    <a:cubicBezTo>
                      <a:pt x="248" y="357"/>
                      <a:pt x="248" y="357"/>
                      <a:pt x="248" y="357"/>
                    </a:cubicBezTo>
                    <a:cubicBezTo>
                      <a:pt x="248" y="357"/>
                      <a:pt x="245" y="359"/>
                      <a:pt x="243" y="361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2" y="368"/>
                      <a:pt x="242" y="368"/>
                      <a:pt x="242" y="368"/>
                    </a:cubicBezTo>
                    <a:cubicBezTo>
                      <a:pt x="245" y="371"/>
                      <a:pt x="245" y="371"/>
                      <a:pt x="245" y="371"/>
                    </a:cubicBezTo>
                    <a:cubicBezTo>
                      <a:pt x="248" y="376"/>
                      <a:pt x="248" y="376"/>
                      <a:pt x="248" y="376"/>
                    </a:cubicBezTo>
                    <a:cubicBezTo>
                      <a:pt x="248" y="379"/>
                      <a:pt x="248" y="379"/>
                      <a:pt x="248" y="379"/>
                    </a:cubicBezTo>
                    <a:cubicBezTo>
                      <a:pt x="248" y="379"/>
                      <a:pt x="246" y="381"/>
                      <a:pt x="246" y="381"/>
                    </a:cubicBezTo>
                    <a:cubicBezTo>
                      <a:pt x="246" y="382"/>
                      <a:pt x="245" y="384"/>
                      <a:pt x="246" y="384"/>
                    </a:cubicBezTo>
                    <a:cubicBezTo>
                      <a:pt x="247" y="384"/>
                      <a:pt x="251" y="385"/>
                      <a:pt x="251" y="385"/>
                    </a:cubicBezTo>
                    <a:cubicBezTo>
                      <a:pt x="251" y="385"/>
                      <a:pt x="252" y="385"/>
                      <a:pt x="252" y="385"/>
                    </a:cubicBezTo>
                    <a:cubicBezTo>
                      <a:pt x="253" y="385"/>
                      <a:pt x="253" y="386"/>
                      <a:pt x="253" y="386"/>
                    </a:cubicBezTo>
                    <a:cubicBezTo>
                      <a:pt x="253" y="390"/>
                      <a:pt x="253" y="390"/>
                      <a:pt x="253" y="390"/>
                    </a:cubicBezTo>
                    <a:cubicBezTo>
                      <a:pt x="253" y="390"/>
                      <a:pt x="253" y="391"/>
                      <a:pt x="253" y="395"/>
                    </a:cubicBezTo>
                    <a:cubicBezTo>
                      <a:pt x="253" y="399"/>
                      <a:pt x="252" y="398"/>
                      <a:pt x="252" y="398"/>
                    </a:cubicBezTo>
                    <a:cubicBezTo>
                      <a:pt x="252" y="398"/>
                      <a:pt x="247" y="396"/>
                      <a:pt x="247" y="396"/>
                    </a:cubicBezTo>
                    <a:cubicBezTo>
                      <a:pt x="247" y="396"/>
                      <a:pt x="245" y="394"/>
                      <a:pt x="245" y="394"/>
                    </a:cubicBezTo>
                    <a:cubicBezTo>
                      <a:pt x="244" y="393"/>
                      <a:pt x="244" y="392"/>
                      <a:pt x="244" y="391"/>
                    </a:cubicBezTo>
                    <a:cubicBezTo>
                      <a:pt x="244" y="390"/>
                      <a:pt x="245" y="388"/>
                      <a:pt x="245" y="388"/>
                    </a:cubicBezTo>
                    <a:cubicBezTo>
                      <a:pt x="245" y="388"/>
                      <a:pt x="241" y="387"/>
                      <a:pt x="241" y="387"/>
                    </a:cubicBezTo>
                    <a:cubicBezTo>
                      <a:pt x="241" y="387"/>
                      <a:pt x="238" y="387"/>
                      <a:pt x="237" y="387"/>
                    </a:cubicBezTo>
                    <a:cubicBezTo>
                      <a:pt x="236" y="387"/>
                      <a:pt x="235" y="389"/>
                      <a:pt x="235" y="389"/>
                    </a:cubicBezTo>
                    <a:cubicBezTo>
                      <a:pt x="234" y="390"/>
                      <a:pt x="233" y="389"/>
                      <a:pt x="232" y="389"/>
                    </a:cubicBezTo>
                    <a:cubicBezTo>
                      <a:pt x="232" y="389"/>
                      <a:pt x="231" y="387"/>
                      <a:pt x="231" y="387"/>
                    </a:cubicBezTo>
                    <a:cubicBezTo>
                      <a:pt x="230" y="387"/>
                      <a:pt x="226" y="386"/>
                      <a:pt x="225" y="386"/>
                    </a:cubicBezTo>
                    <a:cubicBezTo>
                      <a:pt x="225" y="386"/>
                      <a:pt x="223" y="386"/>
                      <a:pt x="221" y="386"/>
                    </a:cubicBezTo>
                    <a:cubicBezTo>
                      <a:pt x="220" y="387"/>
                      <a:pt x="221" y="387"/>
                      <a:pt x="222" y="390"/>
                    </a:cubicBezTo>
                    <a:cubicBezTo>
                      <a:pt x="222" y="393"/>
                      <a:pt x="221" y="391"/>
                      <a:pt x="220" y="391"/>
                    </a:cubicBezTo>
                    <a:cubicBezTo>
                      <a:pt x="219" y="391"/>
                      <a:pt x="219" y="391"/>
                      <a:pt x="217" y="391"/>
                    </a:cubicBezTo>
                    <a:cubicBezTo>
                      <a:pt x="215" y="391"/>
                      <a:pt x="214" y="391"/>
                      <a:pt x="212" y="391"/>
                    </a:cubicBezTo>
                    <a:cubicBezTo>
                      <a:pt x="211" y="392"/>
                      <a:pt x="211" y="392"/>
                      <a:pt x="211" y="393"/>
                    </a:cubicBezTo>
                    <a:cubicBezTo>
                      <a:pt x="210" y="394"/>
                      <a:pt x="208" y="394"/>
                      <a:pt x="207" y="394"/>
                    </a:cubicBezTo>
                    <a:cubicBezTo>
                      <a:pt x="206" y="394"/>
                      <a:pt x="202" y="394"/>
                      <a:pt x="202" y="394"/>
                    </a:cubicBezTo>
                    <a:cubicBezTo>
                      <a:pt x="201" y="394"/>
                      <a:pt x="200" y="396"/>
                      <a:pt x="199" y="397"/>
                    </a:cubicBezTo>
                    <a:cubicBezTo>
                      <a:pt x="199" y="397"/>
                      <a:pt x="195" y="397"/>
                      <a:pt x="195" y="397"/>
                    </a:cubicBezTo>
                    <a:cubicBezTo>
                      <a:pt x="194" y="398"/>
                      <a:pt x="194" y="398"/>
                      <a:pt x="193" y="399"/>
                    </a:cubicBezTo>
                    <a:cubicBezTo>
                      <a:pt x="191" y="400"/>
                      <a:pt x="191" y="400"/>
                      <a:pt x="190" y="402"/>
                    </a:cubicBezTo>
                    <a:cubicBezTo>
                      <a:pt x="188" y="404"/>
                      <a:pt x="189" y="403"/>
                      <a:pt x="185" y="402"/>
                    </a:cubicBezTo>
                    <a:cubicBezTo>
                      <a:pt x="182" y="402"/>
                      <a:pt x="184" y="403"/>
                      <a:pt x="183" y="403"/>
                    </a:cubicBezTo>
                    <a:cubicBezTo>
                      <a:pt x="182" y="403"/>
                      <a:pt x="181" y="404"/>
                      <a:pt x="180" y="405"/>
                    </a:cubicBezTo>
                    <a:cubicBezTo>
                      <a:pt x="180" y="406"/>
                      <a:pt x="178" y="404"/>
                      <a:pt x="177" y="404"/>
                    </a:cubicBezTo>
                    <a:cubicBezTo>
                      <a:pt x="176" y="405"/>
                      <a:pt x="176" y="403"/>
                      <a:pt x="176" y="400"/>
                    </a:cubicBezTo>
                    <a:cubicBezTo>
                      <a:pt x="175" y="398"/>
                      <a:pt x="173" y="398"/>
                      <a:pt x="173" y="398"/>
                    </a:cubicBezTo>
                    <a:cubicBezTo>
                      <a:pt x="173" y="398"/>
                      <a:pt x="171" y="398"/>
                      <a:pt x="171" y="397"/>
                    </a:cubicBezTo>
                    <a:cubicBezTo>
                      <a:pt x="171" y="396"/>
                      <a:pt x="167" y="396"/>
                      <a:pt x="166" y="396"/>
                    </a:cubicBezTo>
                    <a:cubicBezTo>
                      <a:pt x="166" y="396"/>
                      <a:pt x="163" y="396"/>
                      <a:pt x="163" y="396"/>
                    </a:cubicBezTo>
                    <a:cubicBezTo>
                      <a:pt x="163" y="396"/>
                      <a:pt x="160" y="396"/>
                      <a:pt x="160" y="397"/>
                    </a:cubicBezTo>
                    <a:cubicBezTo>
                      <a:pt x="160" y="397"/>
                      <a:pt x="159" y="397"/>
                      <a:pt x="157" y="398"/>
                    </a:cubicBezTo>
                    <a:cubicBezTo>
                      <a:pt x="154" y="399"/>
                      <a:pt x="156" y="398"/>
                      <a:pt x="156" y="400"/>
                    </a:cubicBezTo>
                    <a:cubicBezTo>
                      <a:pt x="157" y="401"/>
                      <a:pt x="157" y="402"/>
                      <a:pt x="157" y="402"/>
                    </a:cubicBezTo>
                    <a:cubicBezTo>
                      <a:pt x="158" y="403"/>
                      <a:pt x="157" y="402"/>
                      <a:pt x="157" y="404"/>
                    </a:cubicBezTo>
                    <a:cubicBezTo>
                      <a:pt x="156" y="406"/>
                      <a:pt x="156" y="405"/>
                      <a:pt x="156" y="407"/>
                    </a:cubicBezTo>
                    <a:cubicBezTo>
                      <a:pt x="155" y="408"/>
                      <a:pt x="155" y="407"/>
                      <a:pt x="154" y="410"/>
                    </a:cubicBezTo>
                    <a:cubicBezTo>
                      <a:pt x="153" y="412"/>
                      <a:pt x="154" y="410"/>
                      <a:pt x="153" y="412"/>
                    </a:cubicBezTo>
                    <a:cubicBezTo>
                      <a:pt x="152" y="413"/>
                      <a:pt x="150" y="412"/>
                      <a:pt x="148" y="411"/>
                    </a:cubicBezTo>
                    <a:cubicBezTo>
                      <a:pt x="147" y="411"/>
                      <a:pt x="148" y="410"/>
                      <a:pt x="148" y="408"/>
                    </a:cubicBezTo>
                    <a:cubicBezTo>
                      <a:pt x="149" y="406"/>
                      <a:pt x="148" y="407"/>
                      <a:pt x="148" y="406"/>
                    </a:cubicBezTo>
                    <a:cubicBezTo>
                      <a:pt x="148" y="405"/>
                      <a:pt x="147" y="406"/>
                      <a:pt x="145" y="407"/>
                    </a:cubicBezTo>
                    <a:cubicBezTo>
                      <a:pt x="144" y="407"/>
                      <a:pt x="144" y="405"/>
                      <a:pt x="145" y="403"/>
                    </a:cubicBezTo>
                    <a:cubicBezTo>
                      <a:pt x="145" y="401"/>
                      <a:pt x="144" y="402"/>
                      <a:pt x="144" y="401"/>
                    </a:cubicBezTo>
                    <a:cubicBezTo>
                      <a:pt x="144" y="401"/>
                      <a:pt x="143" y="400"/>
                      <a:pt x="142" y="400"/>
                    </a:cubicBezTo>
                    <a:cubicBezTo>
                      <a:pt x="141" y="400"/>
                      <a:pt x="140" y="399"/>
                      <a:pt x="140" y="399"/>
                    </a:cubicBezTo>
                    <a:cubicBezTo>
                      <a:pt x="139" y="398"/>
                      <a:pt x="137" y="396"/>
                      <a:pt x="136" y="395"/>
                    </a:cubicBezTo>
                    <a:cubicBezTo>
                      <a:pt x="134" y="394"/>
                      <a:pt x="132" y="395"/>
                      <a:pt x="132" y="395"/>
                    </a:cubicBezTo>
                    <a:cubicBezTo>
                      <a:pt x="132" y="395"/>
                      <a:pt x="130" y="397"/>
                      <a:pt x="128" y="399"/>
                    </a:cubicBezTo>
                    <a:cubicBezTo>
                      <a:pt x="128" y="399"/>
                      <a:pt x="128" y="400"/>
                      <a:pt x="128" y="400"/>
                    </a:cubicBezTo>
                    <a:cubicBezTo>
                      <a:pt x="127" y="400"/>
                      <a:pt x="127" y="400"/>
                      <a:pt x="127" y="399"/>
                    </a:cubicBezTo>
                    <a:cubicBezTo>
                      <a:pt x="127" y="399"/>
                      <a:pt x="126" y="398"/>
                      <a:pt x="126" y="398"/>
                    </a:cubicBezTo>
                    <a:cubicBezTo>
                      <a:pt x="126" y="398"/>
                      <a:pt x="126" y="396"/>
                      <a:pt x="125" y="396"/>
                    </a:cubicBezTo>
                    <a:cubicBezTo>
                      <a:pt x="125" y="396"/>
                      <a:pt x="124" y="396"/>
                      <a:pt x="123" y="395"/>
                    </a:cubicBezTo>
                    <a:cubicBezTo>
                      <a:pt x="122" y="395"/>
                      <a:pt x="121" y="394"/>
                      <a:pt x="121" y="394"/>
                    </a:cubicBezTo>
                    <a:cubicBezTo>
                      <a:pt x="120" y="394"/>
                      <a:pt x="118" y="392"/>
                      <a:pt x="118" y="392"/>
                    </a:cubicBezTo>
                    <a:cubicBezTo>
                      <a:pt x="118" y="392"/>
                      <a:pt x="118" y="392"/>
                      <a:pt x="117" y="392"/>
                    </a:cubicBezTo>
                    <a:cubicBezTo>
                      <a:pt x="117" y="392"/>
                      <a:pt x="116" y="391"/>
                      <a:pt x="116" y="391"/>
                    </a:cubicBezTo>
                    <a:cubicBezTo>
                      <a:pt x="115" y="391"/>
                      <a:pt x="115" y="391"/>
                      <a:pt x="115" y="391"/>
                    </a:cubicBezTo>
                    <a:cubicBezTo>
                      <a:pt x="115" y="391"/>
                      <a:pt x="115" y="391"/>
                      <a:pt x="115" y="391"/>
                    </a:cubicBezTo>
                    <a:cubicBezTo>
                      <a:pt x="114" y="391"/>
                      <a:pt x="114" y="391"/>
                      <a:pt x="113" y="390"/>
                    </a:cubicBezTo>
                    <a:cubicBezTo>
                      <a:pt x="111" y="390"/>
                      <a:pt x="112" y="390"/>
                      <a:pt x="110" y="390"/>
                    </a:cubicBezTo>
                    <a:cubicBezTo>
                      <a:pt x="109" y="390"/>
                      <a:pt x="108" y="390"/>
                      <a:pt x="108" y="390"/>
                    </a:cubicBezTo>
                    <a:cubicBezTo>
                      <a:pt x="108" y="390"/>
                      <a:pt x="107" y="389"/>
                      <a:pt x="105" y="389"/>
                    </a:cubicBezTo>
                    <a:cubicBezTo>
                      <a:pt x="104" y="390"/>
                      <a:pt x="102" y="391"/>
                      <a:pt x="101" y="391"/>
                    </a:cubicBezTo>
                    <a:cubicBezTo>
                      <a:pt x="101" y="391"/>
                      <a:pt x="100" y="390"/>
                      <a:pt x="100" y="390"/>
                    </a:cubicBezTo>
                    <a:cubicBezTo>
                      <a:pt x="100" y="390"/>
                      <a:pt x="100" y="389"/>
                      <a:pt x="100" y="389"/>
                    </a:cubicBezTo>
                    <a:cubicBezTo>
                      <a:pt x="100" y="389"/>
                      <a:pt x="99" y="388"/>
                      <a:pt x="98" y="387"/>
                    </a:cubicBezTo>
                    <a:cubicBezTo>
                      <a:pt x="98" y="387"/>
                      <a:pt x="97" y="387"/>
                      <a:pt x="97" y="387"/>
                    </a:cubicBezTo>
                    <a:cubicBezTo>
                      <a:pt x="97" y="387"/>
                      <a:pt x="97" y="387"/>
                      <a:pt x="97" y="388"/>
                    </a:cubicBezTo>
                    <a:cubicBezTo>
                      <a:pt x="97" y="389"/>
                      <a:pt x="99" y="389"/>
                      <a:pt x="97" y="389"/>
                    </a:cubicBezTo>
                    <a:cubicBezTo>
                      <a:pt x="96" y="388"/>
                      <a:pt x="95" y="388"/>
                      <a:pt x="95" y="388"/>
                    </a:cubicBezTo>
                    <a:cubicBezTo>
                      <a:pt x="92" y="389"/>
                      <a:pt x="92" y="389"/>
                      <a:pt x="92" y="389"/>
                    </a:cubicBezTo>
                    <a:cubicBezTo>
                      <a:pt x="93" y="388"/>
                      <a:pt x="93" y="388"/>
                      <a:pt x="93" y="388"/>
                    </a:cubicBezTo>
                    <a:cubicBezTo>
                      <a:pt x="93" y="388"/>
                      <a:pt x="94" y="388"/>
                      <a:pt x="94" y="388"/>
                    </a:cubicBezTo>
                    <a:cubicBezTo>
                      <a:pt x="94" y="387"/>
                      <a:pt x="94" y="387"/>
                      <a:pt x="94" y="387"/>
                    </a:cubicBezTo>
                    <a:cubicBezTo>
                      <a:pt x="94" y="387"/>
                      <a:pt x="94" y="386"/>
                      <a:pt x="94" y="386"/>
                    </a:cubicBezTo>
                    <a:cubicBezTo>
                      <a:pt x="95" y="386"/>
                      <a:pt x="96" y="385"/>
                      <a:pt x="95" y="385"/>
                    </a:cubicBezTo>
                    <a:cubicBezTo>
                      <a:pt x="94" y="385"/>
                      <a:pt x="93" y="385"/>
                      <a:pt x="93" y="385"/>
                    </a:cubicBezTo>
                    <a:cubicBezTo>
                      <a:pt x="93" y="384"/>
                      <a:pt x="93" y="384"/>
                      <a:pt x="93" y="384"/>
                    </a:cubicBezTo>
                    <a:cubicBezTo>
                      <a:pt x="93" y="384"/>
                      <a:pt x="92" y="383"/>
                      <a:pt x="92" y="383"/>
                    </a:cubicBezTo>
                    <a:cubicBezTo>
                      <a:pt x="92" y="384"/>
                      <a:pt x="92" y="385"/>
                      <a:pt x="92" y="385"/>
                    </a:cubicBezTo>
                    <a:cubicBezTo>
                      <a:pt x="91" y="385"/>
                      <a:pt x="91" y="385"/>
                      <a:pt x="91" y="384"/>
                    </a:cubicBezTo>
                    <a:cubicBezTo>
                      <a:pt x="91" y="383"/>
                      <a:pt x="91" y="383"/>
                      <a:pt x="91" y="383"/>
                    </a:cubicBezTo>
                    <a:cubicBezTo>
                      <a:pt x="90" y="383"/>
                      <a:pt x="89" y="383"/>
                      <a:pt x="89" y="383"/>
                    </a:cubicBezTo>
                    <a:cubicBezTo>
                      <a:pt x="89" y="383"/>
                      <a:pt x="90" y="384"/>
                      <a:pt x="88" y="384"/>
                    </a:cubicBezTo>
                    <a:cubicBezTo>
                      <a:pt x="87" y="384"/>
                      <a:pt x="86" y="385"/>
                      <a:pt x="85" y="385"/>
                    </a:cubicBezTo>
                    <a:cubicBezTo>
                      <a:pt x="84" y="386"/>
                      <a:pt x="84" y="387"/>
                      <a:pt x="84" y="387"/>
                    </a:cubicBezTo>
                    <a:cubicBezTo>
                      <a:pt x="84" y="388"/>
                      <a:pt x="82" y="388"/>
                      <a:pt x="82" y="389"/>
                    </a:cubicBezTo>
                    <a:cubicBezTo>
                      <a:pt x="83" y="389"/>
                      <a:pt x="82" y="389"/>
                      <a:pt x="84" y="390"/>
                    </a:cubicBezTo>
                    <a:cubicBezTo>
                      <a:pt x="85" y="390"/>
                      <a:pt x="85" y="390"/>
                      <a:pt x="86" y="390"/>
                    </a:cubicBezTo>
                    <a:cubicBezTo>
                      <a:pt x="87" y="391"/>
                      <a:pt x="88" y="390"/>
                      <a:pt x="88" y="390"/>
                    </a:cubicBezTo>
                    <a:cubicBezTo>
                      <a:pt x="88" y="390"/>
                      <a:pt x="88" y="390"/>
                      <a:pt x="89" y="391"/>
                    </a:cubicBezTo>
                    <a:cubicBezTo>
                      <a:pt x="89" y="391"/>
                      <a:pt x="90" y="390"/>
                      <a:pt x="90" y="391"/>
                    </a:cubicBezTo>
                    <a:cubicBezTo>
                      <a:pt x="90" y="392"/>
                      <a:pt x="91" y="393"/>
                      <a:pt x="90" y="393"/>
                    </a:cubicBezTo>
                    <a:cubicBezTo>
                      <a:pt x="89" y="393"/>
                      <a:pt x="88" y="394"/>
                      <a:pt x="88" y="393"/>
                    </a:cubicBezTo>
                    <a:cubicBezTo>
                      <a:pt x="88" y="393"/>
                      <a:pt x="88" y="392"/>
                      <a:pt x="87" y="392"/>
                    </a:cubicBezTo>
                    <a:cubicBezTo>
                      <a:pt x="87" y="392"/>
                      <a:pt x="86" y="392"/>
                      <a:pt x="86" y="392"/>
                    </a:cubicBezTo>
                    <a:cubicBezTo>
                      <a:pt x="85" y="394"/>
                      <a:pt x="85" y="394"/>
                      <a:pt x="85" y="394"/>
                    </a:cubicBezTo>
                    <a:cubicBezTo>
                      <a:pt x="85" y="394"/>
                      <a:pt x="85" y="395"/>
                      <a:pt x="84" y="395"/>
                    </a:cubicBezTo>
                    <a:cubicBezTo>
                      <a:pt x="83" y="395"/>
                      <a:pt x="84" y="395"/>
                      <a:pt x="82" y="395"/>
                    </a:cubicBezTo>
                    <a:cubicBezTo>
                      <a:pt x="80" y="395"/>
                      <a:pt x="80" y="394"/>
                      <a:pt x="79" y="394"/>
                    </a:cubicBezTo>
                    <a:cubicBezTo>
                      <a:pt x="79" y="394"/>
                      <a:pt x="79" y="394"/>
                      <a:pt x="78" y="394"/>
                    </a:cubicBezTo>
                    <a:cubicBezTo>
                      <a:pt x="78" y="394"/>
                      <a:pt x="76" y="392"/>
                      <a:pt x="75" y="394"/>
                    </a:cubicBezTo>
                    <a:cubicBezTo>
                      <a:pt x="74" y="395"/>
                      <a:pt x="73" y="396"/>
                      <a:pt x="73" y="396"/>
                    </a:cubicBezTo>
                    <a:cubicBezTo>
                      <a:pt x="70" y="396"/>
                      <a:pt x="70" y="396"/>
                      <a:pt x="70" y="396"/>
                    </a:cubicBezTo>
                    <a:cubicBezTo>
                      <a:pt x="70" y="396"/>
                      <a:pt x="69" y="396"/>
                      <a:pt x="68" y="396"/>
                    </a:cubicBezTo>
                    <a:cubicBezTo>
                      <a:pt x="67" y="396"/>
                      <a:pt x="66" y="396"/>
                      <a:pt x="66" y="396"/>
                    </a:cubicBezTo>
                    <a:cubicBezTo>
                      <a:pt x="65" y="397"/>
                      <a:pt x="64" y="394"/>
                      <a:pt x="64" y="394"/>
                    </a:cubicBezTo>
                    <a:cubicBezTo>
                      <a:pt x="64" y="394"/>
                      <a:pt x="65" y="392"/>
                      <a:pt x="62" y="394"/>
                    </a:cubicBezTo>
                    <a:cubicBezTo>
                      <a:pt x="59" y="396"/>
                      <a:pt x="58" y="396"/>
                      <a:pt x="58" y="396"/>
                    </a:cubicBezTo>
                    <a:cubicBezTo>
                      <a:pt x="58" y="396"/>
                      <a:pt x="57" y="396"/>
                      <a:pt x="57" y="397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6" y="396"/>
                      <a:pt x="56" y="396"/>
                      <a:pt x="56" y="395"/>
                    </a:cubicBezTo>
                    <a:cubicBezTo>
                      <a:pt x="56" y="395"/>
                      <a:pt x="56" y="395"/>
                      <a:pt x="56" y="395"/>
                    </a:cubicBezTo>
                    <a:cubicBezTo>
                      <a:pt x="56" y="395"/>
                      <a:pt x="55" y="395"/>
                      <a:pt x="55" y="394"/>
                    </a:cubicBezTo>
                    <a:cubicBezTo>
                      <a:pt x="53" y="392"/>
                      <a:pt x="50" y="388"/>
                      <a:pt x="50" y="388"/>
                    </a:cubicBezTo>
                    <a:cubicBezTo>
                      <a:pt x="52" y="384"/>
                      <a:pt x="52" y="384"/>
                      <a:pt x="52" y="384"/>
                    </a:cubicBezTo>
                    <a:cubicBezTo>
                      <a:pt x="52" y="384"/>
                      <a:pt x="53" y="377"/>
                      <a:pt x="53" y="375"/>
                    </a:cubicBezTo>
                    <a:cubicBezTo>
                      <a:pt x="53" y="374"/>
                      <a:pt x="53" y="368"/>
                      <a:pt x="53" y="368"/>
                    </a:cubicBezTo>
                    <a:cubicBezTo>
                      <a:pt x="53" y="368"/>
                      <a:pt x="49" y="367"/>
                      <a:pt x="52" y="364"/>
                    </a:cubicBezTo>
                    <a:cubicBezTo>
                      <a:pt x="55" y="360"/>
                      <a:pt x="58" y="355"/>
                      <a:pt x="58" y="355"/>
                    </a:cubicBezTo>
                    <a:cubicBezTo>
                      <a:pt x="58" y="345"/>
                      <a:pt x="58" y="345"/>
                      <a:pt x="58" y="345"/>
                    </a:cubicBezTo>
                    <a:cubicBezTo>
                      <a:pt x="58" y="345"/>
                      <a:pt x="55" y="342"/>
                      <a:pt x="59" y="340"/>
                    </a:cubicBezTo>
                    <a:cubicBezTo>
                      <a:pt x="63" y="337"/>
                      <a:pt x="70" y="328"/>
                      <a:pt x="70" y="328"/>
                    </a:cubicBezTo>
                    <a:cubicBezTo>
                      <a:pt x="77" y="320"/>
                      <a:pt x="77" y="320"/>
                      <a:pt x="77" y="320"/>
                    </a:cubicBezTo>
                    <a:cubicBezTo>
                      <a:pt x="65" y="317"/>
                      <a:pt x="65" y="317"/>
                      <a:pt x="65" y="317"/>
                    </a:cubicBezTo>
                    <a:cubicBezTo>
                      <a:pt x="58" y="316"/>
                      <a:pt x="58" y="316"/>
                      <a:pt x="58" y="316"/>
                    </a:cubicBezTo>
                    <a:cubicBezTo>
                      <a:pt x="53" y="313"/>
                      <a:pt x="53" y="313"/>
                      <a:pt x="53" y="313"/>
                    </a:cubicBezTo>
                    <a:cubicBezTo>
                      <a:pt x="50" y="308"/>
                      <a:pt x="50" y="308"/>
                      <a:pt x="50" y="308"/>
                    </a:cubicBezTo>
                    <a:cubicBezTo>
                      <a:pt x="47" y="310"/>
                      <a:pt x="47" y="310"/>
                      <a:pt x="47" y="310"/>
                    </a:cubicBezTo>
                    <a:cubicBezTo>
                      <a:pt x="44" y="312"/>
                      <a:pt x="44" y="312"/>
                      <a:pt x="44" y="312"/>
                    </a:cubicBezTo>
                    <a:cubicBezTo>
                      <a:pt x="37" y="311"/>
                      <a:pt x="37" y="311"/>
                      <a:pt x="37" y="311"/>
                    </a:cubicBezTo>
                    <a:cubicBezTo>
                      <a:pt x="32" y="306"/>
                      <a:pt x="32" y="306"/>
                      <a:pt x="32" y="306"/>
                    </a:cubicBezTo>
                    <a:cubicBezTo>
                      <a:pt x="28" y="309"/>
                      <a:pt x="28" y="309"/>
                      <a:pt x="28" y="309"/>
                    </a:cubicBezTo>
                    <a:cubicBezTo>
                      <a:pt x="24" y="306"/>
                      <a:pt x="24" y="306"/>
                      <a:pt x="24" y="306"/>
                    </a:cubicBezTo>
                    <a:cubicBezTo>
                      <a:pt x="21" y="301"/>
                      <a:pt x="21" y="301"/>
                      <a:pt x="21" y="301"/>
                    </a:cubicBezTo>
                    <a:cubicBezTo>
                      <a:pt x="20" y="297"/>
                      <a:pt x="20" y="297"/>
                      <a:pt x="20" y="297"/>
                    </a:cubicBezTo>
                    <a:cubicBezTo>
                      <a:pt x="15" y="292"/>
                      <a:pt x="15" y="292"/>
                      <a:pt x="15" y="292"/>
                    </a:cubicBezTo>
                    <a:cubicBezTo>
                      <a:pt x="13" y="292"/>
                      <a:pt x="13" y="292"/>
                      <a:pt x="13" y="292"/>
                    </a:cubicBezTo>
                    <a:cubicBezTo>
                      <a:pt x="13" y="291"/>
                      <a:pt x="13" y="291"/>
                      <a:pt x="13" y="291"/>
                    </a:cubicBezTo>
                    <a:cubicBezTo>
                      <a:pt x="12" y="285"/>
                      <a:pt x="12" y="285"/>
                      <a:pt x="12" y="285"/>
                    </a:cubicBezTo>
                    <a:cubicBezTo>
                      <a:pt x="15" y="283"/>
                      <a:pt x="15" y="283"/>
                      <a:pt x="15" y="283"/>
                    </a:cubicBezTo>
                    <a:cubicBezTo>
                      <a:pt x="17" y="280"/>
                      <a:pt x="17" y="280"/>
                      <a:pt x="17" y="280"/>
                    </a:cubicBezTo>
                    <a:cubicBezTo>
                      <a:pt x="19" y="277"/>
                      <a:pt x="19" y="277"/>
                      <a:pt x="19" y="277"/>
                    </a:cubicBezTo>
                    <a:cubicBezTo>
                      <a:pt x="18" y="273"/>
                      <a:pt x="18" y="273"/>
                      <a:pt x="18" y="273"/>
                    </a:cubicBezTo>
                    <a:cubicBezTo>
                      <a:pt x="18" y="273"/>
                      <a:pt x="14" y="273"/>
                      <a:pt x="13" y="272"/>
                    </a:cubicBezTo>
                    <a:cubicBezTo>
                      <a:pt x="12" y="272"/>
                      <a:pt x="9" y="270"/>
                      <a:pt x="9" y="270"/>
                    </a:cubicBezTo>
                    <a:cubicBezTo>
                      <a:pt x="8" y="265"/>
                      <a:pt x="8" y="265"/>
                      <a:pt x="8" y="265"/>
                    </a:cubicBezTo>
                    <a:cubicBezTo>
                      <a:pt x="6" y="262"/>
                      <a:pt x="6" y="262"/>
                      <a:pt x="6" y="262"/>
                    </a:cubicBezTo>
                    <a:cubicBezTo>
                      <a:pt x="5" y="257"/>
                      <a:pt x="5" y="257"/>
                      <a:pt x="5" y="257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7" y="252"/>
                      <a:pt x="7" y="252"/>
                      <a:pt x="7" y="252"/>
                    </a:cubicBezTo>
                    <a:cubicBezTo>
                      <a:pt x="8" y="250"/>
                      <a:pt x="8" y="250"/>
                      <a:pt x="8" y="250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8" y="249"/>
                      <a:pt x="9" y="248"/>
                      <a:pt x="10" y="248"/>
                    </a:cubicBezTo>
                    <a:cubicBezTo>
                      <a:pt x="10" y="248"/>
                      <a:pt x="11" y="248"/>
                      <a:pt x="11" y="248"/>
                    </a:cubicBezTo>
                    <a:cubicBezTo>
                      <a:pt x="12" y="248"/>
                      <a:pt x="12" y="245"/>
                      <a:pt x="12" y="245"/>
                    </a:cubicBez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5" y="244"/>
                      <a:pt x="15" y="244"/>
                    </a:cubicBezTo>
                    <a:cubicBezTo>
                      <a:pt x="15" y="243"/>
                      <a:pt x="15" y="242"/>
                      <a:pt x="15" y="242"/>
                    </a:cubicBezTo>
                    <a:cubicBezTo>
                      <a:pt x="15" y="242"/>
                      <a:pt x="16" y="240"/>
                      <a:pt x="16" y="239"/>
                    </a:cubicBezTo>
                    <a:cubicBezTo>
                      <a:pt x="16" y="238"/>
                      <a:pt x="15" y="237"/>
                      <a:pt x="15" y="237"/>
                    </a:cubicBezTo>
                    <a:cubicBezTo>
                      <a:pt x="15" y="237"/>
                      <a:pt x="14" y="235"/>
                      <a:pt x="13" y="235"/>
                    </a:cubicBezTo>
                    <a:cubicBezTo>
                      <a:pt x="13" y="235"/>
                      <a:pt x="11" y="235"/>
                      <a:pt x="11" y="235"/>
                    </a:cubicBezTo>
                    <a:cubicBezTo>
                      <a:pt x="10" y="235"/>
                      <a:pt x="9" y="233"/>
                      <a:pt x="9" y="233"/>
                    </a:cubicBezTo>
                    <a:cubicBezTo>
                      <a:pt x="9" y="233"/>
                      <a:pt x="10" y="232"/>
                      <a:pt x="10" y="231"/>
                    </a:cubicBezTo>
                    <a:cubicBezTo>
                      <a:pt x="11" y="231"/>
                      <a:pt x="11" y="228"/>
                      <a:pt x="11" y="228"/>
                    </a:cubicBezTo>
                    <a:cubicBezTo>
                      <a:pt x="11" y="228"/>
                      <a:pt x="10" y="227"/>
                      <a:pt x="9" y="227"/>
                    </a:cubicBezTo>
                    <a:cubicBezTo>
                      <a:pt x="9" y="227"/>
                      <a:pt x="7" y="227"/>
                      <a:pt x="7" y="227"/>
                    </a:cubicBezTo>
                    <a:cubicBezTo>
                      <a:pt x="7" y="224"/>
                      <a:pt x="7" y="224"/>
                      <a:pt x="7" y="224"/>
                    </a:cubicBezTo>
                    <a:cubicBezTo>
                      <a:pt x="7" y="224"/>
                      <a:pt x="5" y="223"/>
                      <a:pt x="4" y="223"/>
                    </a:cubicBezTo>
                    <a:cubicBezTo>
                      <a:pt x="4" y="223"/>
                      <a:pt x="4" y="222"/>
                      <a:pt x="3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4" y="221"/>
                      <a:pt x="3" y="220"/>
                      <a:pt x="3" y="219"/>
                    </a:cubicBezTo>
                    <a:cubicBezTo>
                      <a:pt x="3" y="219"/>
                      <a:pt x="4" y="219"/>
                      <a:pt x="4" y="219"/>
                    </a:cubicBezTo>
                    <a:cubicBezTo>
                      <a:pt x="4" y="219"/>
                      <a:pt x="4" y="218"/>
                      <a:pt x="5" y="217"/>
                    </a:cubicBezTo>
                    <a:cubicBezTo>
                      <a:pt x="5" y="217"/>
                      <a:pt x="5" y="217"/>
                      <a:pt x="6" y="217"/>
                    </a:cubicBezTo>
                    <a:cubicBezTo>
                      <a:pt x="6" y="217"/>
                      <a:pt x="6" y="216"/>
                      <a:pt x="7" y="216"/>
                    </a:cubicBezTo>
                    <a:cubicBezTo>
                      <a:pt x="7" y="215"/>
                      <a:pt x="7" y="213"/>
                      <a:pt x="7" y="213"/>
                    </a:cubicBezTo>
                    <a:cubicBezTo>
                      <a:pt x="7" y="213"/>
                      <a:pt x="7" y="213"/>
                      <a:pt x="6" y="212"/>
                    </a:cubicBezTo>
                    <a:cubicBezTo>
                      <a:pt x="5" y="212"/>
                      <a:pt x="5" y="212"/>
                      <a:pt x="5" y="211"/>
                    </a:cubicBezTo>
                    <a:cubicBezTo>
                      <a:pt x="4" y="211"/>
                      <a:pt x="5" y="210"/>
                      <a:pt x="5" y="210"/>
                    </a:cubicBezTo>
                    <a:cubicBezTo>
                      <a:pt x="5" y="210"/>
                      <a:pt x="3" y="209"/>
                      <a:pt x="3" y="209"/>
                    </a:cubicBezTo>
                    <a:cubicBezTo>
                      <a:pt x="3" y="209"/>
                      <a:pt x="1" y="209"/>
                      <a:pt x="1" y="209"/>
                    </a:cubicBezTo>
                    <a:cubicBezTo>
                      <a:pt x="1" y="209"/>
                      <a:pt x="1" y="209"/>
                      <a:pt x="1" y="209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3" y="206"/>
                      <a:pt x="3" y="206"/>
                      <a:pt x="3" y="206"/>
                    </a:cubicBezTo>
                    <a:cubicBezTo>
                      <a:pt x="3" y="206"/>
                      <a:pt x="3" y="205"/>
                      <a:pt x="3" y="204"/>
                    </a:cubicBezTo>
                    <a:cubicBezTo>
                      <a:pt x="4" y="204"/>
                      <a:pt x="5" y="202"/>
                      <a:pt x="5" y="202"/>
                    </a:cubicBez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11" y="202"/>
                      <a:pt x="11" y="202"/>
                    </a:cubicBezTo>
                    <a:cubicBezTo>
                      <a:pt x="12" y="201"/>
                      <a:pt x="10" y="199"/>
                      <a:pt x="10" y="199"/>
                    </a:cubicBezTo>
                    <a:cubicBezTo>
                      <a:pt x="10" y="199"/>
                      <a:pt x="8" y="201"/>
                      <a:pt x="8" y="201"/>
                    </a:cubicBezTo>
                    <a:cubicBezTo>
                      <a:pt x="7" y="201"/>
                      <a:pt x="7" y="198"/>
                      <a:pt x="7" y="198"/>
                    </a:cubicBezTo>
                    <a:cubicBezTo>
                      <a:pt x="7" y="196"/>
                      <a:pt x="7" y="196"/>
                      <a:pt x="7" y="196"/>
                    </a:cubicBezTo>
                    <a:cubicBezTo>
                      <a:pt x="9" y="195"/>
                      <a:pt x="9" y="195"/>
                      <a:pt x="9" y="195"/>
                    </a:cubicBezTo>
                    <a:cubicBezTo>
                      <a:pt x="10" y="193"/>
                      <a:pt x="10" y="193"/>
                      <a:pt x="10" y="193"/>
                    </a:cubicBezTo>
                    <a:cubicBezTo>
                      <a:pt x="10" y="193"/>
                      <a:pt x="12" y="191"/>
                      <a:pt x="12" y="191"/>
                    </a:cubicBezTo>
                    <a:cubicBezTo>
                      <a:pt x="13" y="190"/>
                      <a:pt x="12" y="188"/>
                      <a:pt x="12" y="188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11" y="182"/>
                      <a:pt x="11" y="182"/>
                      <a:pt x="11" y="182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5"/>
                      <a:pt x="9" y="175"/>
                      <a:pt x="9" y="175"/>
                    </a:cubicBezTo>
                    <a:cubicBezTo>
                      <a:pt x="8" y="173"/>
                      <a:pt x="8" y="173"/>
                      <a:pt x="8" y="173"/>
                    </a:cubicBezTo>
                    <a:cubicBezTo>
                      <a:pt x="8" y="171"/>
                      <a:pt x="8" y="171"/>
                      <a:pt x="8" y="171"/>
                    </a:cubicBezTo>
                    <a:cubicBezTo>
                      <a:pt x="8" y="171"/>
                      <a:pt x="6" y="169"/>
                      <a:pt x="5" y="169"/>
                    </a:cubicBezTo>
                    <a:cubicBezTo>
                      <a:pt x="4" y="169"/>
                      <a:pt x="5" y="168"/>
                      <a:pt x="5" y="168"/>
                    </a:cubicBezTo>
                    <a:cubicBezTo>
                      <a:pt x="5" y="166"/>
                      <a:pt x="5" y="166"/>
                      <a:pt x="5" y="166"/>
                    </a:cubicBezTo>
                    <a:cubicBezTo>
                      <a:pt x="5" y="163"/>
                      <a:pt x="5" y="163"/>
                      <a:pt x="5" y="163"/>
                    </a:cubicBezTo>
                    <a:cubicBezTo>
                      <a:pt x="10" y="164"/>
                      <a:pt x="10" y="164"/>
                      <a:pt x="10" y="164"/>
                    </a:cubicBezTo>
                    <a:cubicBezTo>
                      <a:pt x="12" y="164"/>
                      <a:pt x="12" y="164"/>
                      <a:pt x="12" y="164"/>
                    </a:cubicBezTo>
                    <a:cubicBezTo>
                      <a:pt x="9" y="162"/>
                      <a:pt x="9" y="162"/>
                      <a:pt x="9" y="162"/>
                    </a:cubicBezTo>
                    <a:cubicBezTo>
                      <a:pt x="12" y="161"/>
                      <a:pt x="12" y="161"/>
                      <a:pt x="12" y="161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22" y="164"/>
                      <a:pt x="22" y="164"/>
                      <a:pt x="22" y="164"/>
                    </a:cubicBezTo>
                    <a:cubicBezTo>
                      <a:pt x="23" y="164"/>
                      <a:pt x="23" y="164"/>
                      <a:pt x="23" y="164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30" y="161"/>
                      <a:pt x="30" y="161"/>
                      <a:pt x="30" y="161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0" y="157"/>
                      <a:pt x="30" y="157"/>
                      <a:pt x="30" y="157"/>
                    </a:cubicBezTo>
                    <a:cubicBezTo>
                      <a:pt x="28" y="154"/>
                      <a:pt x="28" y="154"/>
                      <a:pt x="28" y="154"/>
                    </a:cubicBezTo>
                    <a:cubicBezTo>
                      <a:pt x="30" y="154"/>
                      <a:pt x="30" y="154"/>
                      <a:pt x="30" y="154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30" y="151"/>
                      <a:pt x="34" y="152"/>
                      <a:pt x="34" y="152"/>
                    </a:cubicBezTo>
                    <a:cubicBezTo>
                      <a:pt x="34" y="151"/>
                      <a:pt x="34" y="151"/>
                      <a:pt x="35" y="150"/>
                    </a:cubicBezTo>
                    <a:cubicBezTo>
                      <a:pt x="36" y="150"/>
                      <a:pt x="38" y="149"/>
                      <a:pt x="38" y="149"/>
                    </a:cubicBez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47"/>
                      <a:pt x="41" y="146"/>
                      <a:pt x="41" y="146"/>
                    </a:cubicBezTo>
                    <a:cubicBezTo>
                      <a:pt x="42" y="146"/>
                      <a:pt x="41" y="145"/>
                      <a:pt x="41" y="144"/>
                    </a:cubicBezTo>
                    <a:cubicBezTo>
                      <a:pt x="41" y="143"/>
                      <a:pt x="41" y="141"/>
                      <a:pt x="41" y="141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35" y="134"/>
                      <a:pt x="32" y="134"/>
                      <a:pt x="32" y="133"/>
                    </a:cubicBezTo>
                    <a:cubicBezTo>
                      <a:pt x="31" y="132"/>
                      <a:pt x="30" y="130"/>
                      <a:pt x="30" y="130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40" y="125"/>
                      <a:pt x="41" y="125"/>
                    </a:cubicBezTo>
                    <a:cubicBezTo>
                      <a:pt x="42" y="126"/>
                      <a:pt x="42" y="122"/>
                      <a:pt x="42" y="122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2" y="113"/>
                      <a:pt x="43" y="112"/>
                    </a:cubicBezTo>
                    <a:cubicBezTo>
                      <a:pt x="44" y="112"/>
                      <a:pt x="47" y="106"/>
                      <a:pt x="47" y="106"/>
                    </a:cubicBezTo>
                    <a:cubicBezTo>
                      <a:pt x="47" y="106"/>
                      <a:pt x="47" y="100"/>
                      <a:pt x="47" y="99"/>
                    </a:cubicBezTo>
                    <a:cubicBezTo>
                      <a:pt x="47" y="98"/>
                      <a:pt x="47" y="94"/>
                      <a:pt x="47" y="94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4" y="92"/>
                      <a:pt x="43" y="92"/>
                    </a:cubicBezTo>
                    <a:cubicBezTo>
                      <a:pt x="43" y="91"/>
                      <a:pt x="44" y="89"/>
                      <a:pt x="44" y="89"/>
                    </a:cubicBezTo>
                    <a:cubicBezTo>
                      <a:pt x="39" y="88"/>
                      <a:pt x="39" y="88"/>
                      <a:pt x="39" y="88"/>
                    </a:cubicBezTo>
                    <a:cubicBezTo>
                      <a:pt x="40" y="85"/>
                      <a:pt x="41" y="80"/>
                      <a:pt x="42" y="80"/>
                    </a:cubicBezTo>
                    <a:cubicBezTo>
                      <a:pt x="43" y="79"/>
                      <a:pt x="45" y="77"/>
                      <a:pt x="45" y="77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7"/>
                      <a:pt x="49" y="65"/>
                      <a:pt x="49" y="65"/>
                    </a:cubicBezTo>
                    <a:cubicBezTo>
                      <a:pt x="50" y="65"/>
                      <a:pt x="56" y="65"/>
                      <a:pt x="56" y="6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4"/>
                      <a:pt x="75" y="66"/>
                      <a:pt x="75" y="67"/>
                    </a:cubicBezTo>
                    <a:cubicBezTo>
                      <a:pt x="75" y="67"/>
                      <a:pt x="77" y="69"/>
                      <a:pt x="77" y="70"/>
                    </a:cubicBezTo>
                    <a:cubicBezTo>
                      <a:pt x="76" y="70"/>
                      <a:pt x="78" y="73"/>
                      <a:pt x="78" y="73"/>
                    </a:cubicBezTo>
                    <a:cubicBezTo>
                      <a:pt x="78" y="73"/>
                      <a:pt x="77" y="75"/>
                      <a:pt x="77" y="76"/>
                    </a:cubicBezTo>
                    <a:cubicBezTo>
                      <a:pt x="77" y="76"/>
                      <a:pt x="78" y="80"/>
                      <a:pt x="78" y="80"/>
                    </a:cubicBezTo>
                    <a:cubicBezTo>
                      <a:pt x="78" y="81"/>
                      <a:pt x="80" y="82"/>
                      <a:pt x="80" y="82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72"/>
                      <a:pt x="83" y="71"/>
                      <a:pt x="84" y="72"/>
                    </a:cubicBezTo>
                    <a:cubicBezTo>
                      <a:pt x="85" y="72"/>
                      <a:pt x="88" y="75"/>
                      <a:pt x="88" y="75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0" y="76"/>
                      <a:pt x="93" y="74"/>
                      <a:pt x="93" y="74"/>
                    </a:cubicBezTo>
                    <a:cubicBezTo>
                      <a:pt x="93" y="74"/>
                      <a:pt x="90" y="70"/>
                      <a:pt x="90" y="70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9" y="60"/>
                      <a:pt x="99" y="60"/>
                      <a:pt x="99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59"/>
                      <a:pt x="114" y="57"/>
                      <a:pt x="114" y="57"/>
                    </a:cubicBezTo>
                    <a:cubicBezTo>
                      <a:pt x="113" y="57"/>
                      <a:pt x="111" y="55"/>
                      <a:pt x="111" y="55"/>
                    </a:cubicBezTo>
                    <a:cubicBezTo>
                      <a:pt x="111" y="55"/>
                      <a:pt x="110" y="57"/>
                      <a:pt x="110" y="57"/>
                    </a:cubicBezTo>
                    <a:cubicBezTo>
                      <a:pt x="109" y="58"/>
                      <a:pt x="106" y="58"/>
                      <a:pt x="106" y="57"/>
                    </a:cubicBezTo>
                    <a:cubicBezTo>
                      <a:pt x="105" y="57"/>
                      <a:pt x="104" y="54"/>
                      <a:pt x="104" y="54"/>
                    </a:cubicBezTo>
                    <a:cubicBezTo>
                      <a:pt x="104" y="51"/>
                      <a:pt x="104" y="51"/>
                      <a:pt x="104" y="51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3" y="47"/>
                      <a:pt x="103" y="44"/>
                      <a:pt x="104" y="43"/>
                    </a:cubicBezTo>
                    <a:cubicBezTo>
                      <a:pt x="105" y="43"/>
                      <a:pt x="105" y="41"/>
                      <a:pt x="105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1" y="41"/>
                      <a:pt x="101" y="39"/>
                    </a:cubicBezTo>
                    <a:cubicBezTo>
                      <a:pt x="102" y="37"/>
                      <a:pt x="102" y="36"/>
                      <a:pt x="102" y="36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3" y="26"/>
                      <a:pt x="103" y="26"/>
                    </a:cubicBezTo>
                    <a:cubicBezTo>
                      <a:pt x="102" y="26"/>
                      <a:pt x="100" y="26"/>
                      <a:pt x="100" y="26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3" y="24"/>
                      <a:pt x="103" y="24"/>
                      <a:pt x="103" y="24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104" y="2"/>
                      <a:pt x="105" y="2"/>
                    </a:cubicBezTo>
                    <a:cubicBezTo>
                      <a:pt x="106" y="2"/>
                      <a:pt x="108" y="3"/>
                      <a:pt x="108" y="3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6" y="6"/>
                      <a:pt x="116" y="6"/>
                    </a:cubicBezTo>
                    <a:cubicBezTo>
                      <a:pt x="117" y="6"/>
                      <a:pt x="119" y="5"/>
                      <a:pt x="119" y="5"/>
                    </a:cubicBezTo>
                    <a:cubicBezTo>
                      <a:pt x="119" y="5"/>
                      <a:pt x="122" y="3"/>
                      <a:pt x="123" y="3"/>
                    </a:cubicBezTo>
                    <a:cubicBezTo>
                      <a:pt x="123" y="2"/>
                      <a:pt x="124" y="2"/>
                      <a:pt x="124" y="2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8" y="15"/>
                      <a:pt x="138" y="18"/>
                      <a:pt x="138" y="18"/>
                    </a:cubicBezTo>
                    <a:cubicBezTo>
                      <a:pt x="137" y="18"/>
                      <a:pt x="136" y="22"/>
                      <a:pt x="136" y="22"/>
                    </a:cubicBezTo>
                    <a:cubicBezTo>
                      <a:pt x="136" y="25"/>
                      <a:pt x="136" y="25"/>
                      <a:pt x="136" y="25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41" y="26"/>
                      <a:pt x="141" y="26"/>
                      <a:pt x="141" y="26"/>
                    </a:cubicBezTo>
                    <a:cubicBezTo>
                      <a:pt x="143" y="28"/>
                      <a:pt x="143" y="28"/>
                      <a:pt x="143" y="28"/>
                    </a:cubicBezTo>
                    <a:cubicBezTo>
                      <a:pt x="144" y="29"/>
                      <a:pt x="144" y="29"/>
                      <a:pt x="144" y="29"/>
                    </a:cubicBezTo>
                    <a:cubicBezTo>
                      <a:pt x="147" y="29"/>
                      <a:pt x="147" y="29"/>
                      <a:pt x="147" y="29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63" y="35"/>
                      <a:pt x="163" y="35"/>
                      <a:pt x="163" y="35"/>
                    </a:cubicBezTo>
                    <a:cubicBezTo>
                      <a:pt x="164" y="32"/>
                      <a:pt x="164" y="32"/>
                      <a:pt x="164" y="32"/>
                    </a:cubicBezTo>
                    <a:cubicBezTo>
                      <a:pt x="165" y="31"/>
                      <a:pt x="165" y="31"/>
                      <a:pt x="165" y="31"/>
                    </a:cubicBezTo>
                    <a:cubicBezTo>
                      <a:pt x="168" y="31"/>
                      <a:pt x="168" y="31"/>
                      <a:pt x="168" y="31"/>
                    </a:cubicBezTo>
                    <a:cubicBezTo>
                      <a:pt x="170" y="30"/>
                      <a:pt x="170" y="30"/>
                      <a:pt x="170" y="30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68" y="26"/>
                      <a:pt x="168" y="26"/>
                      <a:pt x="168" y="26"/>
                    </a:cubicBezTo>
                    <a:cubicBezTo>
                      <a:pt x="168" y="23"/>
                      <a:pt x="168" y="23"/>
                      <a:pt x="168" y="23"/>
                    </a:cubicBezTo>
                    <a:cubicBezTo>
                      <a:pt x="168" y="23"/>
                      <a:pt x="170" y="21"/>
                      <a:pt x="170" y="21"/>
                    </a:cubicBezTo>
                    <a:cubicBezTo>
                      <a:pt x="171" y="21"/>
                      <a:pt x="175" y="22"/>
                      <a:pt x="175" y="22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7" y="28"/>
                      <a:pt x="177" y="28"/>
                      <a:pt x="177" y="28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31"/>
                      <a:pt x="172" y="31"/>
                      <a:pt x="172" y="31"/>
                    </a:cubicBezTo>
                    <a:cubicBezTo>
                      <a:pt x="172" y="35"/>
                      <a:pt x="172" y="35"/>
                      <a:pt x="172" y="35"/>
                    </a:cubicBezTo>
                    <a:cubicBezTo>
                      <a:pt x="172" y="39"/>
                      <a:pt x="172" y="39"/>
                      <a:pt x="172" y="39"/>
                    </a:cubicBezTo>
                    <a:cubicBezTo>
                      <a:pt x="172" y="39"/>
                      <a:pt x="172" y="41"/>
                      <a:pt x="171" y="41"/>
                    </a:cubicBezTo>
                    <a:cubicBezTo>
                      <a:pt x="170" y="42"/>
                      <a:pt x="168" y="42"/>
                      <a:pt x="168" y="42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2" y="46"/>
                      <a:pt x="162" y="46"/>
                      <a:pt x="162" y="46"/>
                    </a:cubicBezTo>
                    <a:cubicBezTo>
                      <a:pt x="161" y="47"/>
                      <a:pt x="161" y="47"/>
                      <a:pt x="161" y="47"/>
                    </a:cubicBezTo>
                    <a:cubicBezTo>
                      <a:pt x="162" y="50"/>
                      <a:pt x="162" y="50"/>
                      <a:pt x="162" y="50"/>
                    </a:cubicBezTo>
                    <a:cubicBezTo>
                      <a:pt x="164" y="52"/>
                      <a:pt x="164" y="52"/>
                      <a:pt x="164" y="52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70" y="50"/>
                      <a:pt x="170" y="50"/>
                      <a:pt x="170" y="50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8" y="53"/>
                      <a:pt x="178" y="53"/>
                      <a:pt x="178" y="53"/>
                    </a:cubicBezTo>
                    <a:cubicBezTo>
                      <a:pt x="178" y="53"/>
                      <a:pt x="182" y="53"/>
                      <a:pt x="182" y="53"/>
                    </a:cubicBezTo>
                    <a:cubicBezTo>
                      <a:pt x="182" y="53"/>
                      <a:pt x="183" y="50"/>
                      <a:pt x="183" y="50"/>
                    </a:cubicBezTo>
                    <a:cubicBezTo>
                      <a:pt x="183" y="50"/>
                      <a:pt x="184" y="48"/>
                      <a:pt x="185" y="48"/>
                    </a:cubicBezTo>
                    <a:cubicBezTo>
                      <a:pt x="186" y="48"/>
                      <a:pt x="187" y="46"/>
                      <a:pt x="188" y="46"/>
                    </a:cubicBezTo>
                    <a:cubicBezTo>
                      <a:pt x="188" y="45"/>
                      <a:pt x="189" y="43"/>
                      <a:pt x="189" y="43"/>
                    </a:cubicBezTo>
                    <a:cubicBezTo>
                      <a:pt x="189" y="43"/>
                      <a:pt x="191" y="42"/>
                      <a:pt x="192" y="42"/>
                    </a:cubicBezTo>
                    <a:cubicBezTo>
                      <a:pt x="193" y="42"/>
                      <a:pt x="199" y="41"/>
                      <a:pt x="199" y="41"/>
                    </a:cubicBezTo>
                    <a:cubicBezTo>
                      <a:pt x="199" y="41"/>
                      <a:pt x="203" y="40"/>
                      <a:pt x="204" y="39"/>
                    </a:cubicBezTo>
                    <a:cubicBezTo>
                      <a:pt x="204" y="39"/>
                      <a:pt x="208" y="36"/>
                      <a:pt x="208" y="36"/>
                    </a:cubicBezTo>
                    <a:cubicBezTo>
                      <a:pt x="209" y="33"/>
                      <a:pt x="209" y="33"/>
                      <a:pt x="209" y="33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0"/>
                      <a:pt x="213" y="30"/>
                      <a:pt x="213" y="29"/>
                    </a:cubicBezTo>
                    <a:cubicBezTo>
                      <a:pt x="213" y="28"/>
                      <a:pt x="214" y="25"/>
                      <a:pt x="214" y="25"/>
                    </a:cubicBezTo>
                    <a:cubicBezTo>
                      <a:pt x="216" y="24"/>
                      <a:pt x="216" y="24"/>
                      <a:pt x="216" y="24"/>
                    </a:cubicBezTo>
                    <a:cubicBezTo>
                      <a:pt x="216" y="24"/>
                      <a:pt x="218" y="25"/>
                      <a:pt x="218" y="26"/>
                    </a:cubicBezTo>
                    <a:cubicBezTo>
                      <a:pt x="218" y="26"/>
                      <a:pt x="217" y="28"/>
                      <a:pt x="217" y="28"/>
                    </a:cubicBezTo>
                    <a:cubicBezTo>
                      <a:pt x="217" y="28"/>
                      <a:pt x="215" y="29"/>
                      <a:pt x="214" y="30"/>
                    </a:cubicBezTo>
                    <a:cubicBezTo>
                      <a:pt x="214" y="30"/>
                      <a:pt x="214" y="32"/>
                      <a:pt x="214" y="32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16" y="30"/>
                      <a:pt x="217" y="29"/>
                      <a:pt x="217" y="29"/>
                    </a:cubicBezTo>
                    <a:cubicBezTo>
                      <a:pt x="217" y="29"/>
                      <a:pt x="221" y="28"/>
                      <a:pt x="221" y="28"/>
                    </a:cubicBezTo>
                    <a:cubicBezTo>
                      <a:pt x="221" y="28"/>
                      <a:pt x="223" y="29"/>
                      <a:pt x="223" y="29"/>
                    </a:cubicBezTo>
                    <a:cubicBezTo>
                      <a:pt x="223" y="29"/>
                      <a:pt x="225" y="30"/>
                      <a:pt x="225" y="30"/>
                    </a:cubicBezTo>
                    <a:cubicBezTo>
                      <a:pt x="229" y="29"/>
                      <a:pt x="229" y="29"/>
                      <a:pt x="229" y="29"/>
                    </a:cubicBezTo>
                    <a:cubicBezTo>
                      <a:pt x="229" y="27"/>
                      <a:pt x="229" y="27"/>
                      <a:pt x="229" y="27"/>
                    </a:cubicBezTo>
                    <a:cubicBezTo>
                      <a:pt x="229" y="27"/>
                      <a:pt x="229" y="26"/>
                      <a:pt x="230" y="26"/>
                    </a:cubicBezTo>
                    <a:cubicBezTo>
                      <a:pt x="231" y="25"/>
                      <a:pt x="233" y="24"/>
                      <a:pt x="233" y="24"/>
                    </a:cubicBezTo>
                    <a:cubicBezTo>
                      <a:pt x="233" y="24"/>
                      <a:pt x="233" y="22"/>
                      <a:pt x="233" y="21"/>
                    </a:cubicBezTo>
                    <a:cubicBezTo>
                      <a:pt x="233" y="21"/>
                      <a:pt x="234" y="19"/>
                      <a:pt x="234" y="19"/>
                    </a:cubicBezTo>
                    <a:cubicBezTo>
                      <a:pt x="234" y="19"/>
                      <a:pt x="234" y="19"/>
                      <a:pt x="234" y="19"/>
                    </a:cubicBezTo>
                    <a:cubicBezTo>
                      <a:pt x="234" y="19"/>
                      <a:pt x="236" y="18"/>
                      <a:pt x="236" y="18"/>
                    </a:cubicBezTo>
                    <a:cubicBezTo>
                      <a:pt x="236" y="18"/>
                      <a:pt x="237" y="15"/>
                      <a:pt x="237" y="15"/>
                    </a:cubicBezTo>
                    <a:cubicBezTo>
                      <a:pt x="237" y="15"/>
                      <a:pt x="237" y="14"/>
                      <a:pt x="238" y="14"/>
                    </a:cubicBezTo>
                    <a:cubicBezTo>
                      <a:pt x="238" y="14"/>
                      <a:pt x="240" y="12"/>
                      <a:pt x="240" y="12"/>
                    </a:cubicBezTo>
                    <a:cubicBezTo>
                      <a:pt x="241" y="11"/>
                      <a:pt x="241" y="11"/>
                      <a:pt x="242" y="11"/>
                    </a:cubicBezTo>
                    <a:cubicBezTo>
                      <a:pt x="242" y="11"/>
                      <a:pt x="243" y="13"/>
                      <a:pt x="243" y="13"/>
                    </a:cubicBezTo>
                    <a:cubicBezTo>
                      <a:pt x="243" y="13"/>
                      <a:pt x="243" y="14"/>
                      <a:pt x="242" y="15"/>
                    </a:cubicBezTo>
                    <a:cubicBezTo>
                      <a:pt x="241" y="15"/>
                      <a:pt x="240" y="16"/>
                      <a:pt x="240" y="16"/>
                    </a:cubicBezTo>
                    <a:cubicBezTo>
                      <a:pt x="240" y="16"/>
                      <a:pt x="242" y="18"/>
                      <a:pt x="242" y="18"/>
                    </a:cubicBezTo>
                    <a:cubicBezTo>
                      <a:pt x="242" y="18"/>
                      <a:pt x="243" y="19"/>
                      <a:pt x="243" y="19"/>
                    </a:cubicBezTo>
                    <a:cubicBezTo>
                      <a:pt x="243" y="20"/>
                      <a:pt x="242" y="21"/>
                      <a:pt x="242" y="21"/>
                    </a:cubicBezTo>
                    <a:cubicBezTo>
                      <a:pt x="243" y="21"/>
                      <a:pt x="246" y="20"/>
                      <a:pt x="246" y="20"/>
                    </a:cubicBezTo>
                    <a:cubicBezTo>
                      <a:pt x="246" y="20"/>
                      <a:pt x="246" y="18"/>
                      <a:pt x="246" y="18"/>
                    </a:cubicBezTo>
                    <a:cubicBezTo>
                      <a:pt x="246" y="18"/>
                      <a:pt x="248" y="16"/>
                      <a:pt x="248" y="16"/>
                    </a:cubicBezTo>
                    <a:cubicBezTo>
                      <a:pt x="249" y="16"/>
                      <a:pt x="251" y="17"/>
                      <a:pt x="251" y="17"/>
                    </a:cubicBezTo>
                    <a:cubicBezTo>
                      <a:pt x="251" y="17"/>
                      <a:pt x="251" y="18"/>
                      <a:pt x="251" y="19"/>
                    </a:cubicBezTo>
                    <a:cubicBezTo>
                      <a:pt x="250" y="19"/>
                      <a:pt x="248" y="21"/>
                      <a:pt x="248" y="21"/>
                    </a:cubicBezTo>
                    <a:cubicBezTo>
                      <a:pt x="248" y="22"/>
                      <a:pt x="247" y="22"/>
                      <a:pt x="248" y="22"/>
                    </a:cubicBezTo>
                    <a:cubicBezTo>
                      <a:pt x="248" y="23"/>
                      <a:pt x="250" y="25"/>
                      <a:pt x="250" y="25"/>
                    </a:cubicBezTo>
                    <a:cubicBezTo>
                      <a:pt x="253" y="27"/>
                      <a:pt x="253" y="27"/>
                      <a:pt x="253" y="27"/>
                    </a:cubicBezTo>
                    <a:cubicBezTo>
                      <a:pt x="253" y="27"/>
                      <a:pt x="253" y="28"/>
                      <a:pt x="253" y="29"/>
                    </a:cubicBezTo>
                    <a:cubicBezTo>
                      <a:pt x="253" y="29"/>
                      <a:pt x="248" y="29"/>
                      <a:pt x="248" y="29"/>
                    </a:cubicBezTo>
                    <a:cubicBezTo>
                      <a:pt x="248" y="29"/>
                      <a:pt x="248" y="29"/>
                      <a:pt x="247" y="30"/>
                    </a:cubicBezTo>
                    <a:cubicBezTo>
                      <a:pt x="247" y="30"/>
                      <a:pt x="246" y="31"/>
                      <a:pt x="244" y="32"/>
                    </a:cubicBezTo>
                    <a:cubicBezTo>
                      <a:pt x="242" y="32"/>
                      <a:pt x="242" y="32"/>
                      <a:pt x="242" y="33"/>
                    </a:cubicBezTo>
                    <a:cubicBezTo>
                      <a:pt x="242" y="34"/>
                      <a:pt x="241" y="35"/>
                      <a:pt x="242" y="36"/>
                    </a:cubicBezTo>
                    <a:cubicBezTo>
                      <a:pt x="243" y="37"/>
                      <a:pt x="245" y="38"/>
                      <a:pt x="245" y="38"/>
                    </a:cubicBezTo>
                    <a:cubicBezTo>
                      <a:pt x="245" y="38"/>
                      <a:pt x="250" y="40"/>
                      <a:pt x="250" y="39"/>
                    </a:cubicBezTo>
                    <a:cubicBezTo>
                      <a:pt x="250" y="39"/>
                      <a:pt x="257" y="39"/>
                      <a:pt x="257" y="39"/>
                    </a:cubicBezTo>
                    <a:cubicBezTo>
                      <a:pt x="260" y="39"/>
                      <a:pt x="260" y="39"/>
                      <a:pt x="260" y="39"/>
                    </a:cubicBezTo>
                    <a:cubicBezTo>
                      <a:pt x="260" y="39"/>
                      <a:pt x="261" y="41"/>
                      <a:pt x="262" y="42"/>
                    </a:cubicBezTo>
                    <a:cubicBezTo>
                      <a:pt x="262" y="42"/>
                      <a:pt x="266" y="45"/>
                      <a:pt x="266" y="45"/>
                    </a:cubicBezTo>
                    <a:cubicBezTo>
                      <a:pt x="268" y="45"/>
                      <a:pt x="268" y="45"/>
                      <a:pt x="268" y="45"/>
                    </a:cubicBezTo>
                    <a:cubicBezTo>
                      <a:pt x="269" y="49"/>
                      <a:pt x="269" y="49"/>
                      <a:pt x="269" y="49"/>
                    </a:cubicBezTo>
                    <a:cubicBezTo>
                      <a:pt x="268" y="52"/>
                      <a:pt x="268" y="52"/>
                      <a:pt x="268" y="52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1" y="56"/>
                      <a:pt x="261" y="56"/>
                      <a:pt x="261" y="56"/>
                    </a:cubicBezTo>
                    <a:cubicBezTo>
                      <a:pt x="259" y="55"/>
                      <a:pt x="259" y="55"/>
                      <a:pt x="259" y="55"/>
                    </a:cubicBezTo>
                    <a:cubicBezTo>
                      <a:pt x="259" y="55"/>
                      <a:pt x="261" y="57"/>
                      <a:pt x="262" y="57"/>
                    </a:cubicBezTo>
                    <a:cubicBezTo>
                      <a:pt x="263" y="57"/>
                      <a:pt x="264" y="58"/>
                      <a:pt x="264" y="58"/>
                    </a:cubicBezTo>
                    <a:cubicBezTo>
                      <a:pt x="265" y="58"/>
                      <a:pt x="269" y="58"/>
                      <a:pt x="273" y="58"/>
                    </a:cubicBezTo>
                    <a:cubicBezTo>
                      <a:pt x="273" y="59"/>
                      <a:pt x="273" y="59"/>
                      <a:pt x="273" y="60"/>
                    </a:cubicBezTo>
                    <a:cubicBezTo>
                      <a:pt x="274" y="61"/>
                      <a:pt x="275" y="65"/>
                      <a:pt x="275" y="66"/>
                    </a:cubicBezTo>
                    <a:cubicBezTo>
                      <a:pt x="275" y="66"/>
                      <a:pt x="276" y="70"/>
                      <a:pt x="278" y="73"/>
                    </a:cubicBezTo>
                    <a:cubicBezTo>
                      <a:pt x="281" y="77"/>
                      <a:pt x="280" y="78"/>
                      <a:pt x="280" y="78"/>
                    </a:cubicBezTo>
                    <a:cubicBezTo>
                      <a:pt x="280" y="87"/>
                      <a:pt x="280" y="87"/>
                      <a:pt x="280" y="87"/>
                    </a:cubicBezTo>
                    <a:cubicBezTo>
                      <a:pt x="280" y="95"/>
                      <a:pt x="280" y="95"/>
                      <a:pt x="280" y="95"/>
                    </a:cubicBezTo>
                    <a:cubicBezTo>
                      <a:pt x="275" y="99"/>
                      <a:pt x="275" y="99"/>
                      <a:pt x="275" y="99"/>
                    </a:cubicBezTo>
                    <a:cubicBezTo>
                      <a:pt x="273" y="108"/>
                      <a:pt x="273" y="108"/>
                      <a:pt x="273" y="108"/>
                    </a:cubicBezTo>
                    <a:cubicBezTo>
                      <a:pt x="273" y="108"/>
                      <a:pt x="274" y="109"/>
                      <a:pt x="275" y="109"/>
                    </a:cubicBezTo>
                    <a:cubicBezTo>
                      <a:pt x="276" y="110"/>
                      <a:pt x="279" y="113"/>
                      <a:pt x="279" y="113"/>
                    </a:cubicBezTo>
                    <a:cubicBezTo>
                      <a:pt x="280" y="114"/>
                      <a:pt x="286" y="117"/>
                      <a:pt x="289" y="118"/>
                    </a:cubicBezTo>
                    <a:cubicBezTo>
                      <a:pt x="292" y="120"/>
                      <a:pt x="291" y="125"/>
                      <a:pt x="291" y="125"/>
                    </a:cubicBezTo>
                    <a:cubicBezTo>
                      <a:pt x="289" y="132"/>
                      <a:pt x="289" y="132"/>
                      <a:pt x="289" y="132"/>
                    </a:cubicBezTo>
                    <a:cubicBezTo>
                      <a:pt x="289" y="132"/>
                      <a:pt x="290" y="136"/>
                      <a:pt x="292" y="136"/>
                    </a:cubicBezTo>
                    <a:cubicBezTo>
                      <a:pt x="293" y="135"/>
                      <a:pt x="294" y="141"/>
                      <a:pt x="294" y="141"/>
                    </a:cubicBezTo>
                    <a:cubicBezTo>
                      <a:pt x="294" y="141"/>
                      <a:pt x="295" y="147"/>
                      <a:pt x="295" y="148"/>
                    </a:cubicBezTo>
                    <a:cubicBezTo>
                      <a:pt x="294" y="149"/>
                      <a:pt x="295" y="150"/>
                      <a:pt x="295" y="150"/>
                    </a:cubicBezTo>
                    <a:cubicBezTo>
                      <a:pt x="297" y="154"/>
                      <a:pt x="297" y="154"/>
                      <a:pt x="297" y="154"/>
                    </a:cubicBezTo>
                    <a:cubicBezTo>
                      <a:pt x="297" y="154"/>
                      <a:pt x="296" y="157"/>
                      <a:pt x="295" y="158"/>
                    </a:cubicBezTo>
                    <a:cubicBezTo>
                      <a:pt x="295" y="160"/>
                      <a:pt x="294" y="162"/>
                      <a:pt x="294" y="162"/>
                    </a:cubicBezTo>
                    <a:cubicBezTo>
                      <a:pt x="295" y="165"/>
                      <a:pt x="295" y="165"/>
                      <a:pt x="295" y="165"/>
                    </a:cubicBezTo>
                    <a:cubicBezTo>
                      <a:pt x="299" y="170"/>
                      <a:pt x="299" y="170"/>
                      <a:pt x="299" y="170"/>
                    </a:cubicBezTo>
                    <a:cubicBezTo>
                      <a:pt x="299" y="175"/>
                      <a:pt x="299" y="175"/>
                      <a:pt x="299" y="175"/>
                    </a:cubicBezTo>
                    <a:cubicBezTo>
                      <a:pt x="299" y="178"/>
                      <a:pt x="299" y="178"/>
                      <a:pt x="299" y="178"/>
                    </a:cubicBezTo>
                    <a:cubicBezTo>
                      <a:pt x="299" y="178"/>
                      <a:pt x="302" y="179"/>
                      <a:pt x="303" y="179"/>
                    </a:cubicBezTo>
                    <a:cubicBezTo>
                      <a:pt x="304" y="179"/>
                      <a:pt x="306" y="181"/>
                      <a:pt x="306" y="181"/>
                    </a:cubicBezTo>
                    <a:cubicBezTo>
                      <a:pt x="306" y="181"/>
                      <a:pt x="306" y="183"/>
                      <a:pt x="306" y="184"/>
                    </a:cubicBezTo>
                    <a:cubicBezTo>
                      <a:pt x="306" y="184"/>
                      <a:pt x="309" y="188"/>
                      <a:pt x="309" y="188"/>
                    </a:cubicBezTo>
                    <a:cubicBezTo>
                      <a:pt x="310" y="189"/>
                      <a:pt x="312" y="192"/>
                      <a:pt x="312" y="192"/>
                    </a:cubicBezTo>
                    <a:cubicBezTo>
                      <a:pt x="312" y="192"/>
                      <a:pt x="312" y="194"/>
                      <a:pt x="309" y="197"/>
                    </a:cubicBezTo>
                    <a:cubicBezTo>
                      <a:pt x="307" y="200"/>
                      <a:pt x="308" y="200"/>
                      <a:pt x="308" y="201"/>
                    </a:cubicBezTo>
                    <a:cubicBezTo>
                      <a:pt x="308" y="202"/>
                      <a:pt x="309" y="204"/>
                      <a:pt x="309" y="204"/>
                    </a:cubicBezTo>
                    <a:cubicBezTo>
                      <a:pt x="309" y="204"/>
                      <a:pt x="308" y="205"/>
                      <a:pt x="307" y="206"/>
                    </a:cubicBezTo>
                    <a:cubicBezTo>
                      <a:pt x="307" y="206"/>
                      <a:pt x="306" y="208"/>
                      <a:pt x="306" y="210"/>
                    </a:cubicBezTo>
                    <a:cubicBezTo>
                      <a:pt x="302" y="213"/>
                      <a:pt x="302" y="213"/>
                      <a:pt x="302" y="213"/>
                    </a:cubicBezTo>
                    <a:cubicBezTo>
                      <a:pt x="302" y="213"/>
                      <a:pt x="302" y="213"/>
                      <a:pt x="301" y="214"/>
                    </a:cubicBezTo>
                    <a:cubicBezTo>
                      <a:pt x="301" y="213"/>
                      <a:pt x="300" y="213"/>
                      <a:pt x="299" y="213"/>
                    </a:cubicBezTo>
                    <a:cubicBezTo>
                      <a:pt x="298" y="212"/>
                      <a:pt x="297" y="211"/>
                      <a:pt x="297" y="211"/>
                    </a:cubicBezTo>
                    <a:cubicBezTo>
                      <a:pt x="297" y="211"/>
                      <a:pt x="297" y="209"/>
                      <a:pt x="297" y="207"/>
                    </a:cubicBezTo>
                    <a:cubicBezTo>
                      <a:pt x="297" y="205"/>
                      <a:pt x="297" y="206"/>
                      <a:pt x="297" y="205"/>
                    </a:cubicBezTo>
                    <a:cubicBezTo>
                      <a:pt x="296" y="204"/>
                      <a:pt x="294" y="203"/>
                      <a:pt x="292" y="202"/>
                    </a:cubicBezTo>
                    <a:cubicBezTo>
                      <a:pt x="290" y="202"/>
                      <a:pt x="286" y="202"/>
                      <a:pt x="285" y="203"/>
                    </a:cubicBezTo>
                    <a:cubicBezTo>
                      <a:pt x="285" y="203"/>
                      <a:pt x="285" y="207"/>
                      <a:pt x="285" y="207"/>
                    </a:cubicBezTo>
                    <a:cubicBezTo>
                      <a:pt x="287" y="210"/>
                      <a:pt x="287" y="210"/>
                      <a:pt x="287" y="210"/>
                    </a:cubicBezTo>
                    <a:cubicBezTo>
                      <a:pt x="286" y="212"/>
                      <a:pt x="286" y="212"/>
                      <a:pt x="286" y="212"/>
                    </a:cubicBezTo>
                    <a:cubicBezTo>
                      <a:pt x="286" y="212"/>
                      <a:pt x="277" y="214"/>
                      <a:pt x="274" y="214"/>
                    </a:cubicBezTo>
                    <a:cubicBezTo>
                      <a:pt x="271" y="214"/>
                      <a:pt x="272" y="216"/>
                      <a:pt x="272" y="216"/>
                    </a:cubicBezTo>
                    <a:cubicBezTo>
                      <a:pt x="270" y="220"/>
                      <a:pt x="270" y="220"/>
                      <a:pt x="270" y="220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262" y="224"/>
                      <a:pt x="262" y="224"/>
                      <a:pt x="262" y="224"/>
                    </a:cubicBezTo>
                    <a:cubicBezTo>
                      <a:pt x="262" y="224"/>
                      <a:pt x="256" y="229"/>
                      <a:pt x="255" y="229"/>
                    </a:cubicBezTo>
                    <a:cubicBezTo>
                      <a:pt x="251" y="232"/>
                      <a:pt x="251" y="232"/>
                      <a:pt x="251" y="232"/>
                    </a:cubicBezTo>
                    <a:cubicBezTo>
                      <a:pt x="251" y="232"/>
                      <a:pt x="250" y="232"/>
                      <a:pt x="247" y="234"/>
                    </a:cubicBezTo>
                    <a:cubicBezTo>
                      <a:pt x="243" y="235"/>
                      <a:pt x="245" y="237"/>
                      <a:pt x="244" y="238"/>
                    </a:cubicBezTo>
                    <a:cubicBezTo>
                      <a:pt x="244" y="240"/>
                      <a:pt x="243" y="240"/>
                      <a:pt x="241" y="241"/>
                    </a:cubicBezTo>
                    <a:cubicBezTo>
                      <a:pt x="240" y="241"/>
                      <a:pt x="237" y="240"/>
                      <a:pt x="235" y="240"/>
                    </a:cubicBezTo>
                    <a:cubicBezTo>
                      <a:pt x="234" y="240"/>
                      <a:pt x="231" y="242"/>
                      <a:pt x="229" y="242"/>
                    </a:cubicBezTo>
                    <a:cubicBezTo>
                      <a:pt x="226" y="242"/>
                      <a:pt x="226" y="242"/>
                      <a:pt x="226" y="242"/>
                    </a:cubicBezTo>
                    <a:cubicBezTo>
                      <a:pt x="222" y="247"/>
                      <a:pt x="222" y="247"/>
                      <a:pt x="222" y="247"/>
                    </a:cubicBezTo>
                    <a:cubicBezTo>
                      <a:pt x="219" y="253"/>
                      <a:pt x="219" y="253"/>
                      <a:pt x="219" y="253"/>
                    </a:cubicBezTo>
                    <a:cubicBezTo>
                      <a:pt x="218" y="250"/>
                      <a:pt x="218" y="250"/>
                      <a:pt x="218" y="250"/>
                    </a:cubicBezTo>
                    <a:cubicBezTo>
                      <a:pt x="217" y="246"/>
                      <a:pt x="217" y="246"/>
                      <a:pt x="217" y="246"/>
                    </a:cubicBezTo>
                    <a:cubicBezTo>
                      <a:pt x="212" y="246"/>
                      <a:pt x="212" y="246"/>
                      <a:pt x="212" y="246"/>
                    </a:cubicBezTo>
                    <a:cubicBezTo>
                      <a:pt x="213" y="249"/>
                      <a:pt x="213" y="249"/>
                      <a:pt x="213" y="249"/>
                    </a:cubicBezTo>
                    <a:cubicBezTo>
                      <a:pt x="213" y="249"/>
                      <a:pt x="215" y="256"/>
                      <a:pt x="216" y="257"/>
                    </a:cubicBezTo>
                    <a:cubicBezTo>
                      <a:pt x="217" y="258"/>
                      <a:pt x="218" y="258"/>
                      <a:pt x="220" y="259"/>
                    </a:cubicBezTo>
                    <a:cubicBezTo>
                      <a:pt x="223" y="261"/>
                      <a:pt x="223" y="261"/>
                      <a:pt x="226" y="263"/>
                    </a:cubicBezTo>
                    <a:cubicBezTo>
                      <a:pt x="229" y="265"/>
                      <a:pt x="228" y="267"/>
                      <a:pt x="228" y="268"/>
                    </a:cubicBezTo>
                    <a:cubicBezTo>
                      <a:pt x="228" y="270"/>
                      <a:pt x="228" y="270"/>
                      <a:pt x="226" y="272"/>
                    </a:cubicBezTo>
                    <a:cubicBezTo>
                      <a:pt x="224" y="275"/>
                      <a:pt x="226" y="277"/>
                      <a:pt x="226" y="277"/>
                    </a:cubicBezTo>
                    <a:cubicBezTo>
                      <a:pt x="226" y="277"/>
                      <a:pt x="227" y="279"/>
                      <a:pt x="229" y="281"/>
                    </a:cubicBezTo>
                    <a:cubicBezTo>
                      <a:pt x="231" y="283"/>
                      <a:pt x="230" y="284"/>
                      <a:pt x="231" y="287"/>
                    </a:cubicBezTo>
                    <a:cubicBezTo>
                      <a:pt x="231" y="290"/>
                      <a:pt x="231" y="289"/>
                      <a:pt x="233" y="292"/>
                    </a:cubicBezTo>
                    <a:cubicBezTo>
                      <a:pt x="235" y="294"/>
                      <a:pt x="234" y="293"/>
                      <a:pt x="236" y="295"/>
                    </a:cubicBezTo>
                    <a:cubicBezTo>
                      <a:pt x="238" y="297"/>
                      <a:pt x="238" y="298"/>
                      <a:pt x="238" y="298"/>
                    </a:cubicBezTo>
                    <a:cubicBezTo>
                      <a:pt x="238" y="298"/>
                      <a:pt x="244" y="296"/>
                      <a:pt x="246" y="298"/>
                    </a:cubicBezTo>
                    <a:cubicBezTo>
                      <a:pt x="248" y="300"/>
                      <a:pt x="247" y="299"/>
                      <a:pt x="251" y="302"/>
                    </a:cubicBezTo>
                    <a:cubicBezTo>
                      <a:pt x="254" y="306"/>
                      <a:pt x="251" y="304"/>
                      <a:pt x="252" y="307"/>
                    </a:cubicBezTo>
                    <a:cubicBezTo>
                      <a:pt x="253" y="309"/>
                      <a:pt x="254" y="308"/>
                      <a:pt x="254" y="308"/>
                    </a:cubicBezTo>
                    <a:cubicBezTo>
                      <a:pt x="254" y="308"/>
                      <a:pt x="255" y="309"/>
                      <a:pt x="257" y="309"/>
                    </a:cubicBezTo>
                    <a:cubicBezTo>
                      <a:pt x="259" y="309"/>
                      <a:pt x="259" y="311"/>
                      <a:pt x="259" y="313"/>
                    </a:cubicBezTo>
                    <a:cubicBezTo>
                      <a:pt x="260" y="315"/>
                      <a:pt x="260" y="315"/>
                      <a:pt x="262" y="317"/>
                    </a:cubicBezTo>
                    <a:cubicBezTo>
                      <a:pt x="263" y="318"/>
                      <a:pt x="264" y="317"/>
                      <a:pt x="267" y="316"/>
                    </a:cubicBezTo>
                    <a:cubicBezTo>
                      <a:pt x="269" y="316"/>
                      <a:pt x="268" y="318"/>
                      <a:pt x="268" y="319"/>
                    </a:cubicBezTo>
                    <a:cubicBezTo>
                      <a:pt x="268" y="320"/>
                      <a:pt x="270" y="320"/>
                      <a:pt x="272" y="321"/>
                    </a:cubicBezTo>
                    <a:cubicBezTo>
                      <a:pt x="274" y="322"/>
                      <a:pt x="273" y="322"/>
                      <a:pt x="275" y="324"/>
                    </a:cubicBezTo>
                    <a:cubicBezTo>
                      <a:pt x="275" y="324"/>
                      <a:pt x="275" y="324"/>
                      <a:pt x="275" y="325"/>
                    </a:cubicBezTo>
                    <a:close/>
                    <a:moveTo>
                      <a:pt x="55" y="394"/>
                    </a:moveTo>
                    <a:cubicBezTo>
                      <a:pt x="55" y="394"/>
                      <a:pt x="55" y="394"/>
                      <a:pt x="55" y="394"/>
                    </a:cubicBezTo>
                    <a:cubicBezTo>
                      <a:pt x="55" y="394"/>
                      <a:pt x="55" y="394"/>
                      <a:pt x="55" y="394"/>
                    </a:cubicBezTo>
                    <a:cubicBezTo>
                      <a:pt x="55" y="394"/>
                      <a:pt x="55" y="394"/>
                      <a:pt x="55" y="394"/>
                    </a:cubicBezTo>
                    <a:close/>
                    <a:moveTo>
                      <a:pt x="128" y="400"/>
                    </a:move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lose/>
                    <a:moveTo>
                      <a:pt x="312" y="204"/>
                    </a:moveTo>
                    <a:cubicBezTo>
                      <a:pt x="312" y="204"/>
                      <a:pt x="312" y="204"/>
                      <a:pt x="312" y="204"/>
                    </a:cubicBezTo>
                    <a:cubicBezTo>
                      <a:pt x="312" y="204"/>
                      <a:pt x="312" y="204"/>
                      <a:pt x="312" y="204"/>
                    </a:cubicBezTo>
                    <a:cubicBezTo>
                      <a:pt x="312" y="204"/>
                      <a:pt x="312" y="204"/>
                      <a:pt x="312" y="20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42" name="Freeform 80"/>
              <p:cNvSpPr>
                <a:spLocks noEditPoints="1"/>
              </p:cNvSpPr>
              <p:nvPr/>
            </p:nvSpPr>
            <p:spPr bwMode="auto">
              <a:xfrm>
                <a:off x="15313709" y="9522599"/>
                <a:ext cx="2277471" cy="2519250"/>
              </a:xfrm>
              <a:custGeom>
                <a:avLst/>
                <a:gdLst>
                  <a:gd name="T0" fmla="*/ 372 w 492"/>
                  <a:gd name="T1" fmla="*/ 536 h 561"/>
                  <a:gd name="T2" fmla="*/ 338 w 492"/>
                  <a:gd name="T3" fmla="*/ 556 h 561"/>
                  <a:gd name="T4" fmla="*/ 272 w 492"/>
                  <a:gd name="T5" fmla="*/ 521 h 561"/>
                  <a:gd name="T6" fmla="*/ 260 w 492"/>
                  <a:gd name="T7" fmla="*/ 489 h 561"/>
                  <a:gd name="T8" fmla="*/ 318 w 492"/>
                  <a:gd name="T9" fmla="*/ 489 h 561"/>
                  <a:gd name="T10" fmla="*/ 376 w 492"/>
                  <a:gd name="T11" fmla="*/ 476 h 561"/>
                  <a:gd name="T12" fmla="*/ 403 w 492"/>
                  <a:gd name="T13" fmla="*/ 478 h 561"/>
                  <a:gd name="T14" fmla="*/ 442 w 492"/>
                  <a:gd name="T15" fmla="*/ 422 h 561"/>
                  <a:gd name="T16" fmla="*/ 411 w 492"/>
                  <a:gd name="T17" fmla="*/ 385 h 561"/>
                  <a:gd name="T18" fmla="*/ 455 w 492"/>
                  <a:gd name="T19" fmla="*/ 350 h 561"/>
                  <a:gd name="T20" fmla="*/ 490 w 492"/>
                  <a:gd name="T21" fmla="*/ 351 h 561"/>
                  <a:gd name="T22" fmla="*/ 379 w 492"/>
                  <a:gd name="T23" fmla="*/ 295 h 561"/>
                  <a:gd name="T24" fmla="*/ 340 w 492"/>
                  <a:gd name="T25" fmla="*/ 271 h 561"/>
                  <a:gd name="T26" fmla="*/ 275 w 492"/>
                  <a:gd name="T27" fmla="*/ 186 h 561"/>
                  <a:gd name="T28" fmla="*/ 218 w 492"/>
                  <a:gd name="T29" fmla="*/ 109 h 561"/>
                  <a:gd name="T30" fmla="*/ 247 w 492"/>
                  <a:gd name="T31" fmla="*/ 78 h 561"/>
                  <a:gd name="T32" fmla="*/ 267 w 492"/>
                  <a:gd name="T33" fmla="*/ 63 h 561"/>
                  <a:gd name="T34" fmla="*/ 262 w 492"/>
                  <a:gd name="T35" fmla="*/ 56 h 561"/>
                  <a:gd name="T36" fmla="*/ 258 w 492"/>
                  <a:gd name="T37" fmla="*/ 46 h 561"/>
                  <a:gd name="T38" fmla="*/ 267 w 492"/>
                  <a:gd name="T39" fmla="*/ 30 h 561"/>
                  <a:gd name="T40" fmla="*/ 212 w 492"/>
                  <a:gd name="T41" fmla="*/ 15 h 561"/>
                  <a:gd name="T42" fmla="*/ 185 w 492"/>
                  <a:gd name="T43" fmla="*/ 4 h 561"/>
                  <a:gd name="T44" fmla="*/ 148 w 492"/>
                  <a:gd name="T45" fmla="*/ 15 h 561"/>
                  <a:gd name="T46" fmla="*/ 148 w 492"/>
                  <a:gd name="T47" fmla="*/ 26 h 561"/>
                  <a:gd name="T48" fmla="*/ 139 w 492"/>
                  <a:gd name="T49" fmla="*/ 27 h 561"/>
                  <a:gd name="T50" fmla="*/ 132 w 492"/>
                  <a:gd name="T51" fmla="*/ 34 h 561"/>
                  <a:gd name="T52" fmla="*/ 136 w 492"/>
                  <a:gd name="T53" fmla="*/ 46 h 561"/>
                  <a:gd name="T54" fmla="*/ 129 w 492"/>
                  <a:gd name="T55" fmla="*/ 40 h 561"/>
                  <a:gd name="T56" fmla="*/ 114 w 492"/>
                  <a:gd name="T57" fmla="*/ 45 h 561"/>
                  <a:gd name="T58" fmla="*/ 104 w 492"/>
                  <a:gd name="T59" fmla="*/ 34 h 561"/>
                  <a:gd name="T60" fmla="*/ 101 w 492"/>
                  <a:gd name="T61" fmla="*/ 47 h 561"/>
                  <a:gd name="T62" fmla="*/ 94 w 492"/>
                  <a:gd name="T63" fmla="*/ 61 h 561"/>
                  <a:gd name="T64" fmla="*/ 89 w 492"/>
                  <a:gd name="T65" fmla="*/ 71 h 561"/>
                  <a:gd name="T66" fmla="*/ 87 w 492"/>
                  <a:gd name="T67" fmla="*/ 58 h 561"/>
                  <a:gd name="T68" fmla="*/ 73 w 492"/>
                  <a:gd name="T69" fmla="*/ 51 h 561"/>
                  <a:gd name="T70" fmla="*/ 65 w 492"/>
                  <a:gd name="T71" fmla="*/ 39 h 561"/>
                  <a:gd name="T72" fmla="*/ 58 w 492"/>
                  <a:gd name="T73" fmla="*/ 51 h 561"/>
                  <a:gd name="T74" fmla="*/ 50 w 492"/>
                  <a:gd name="T75" fmla="*/ 63 h 561"/>
                  <a:gd name="T76" fmla="*/ 35 w 492"/>
                  <a:gd name="T77" fmla="*/ 63 h 561"/>
                  <a:gd name="T78" fmla="*/ 19 w 492"/>
                  <a:gd name="T79" fmla="*/ 69 h 561"/>
                  <a:gd name="T80" fmla="*/ 18 w 492"/>
                  <a:gd name="T81" fmla="*/ 100 h 561"/>
                  <a:gd name="T82" fmla="*/ 14 w 492"/>
                  <a:gd name="T83" fmla="*/ 134 h 561"/>
                  <a:gd name="T84" fmla="*/ 31 w 492"/>
                  <a:gd name="T85" fmla="*/ 180 h 561"/>
                  <a:gd name="T86" fmla="*/ 86 w 492"/>
                  <a:gd name="T87" fmla="*/ 147 h 561"/>
                  <a:gd name="T88" fmla="*/ 139 w 492"/>
                  <a:gd name="T89" fmla="*/ 179 h 561"/>
                  <a:gd name="T90" fmla="*/ 162 w 492"/>
                  <a:gd name="T91" fmla="*/ 237 h 561"/>
                  <a:gd name="T92" fmla="*/ 207 w 492"/>
                  <a:gd name="T93" fmla="*/ 276 h 561"/>
                  <a:gd name="T94" fmla="*/ 251 w 492"/>
                  <a:gd name="T95" fmla="*/ 307 h 561"/>
                  <a:gd name="T96" fmla="*/ 289 w 492"/>
                  <a:gd name="T97" fmla="*/ 317 h 561"/>
                  <a:gd name="T98" fmla="*/ 334 w 492"/>
                  <a:gd name="T99" fmla="*/ 346 h 561"/>
                  <a:gd name="T100" fmla="*/ 357 w 492"/>
                  <a:gd name="T101" fmla="*/ 374 h 561"/>
                  <a:gd name="T102" fmla="*/ 395 w 492"/>
                  <a:gd name="T103" fmla="*/ 418 h 561"/>
                  <a:gd name="T104" fmla="*/ 390 w 492"/>
                  <a:gd name="T105" fmla="*/ 463 h 561"/>
                  <a:gd name="T106" fmla="*/ 75 w 492"/>
                  <a:gd name="T107" fmla="*/ 342 h 561"/>
                  <a:gd name="T108" fmla="*/ 126 w 492"/>
                  <a:gd name="T109" fmla="*/ 355 h 561"/>
                  <a:gd name="T110" fmla="*/ 113 w 492"/>
                  <a:gd name="T111" fmla="*/ 441 h 561"/>
                  <a:gd name="T112" fmla="*/ 71 w 492"/>
                  <a:gd name="T113" fmla="*/ 446 h 561"/>
                  <a:gd name="T114" fmla="*/ 73 w 492"/>
                  <a:gd name="T115" fmla="*/ 395 h 561"/>
                  <a:gd name="T116" fmla="*/ 57 w 492"/>
                  <a:gd name="T117" fmla="*/ 35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2" h="561">
                    <a:moveTo>
                      <a:pt x="376" y="476"/>
                    </a:moveTo>
                    <a:cubicBezTo>
                      <a:pt x="377" y="483"/>
                      <a:pt x="377" y="483"/>
                      <a:pt x="377" y="483"/>
                    </a:cubicBezTo>
                    <a:cubicBezTo>
                      <a:pt x="377" y="483"/>
                      <a:pt x="371" y="493"/>
                      <a:pt x="371" y="494"/>
                    </a:cubicBezTo>
                    <a:cubicBezTo>
                      <a:pt x="371" y="495"/>
                      <a:pt x="369" y="499"/>
                      <a:pt x="367" y="502"/>
                    </a:cubicBezTo>
                    <a:cubicBezTo>
                      <a:pt x="366" y="504"/>
                      <a:pt x="360" y="512"/>
                      <a:pt x="360" y="512"/>
                    </a:cubicBezTo>
                    <a:cubicBezTo>
                      <a:pt x="360" y="512"/>
                      <a:pt x="360" y="515"/>
                      <a:pt x="362" y="517"/>
                    </a:cubicBezTo>
                    <a:cubicBezTo>
                      <a:pt x="363" y="519"/>
                      <a:pt x="366" y="522"/>
                      <a:pt x="366" y="525"/>
                    </a:cubicBezTo>
                    <a:cubicBezTo>
                      <a:pt x="366" y="527"/>
                      <a:pt x="371" y="530"/>
                      <a:pt x="371" y="530"/>
                    </a:cubicBezTo>
                    <a:cubicBezTo>
                      <a:pt x="372" y="536"/>
                      <a:pt x="372" y="536"/>
                      <a:pt x="372" y="536"/>
                    </a:cubicBezTo>
                    <a:cubicBezTo>
                      <a:pt x="372" y="536"/>
                      <a:pt x="375" y="539"/>
                      <a:pt x="375" y="540"/>
                    </a:cubicBezTo>
                    <a:cubicBezTo>
                      <a:pt x="374" y="541"/>
                      <a:pt x="369" y="546"/>
                      <a:pt x="369" y="546"/>
                    </a:cubicBezTo>
                    <a:cubicBezTo>
                      <a:pt x="368" y="552"/>
                      <a:pt x="368" y="552"/>
                      <a:pt x="368" y="552"/>
                    </a:cubicBezTo>
                    <a:cubicBezTo>
                      <a:pt x="368" y="555"/>
                      <a:pt x="368" y="555"/>
                      <a:pt x="368" y="555"/>
                    </a:cubicBezTo>
                    <a:cubicBezTo>
                      <a:pt x="368" y="555"/>
                      <a:pt x="369" y="555"/>
                      <a:pt x="368" y="558"/>
                    </a:cubicBezTo>
                    <a:cubicBezTo>
                      <a:pt x="367" y="560"/>
                      <a:pt x="367" y="560"/>
                      <a:pt x="366" y="560"/>
                    </a:cubicBezTo>
                    <a:cubicBezTo>
                      <a:pt x="365" y="561"/>
                      <a:pt x="355" y="560"/>
                      <a:pt x="355" y="560"/>
                    </a:cubicBezTo>
                    <a:cubicBezTo>
                      <a:pt x="345" y="558"/>
                      <a:pt x="345" y="558"/>
                      <a:pt x="345" y="558"/>
                    </a:cubicBezTo>
                    <a:cubicBezTo>
                      <a:pt x="345" y="558"/>
                      <a:pt x="340" y="557"/>
                      <a:pt x="338" y="556"/>
                    </a:cubicBezTo>
                    <a:cubicBezTo>
                      <a:pt x="337" y="555"/>
                      <a:pt x="335" y="554"/>
                      <a:pt x="335" y="554"/>
                    </a:cubicBezTo>
                    <a:cubicBezTo>
                      <a:pt x="332" y="545"/>
                      <a:pt x="332" y="545"/>
                      <a:pt x="332" y="545"/>
                    </a:cubicBezTo>
                    <a:cubicBezTo>
                      <a:pt x="324" y="544"/>
                      <a:pt x="324" y="544"/>
                      <a:pt x="324" y="544"/>
                    </a:cubicBezTo>
                    <a:cubicBezTo>
                      <a:pt x="304" y="541"/>
                      <a:pt x="304" y="541"/>
                      <a:pt x="304" y="541"/>
                    </a:cubicBezTo>
                    <a:cubicBezTo>
                      <a:pt x="304" y="541"/>
                      <a:pt x="297" y="535"/>
                      <a:pt x="296" y="534"/>
                    </a:cubicBezTo>
                    <a:cubicBezTo>
                      <a:pt x="294" y="533"/>
                      <a:pt x="292" y="530"/>
                      <a:pt x="292" y="530"/>
                    </a:cubicBezTo>
                    <a:cubicBezTo>
                      <a:pt x="288" y="529"/>
                      <a:pt x="288" y="529"/>
                      <a:pt x="288" y="529"/>
                    </a:cubicBezTo>
                    <a:cubicBezTo>
                      <a:pt x="280" y="521"/>
                      <a:pt x="280" y="521"/>
                      <a:pt x="280" y="521"/>
                    </a:cubicBezTo>
                    <a:cubicBezTo>
                      <a:pt x="272" y="521"/>
                      <a:pt x="272" y="521"/>
                      <a:pt x="272" y="521"/>
                    </a:cubicBezTo>
                    <a:cubicBezTo>
                      <a:pt x="266" y="517"/>
                      <a:pt x="266" y="517"/>
                      <a:pt x="266" y="517"/>
                    </a:cubicBezTo>
                    <a:cubicBezTo>
                      <a:pt x="259" y="517"/>
                      <a:pt x="259" y="517"/>
                      <a:pt x="259" y="517"/>
                    </a:cubicBezTo>
                    <a:cubicBezTo>
                      <a:pt x="259" y="517"/>
                      <a:pt x="254" y="516"/>
                      <a:pt x="254" y="515"/>
                    </a:cubicBezTo>
                    <a:cubicBezTo>
                      <a:pt x="253" y="513"/>
                      <a:pt x="247" y="510"/>
                      <a:pt x="247" y="510"/>
                    </a:cubicBezTo>
                    <a:cubicBezTo>
                      <a:pt x="247" y="510"/>
                      <a:pt x="247" y="504"/>
                      <a:pt x="247" y="503"/>
                    </a:cubicBezTo>
                    <a:cubicBezTo>
                      <a:pt x="247" y="502"/>
                      <a:pt x="248" y="492"/>
                      <a:pt x="248" y="492"/>
                    </a:cubicBezTo>
                    <a:cubicBezTo>
                      <a:pt x="252" y="487"/>
                      <a:pt x="252" y="487"/>
                      <a:pt x="252" y="487"/>
                    </a:cubicBezTo>
                    <a:cubicBezTo>
                      <a:pt x="258" y="485"/>
                      <a:pt x="258" y="485"/>
                      <a:pt x="258" y="485"/>
                    </a:cubicBezTo>
                    <a:cubicBezTo>
                      <a:pt x="260" y="489"/>
                      <a:pt x="260" y="489"/>
                      <a:pt x="260" y="489"/>
                    </a:cubicBezTo>
                    <a:cubicBezTo>
                      <a:pt x="267" y="492"/>
                      <a:pt x="267" y="492"/>
                      <a:pt x="267" y="492"/>
                    </a:cubicBezTo>
                    <a:cubicBezTo>
                      <a:pt x="271" y="489"/>
                      <a:pt x="271" y="489"/>
                      <a:pt x="271" y="489"/>
                    </a:cubicBezTo>
                    <a:cubicBezTo>
                      <a:pt x="273" y="483"/>
                      <a:pt x="273" y="483"/>
                      <a:pt x="273" y="483"/>
                    </a:cubicBezTo>
                    <a:cubicBezTo>
                      <a:pt x="279" y="481"/>
                      <a:pt x="279" y="481"/>
                      <a:pt x="279" y="481"/>
                    </a:cubicBezTo>
                    <a:cubicBezTo>
                      <a:pt x="286" y="484"/>
                      <a:pt x="286" y="484"/>
                      <a:pt x="286" y="484"/>
                    </a:cubicBezTo>
                    <a:cubicBezTo>
                      <a:pt x="291" y="489"/>
                      <a:pt x="291" y="489"/>
                      <a:pt x="291" y="489"/>
                    </a:cubicBezTo>
                    <a:cubicBezTo>
                      <a:pt x="301" y="492"/>
                      <a:pt x="301" y="492"/>
                      <a:pt x="301" y="492"/>
                    </a:cubicBezTo>
                    <a:cubicBezTo>
                      <a:pt x="310" y="490"/>
                      <a:pt x="310" y="490"/>
                      <a:pt x="310" y="490"/>
                    </a:cubicBezTo>
                    <a:cubicBezTo>
                      <a:pt x="318" y="489"/>
                      <a:pt x="318" y="489"/>
                      <a:pt x="318" y="489"/>
                    </a:cubicBezTo>
                    <a:cubicBezTo>
                      <a:pt x="318" y="489"/>
                      <a:pt x="322" y="489"/>
                      <a:pt x="324" y="489"/>
                    </a:cubicBezTo>
                    <a:cubicBezTo>
                      <a:pt x="325" y="488"/>
                      <a:pt x="331" y="486"/>
                      <a:pt x="331" y="486"/>
                    </a:cubicBezTo>
                    <a:cubicBezTo>
                      <a:pt x="341" y="483"/>
                      <a:pt x="341" y="483"/>
                      <a:pt x="341" y="483"/>
                    </a:cubicBezTo>
                    <a:cubicBezTo>
                      <a:pt x="347" y="475"/>
                      <a:pt x="347" y="475"/>
                      <a:pt x="347" y="475"/>
                    </a:cubicBezTo>
                    <a:cubicBezTo>
                      <a:pt x="355" y="478"/>
                      <a:pt x="355" y="478"/>
                      <a:pt x="355" y="478"/>
                    </a:cubicBezTo>
                    <a:cubicBezTo>
                      <a:pt x="362" y="479"/>
                      <a:pt x="362" y="479"/>
                      <a:pt x="362" y="479"/>
                    </a:cubicBezTo>
                    <a:cubicBezTo>
                      <a:pt x="365" y="474"/>
                      <a:pt x="365" y="474"/>
                      <a:pt x="365" y="474"/>
                    </a:cubicBezTo>
                    <a:cubicBezTo>
                      <a:pt x="372" y="470"/>
                      <a:pt x="372" y="470"/>
                      <a:pt x="372" y="470"/>
                    </a:cubicBezTo>
                    <a:cubicBezTo>
                      <a:pt x="376" y="476"/>
                      <a:pt x="376" y="476"/>
                      <a:pt x="376" y="476"/>
                    </a:cubicBezTo>
                    <a:close/>
                    <a:moveTo>
                      <a:pt x="388" y="469"/>
                    </a:moveTo>
                    <a:cubicBezTo>
                      <a:pt x="388" y="469"/>
                      <a:pt x="388" y="469"/>
                      <a:pt x="388" y="469"/>
                    </a:cubicBezTo>
                    <a:cubicBezTo>
                      <a:pt x="384" y="473"/>
                      <a:pt x="384" y="473"/>
                      <a:pt x="384" y="473"/>
                    </a:cubicBezTo>
                    <a:cubicBezTo>
                      <a:pt x="380" y="476"/>
                      <a:pt x="380" y="476"/>
                      <a:pt x="380" y="476"/>
                    </a:cubicBezTo>
                    <a:cubicBezTo>
                      <a:pt x="380" y="476"/>
                      <a:pt x="381" y="480"/>
                      <a:pt x="381" y="482"/>
                    </a:cubicBezTo>
                    <a:cubicBezTo>
                      <a:pt x="382" y="484"/>
                      <a:pt x="385" y="489"/>
                      <a:pt x="385" y="489"/>
                    </a:cubicBezTo>
                    <a:cubicBezTo>
                      <a:pt x="395" y="489"/>
                      <a:pt x="395" y="489"/>
                      <a:pt x="395" y="489"/>
                    </a:cubicBezTo>
                    <a:cubicBezTo>
                      <a:pt x="402" y="485"/>
                      <a:pt x="402" y="485"/>
                      <a:pt x="402" y="485"/>
                    </a:cubicBezTo>
                    <a:cubicBezTo>
                      <a:pt x="403" y="478"/>
                      <a:pt x="403" y="478"/>
                      <a:pt x="403" y="478"/>
                    </a:cubicBezTo>
                    <a:cubicBezTo>
                      <a:pt x="406" y="471"/>
                      <a:pt x="406" y="471"/>
                      <a:pt x="406" y="471"/>
                    </a:cubicBezTo>
                    <a:cubicBezTo>
                      <a:pt x="412" y="467"/>
                      <a:pt x="412" y="467"/>
                      <a:pt x="412" y="467"/>
                    </a:cubicBezTo>
                    <a:cubicBezTo>
                      <a:pt x="417" y="462"/>
                      <a:pt x="417" y="462"/>
                      <a:pt x="417" y="462"/>
                    </a:cubicBezTo>
                    <a:cubicBezTo>
                      <a:pt x="420" y="457"/>
                      <a:pt x="420" y="457"/>
                      <a:pt x="420" y="457"/>
                    </a:cubicBezTo>
                    <a:cubicBezTo>
                      <a:pt x="421" y="444"/>
                      <a:pt x="421" y="444"/>
                      <a:pt x="421" y="444"/>
                    </a:cubicBezTo>
                    <a:cubicBezTo>
                      <a:pt x="424" y="434"/>
                      <a:pt x="424" y="434"/>
                      <a:pt x="424" y="434"/>
                    </a:cubicBezTo>
                    <a:cubicBezTo>
                      <a:pt x="440" y="428"/>
                      <a:pt x="440" y="428"/>
                      <a:pt x="440" y="428"/>
                    </a:cubicBezTo>
                    <a:cubicBezTo>
                      <a:pt x="443" y="426"/>
                      <a:pt x="443" y="426"/>
                      <a:pt x="443" y="426"/>
                    </a:cubicBezTo>
                    <a:cubicBezTo>
                      <a:pt x="443" y="426"/>
                      <a:pt x="443" y="424"/>
                      <a:pt x="442" y="422"/>
                    </a:cubicBezTo>
                    <a:cubicBezTo>
                      <a:pt x="442" y="421"/>
                      <a:pt x="439" y="418"/>
                      <a:pt x="439" y="418"/>
                    </a:cubicBezTo>
                    <a:cubicBezTo>
                      <a:pt x="439" y="418"/>
                      <a:pt x="440" y="415"/>
                      <a:pt x="440" y="414"/>
                    </a:cubicBezTo>
                    <a:cubicBezTo>
                      <a:pt x="440" y="413"/>
                      <a:pt x="439" y="406"/>
                      <a:pt x="439" y="406"/>
                    </a:cubicBezTo>
                    <a:cubicBezTo>
                      <a:pt x="437" y="399"/>
                      <a:pt x="437" y="399"/>
                      <a:pt x="437" y="399"/>
                    </a:cubicBezTo>
                    <a:cubicBezTo>
                      <a:pt x="437" y="399"/>
                      <a:pt x="435" y="399"/>
                      <a:pt x="432" y="397"/>
                    </a:cubicBezTo>
                    <a:cubicBezTo>
                      <a:pt x="429" y="396"/>
                      <a:pt x="424" y="393"/>
                      <a:pt x="424" y="393"/>
                    </a:cubicBezTo>
                    <a:cubicBezTo>
                      <a:pt x="419" y="391"/>
                      <a:pt x="419" y="391"/>
                      <a:pt x="419" y="391"/>
                    </a:cubicBezTo>
                    <a:cubicBezTo>
                      <a:pt x="413" y="390"/>
                      <a:pt x="413" y="390"/>
                      <a:pt x="413" y="390"/>
                    </a:cubicBezTo>
                    <a:cubicBezTo>
                      <a:pt x="411" y="385"/>
                      <a:pt x="411" y="385"/>
                      <a:pt x="411" y="385"/>
                    </a:cubicBezTo>
                    <a:cubicBezTo>
                      <a:pt x="415" y="371"/>
                      <a:pt x="415" y="371"/>
                      <a:pt x="415" y="371"/>
                    </a:cubicBezTo>
                    <a:cubicBezTo>
                      <a:pt x="412" y="364"/>
                      <a:pt x="412" y="364"/>
                      <a:pt x="412" y="364"/>
                    </a:cubicBezTo>
                    <a:cubicBezTo>
                      <a:pt x="421" y="354"/>
                      <a:pt x="421" y="354"/>
                      <a:pt x="421" y="354"/>
                    </a:cubicBezTo>
                    <a:cubicBezTo>
                      <a:pt x="425" y="347"/>
                      <a:pt x="425" y="347"/>
                      <a:pt x="425" y="347"/>
                    </a:cubicBezTo>
                    <a:cubicBezTo>
                      <a:pt x="430" y="343"/>
                      <a:pt x="430" y="343"/>
                      <a:pt x="430" y="343"/>
                    </a:cubicBezTo>
                    <a:cubicBezTo>
                      <a:pt x="438" y="345"/>
                      <a:pt x="438" y="345"/>
                      <a:pt x="438" y="345"/>
                    </a:cubicBezTo>
                    <a:cubicBezTo>
                      <a:pt x="441" y="349"/>
                      <a:pt x="441" y="349"/>
                      <a:pt x="441" y="349"/>
                    </a:cubicBezTo>
                    <a:cubicBezTo>
                      <a:pt x="446" y="350"/>
                      <a:pt x="446" y="350"/>
                      <a:pt x="446" y="350"/>
                    </a:cubicBezTo>
                    <a:cubicBezTo>
                      <a:pt x="455" y="350"/>
                      <a:pt x="455" y="350"/>
                      <a:pt x="455" y="350"/>
                    </a:cubicBezTo>
                    <a:cubicBezTo>
                      <a:pt x="465" y="352"/>
                      <a:pt x="465" y="352"/>
                      <a:pt x="465" y="352"/>
                    </a:cubicBezTo>
                    <a:cubicBezTo>
                      <a:pt x="469" y="358"/>
                      <a:pt x="469" y="358"/>
                      <a:pt x="469" y="358"/>
                    </a:cubicBezTo>
                    <a:cubicBezTo>
                      <a:pt x="473" y="365"/>
                      <a:pt x="473" y="365"/>
                      <a:pt x="473" y="365"/>
                    </a:cubicBezTo>
                    <a:cubicBezTo>
                      <a:pt x="473" y="365"/>
                      <a:pt x="475" y="368"/>
                      <a:pt x="476" y="369"/>
                    </a:cubicBezTo>
                    <a:cubicBezTo>
                      <a:pt x="476" y="369"/>
                      <a:pt x="480" y="372"/>
                      <a:pt x="481" y="372"/>
                    </a:cubicBezTo>
                    <a:cubicBezTo>
                      <a:pt x="482" y="373"/>
                      <a:pt x="488" y="374"/>
                      <a:pt x="488" y="374"/>
                    </a:cubicBezTo>
                    <a:cubicBezTo>
                      <a:pt x="488" y="374"/>
                      <a:pt x="488" y="367"/>
                      <a:pt x="489" y="365"/>
                    </a:cubicBezTo>
                    <a:cubicBezTo>
                      <a:pt x="490" y="364"/>
                      <a:pt x="492" y="360"/>
                      <a:pt x="492" y="359"/>
                    </a:cubicBezTo>
                    <a:cubicBezTo>
                      <a:pt x="492" y="358"/>
                      <a:pt x="490" y="351"/>
                      <a:pt x="490" y="351"/>
                    </a:cubicBezTo>
                    <a:cubicBezTo>
                      <a:pt x="483" y="343"/>
                      <a:pt x="483" y="343"/>
                      <a:pt x="483" y="343"/>
                    </a:cubicBezTo>
                    <a:cubicBezTo>
                      <a:pt x="476" y="338"/>
                      <a:pt x="476" y="338"/>
                      <a:pt x="476" y="338"/>
                    </a:cubicBezTo>
                    <a:cubicBezTo>
                      <a:pt x="459" y="327"/>
                      <a:pt x="459" y="327"/>
                      <a:pt x="459" y="327"/>
                    </a:cubicBezTo>
                    <a:cubicBezTo>
                      <a:pt x="435" y="319"/>
                      <a:pt x="435" y="319"/>
                      <a:pt x="435" y="319"/>
                    </a:cubicBezTo>
                    <a:cubicBezTo>
                      <a:pt x="419" y="309"/>
                      <a:pt x="419" y="309"/>
                      <a:pt x="419" y="309"/>
                    </a:cubicBezTo>
                    <a:cubicBezTo>
                      <a:pt x="406" y="306"/>
                      <a:pt x="406" y="306"/>
                      <a:pt x="406" y="306"/>
                    </a:cubicBezTo>
                    <a:cubicBezTo>
                      <a:pt x="406" y="306"/>
                      <a:pt x="392" y="299"/>
                      <a:pt x="391" y="299"/>
                    </a:cubicBezTo>
                    <a:cubicBezTo>
                      <a:pt x="390" y="299"/>
                      <a:pt x="387" y="298"/>
                      <a:pt x="387" y="298"/>
                    </a:cubicBezTo>
                    <a:cubicBezTo>
                      <a:pt x="387" y="298"/>
                      <a:pt x="379" y="296"/>
                      <a:pt x="379" y="295"/>
                    </a:cubicBezTo>
                    <a:cubicBezTo>
                      <a:pt x="378" y="294"/>
                      <a:pt x="377" y="291"/>
                      <a:pt x="376" y="290"/>
                    </a:cubicBezTo>
                    <a:cubicBezTo>
                      <a:pt x="376" y="289"/>
                      <a:pt x="377" y="286"/>
                      <a:pt x="377" y="286"/>
                    </a:cubicBezTo>
                    <a:cubicBezTo>
                      <a:pt x="381" y="282"/>
                      <a:pt x="381" y="282"/>
                      <a:pt x="381" y="282"/>
                    </a:cubicBezTo>
                    <a:cubicBezTo>
                      <a:pt x="381" y="282"/>
                      <a:pt x="385" y="278"/>
                      <a:pt x="385" y="277"/>
                    </a:cubicBezTo>
                    <a:cubicBezTo>
                      <a:pt x="385" y="276"/>
                      <a:pt x="386" y="270"/>
                      <a:pt x="386" y="270"/>
                    </a:cubicBezTo>
                    <a:cubicBezTo>
                      <a:pt x="381" y="268"/>
                      <a:pt x="381" y="268"/>
                      <a:pt x="381" y="268"/>
                    </a:cubicBezTo>
                    <a:cubicBezTo>
                      <a:pt x="369" y="269"/>
                      <a:pt x="369" y="269"/>
                      <a:pt x="369" y="269"/>
                    </a:cubicBezTo>
                    <a:cubicBezTo>
                      <a:pt x="350" y="271"/>
                      <a:pt x="350" y="271"/>
                      <a:pt x="350" y="271"/>
                    </a:cubicBezTo>
                    <a:cubicBezTo>
                      <a:pt x="340" y="271"/>
                      <a:pt x="340" y="271"/>
                      <a:pt x="340" y="271"/>
                    </a:cubicBezTo>
                    <a:cubicBezTo>
                      <a:pt x="327" y="263"/>
                      <a:pt x="327" y="263"/>
                      <a:pt x="327" y="263"/>
                    </a:cubicBezTo>
                    <a:cubicBezTo>
                      <a:pt x="316" y="254"/>
                      <a:pt x="316" y="254"/>
                      <a:pt x="316" y="254"/>
                    </a:cubicBezTo>
                    <a:cubicBezTo>
                      <a:pt x="309" y="250"/>
                      <a:pt x="309" y="250"/>
                      <a:pt x="309" y="250"/>
                    </a:cubicBezTo>
                    <a:cubicBezTo>
                      <a:pt x="299" y="239"/>
                      <a:pt x="299" y="239"/>
                      <a:pt x="299" y="239"/>
                    </a:cubicBezTo>
                    <a:cubicBezTo>
                      <a:pt x="294" y="232"/>
                      <a:pt x="294" y="232"/>
                      <a:pt x="294" y="232"/>
                    </a:cubicBezTo>
                    <a:cubicBezTo>
                      <a:pt x="294" y="232"/>
                      <a:pt x="291" y="222"/>
                      <a:pt x="290" y="218"/>
                    </a:cubicBezTo>
                    <a:cubicBezTo>
                      <a:pt x="289" y="215"/>
                      <a:pt x="281" y="204"/>
                      <a:pt x="281" y="204"/>
                    </a:cubicBezTo>
                    <a:cubicBezTo>
                      <a:pt x="281" y="204"/>
                      <a:pt x="277" y="195"/>
                      <a:pt x="277" y="194"/>
                    </a:cubicBezTo>
                    <a:cubicBezTo>
                      <a:pt x="277" y="193"/>
                      <a:pt x="275" y="186"/>
                      <a:pt x="275" y="186"/>
                    </a:cubicBezTo>
                    <a:cubicBezTo>
                      <a:pt x="262" y="180"/>
                      <a:pt x="262" y="180"/>
                      <a:pt x="262" y="180"/>
                    </a:cubicBezTo>
                    <a:cubicBezTo>
                      <a:pt x="245" y="170"/>
                      <a:pt x="245" y="170"/>
                      <a:pt x="245" y="170"/>
                    </a:cubicBezTo>
                    <a:cubicBezTo>
                      <a:pt x="231" y="161"/>
                      <a:pt x="231" y="161"/>
                      <a:pt x="231" y="161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7" y="122"/>
                      <a:pt x="217" y="122"/>
                      <a:pt x="217" y="122"/>
                    </a:cubicBezTo>
                    <a:cubicBezTo>
                      <a:pt x="224" y="119"/>
                      <a:pt x="224" y="119"/>
                      <a:pt x="224" y="119"/>
                    </a:cubicBezTo>
                    <a:cubicBezTo>
                      <a:pt x="224" y="113"/>
                      <a:pt x="224" y="113"/>
                      <a:pt x="224" y="113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18" y="103"/>
                      <a:pt x="218" y="103"/>
                      <a:pt x="218" y="103"/>
                    </a:cubicBezTo>
                    <a:cubicBezTo>
                      <a:pt x="215" y="101"/>
                      <a:pt x="215" y="101"/>
                      <a:pt x="215" y="101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19" y="92"/>
                      <a:pt x="219" y="92"/>
                      <a:pt x="219" y="92"/>
                    </a:cubicBezTo>
                    <a:cubicBezTo>
                      <a:pt x="219" y="92"/>
                      <a:pt x="222" y="88"/>
                      <a:pt x="226" y="88"/>
                    </a:cubicBezTo>
                    <a:cubicBezTo>
                      <a:pt x="230" y="88"/>
                      <a:pt x="233" y="84"/>
                      <a:pt x="233" y="84"/>
                    </a:cubicBezTo>
                    <a:cubicBezTo>
                      <a:pt x="233" y="84"/>
                      <a:pt x="236" y="81"/>
                      <a:pt x="237" y="81"/>
                    </a:cubicBezTo>
                    <a:cubicBezTo>
                      <a:pt x="239" y="81"/>
                      <a:pt x="241" y="80"/>
                      <a:pt x="243" y="79"/>
                    </a:cubicBezTo>
                    <a:cubicBezTo>
                      <a:pt x="244" y="79"/>
                      <a:pt x="247" y="78"/>
                      <a:pt x="247" y="78"/>
                    </a:cubicBezTo>
                    <a:cubicBezTo>
                      <a:pt x="247" y="77"/>
                      <a:pt x="248" y="70"/>
                      <a:pt x="249" y="70"/>
                    </a:cubicBezTo>
                    <a:cubicBezTo>
                      <a:pt x="250" y="70"/>
                      <a:pt x="252" y="74"/>
                      <a:pt x="255" y="74"/>
                    </a:cubicBezTo>
                    <a:cubicBezTo>
                      <a:pt x="256" y="74"/>
                      <a:pt x="258" y="76"/>
                      <a:pt x="259" y="75"/>
                    </a:cubicBezTo>
                    <a:cubicBezTo>
                      <a:pt x="261" y="74"/>
                      <a:pt x="262" y="71"/>
                      <a:pt x="262" y="71"/>
                    </a:cubicBezTo>
                    <a:cubicBezTo>
                      <a:pt x="263" y="70"/>
                      <a:pt x="264" y="69"/>
                      <a:pt x="267" y="68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67" y="68"/>
                      <a:pt x="265" y="67"/>
                      <a:pt x="265" y="67"/>
                    </a:cubicBezTo>
                    <a:cubicBezTo>
                      <a:pt x="265" y="66"/>
                      <a:pt x="265" y="66"/>
                      <a:pt x="266" y="65"/>
                    </a:cubicBezTo>
                    <a:cubicBezTo>
                      <a:pt x="266" y="64"/>
                      <a:pt x="266" y="64"/>
                      <a:pt x="267" y="63"/>
                    </a:cubicBezTo>
                    <a:cubicBezTo>
                      <a:pt x="267" y="63"/>
                      <a:pt x="267" y="61"/>
                      <a:pt x="267" y="61"/>
                    </a:cubicBezTo>
                    <a:cubicBezTo>
                      <a:pt x="267" y="61"/>
                      <a:pt x="268" y="60"/>
                      <a:pt x="267" y="60"/>
                    </a:cubicBezTo>
                    <a:cubicBezTo>
                      <a:pt x="267" y="59"/>
                      <a:pt x="266" y="58"/>
                      <a:pt x="266" y="58"/>
                    </a:cubicBezTo>
                    <a:cubicBezTo>
                      <a:pt x="266" y="58"/>
                      <a:pt x="266" y="58"/>
                      <a:pt x="265" y="58"/>
                    </a:cubicBezTo>
                    <a:cubicBezTo>
                      <a:pt x="265" y="59"/>
                      <a:pt x="265" y="59"/>
                      <a:pt x="265" y="59"/>
                    </a:cubicBezTo>
                    <a:cubicBezTo>
                      <a:pt x="263" y="60"/>
                      <a:pt x="263" y="60"/>
                      <a:pt x="263" y="60"/>
                    </a:cubicBezTo>
                    <a:cubicBezTo>
                      <a:pt x="263" y="60"/>
                      <a:pt x="262" y="58"/>
                      <a:pt x="262" y="58"/>
                    </a:cubicBezTo>
                    <a:cubicBezTo>
                      <a:pt x="261" y="58"/>
                      <a:pt x="261" y="58"/>
                      <a:pt x="261" y="57"/>
                    </a:cubicBezTo>
                    <a:cubicBezTo>
                      <a:pt x="261" y="57"/>
                      <a:pt x="262" y="56"/>
                      <a:pt x="262" y="56"/>
                    </a:cubicBezTo>
                    <a:cubicBezTo>
                      <a:pt x="262" y="56"/>
                      <a:pt x="261" y="55"/>
                      <a:pt x="261" y="55"/>
                    </a:cubicBezTo>
                    <a:cubicBezTo>
                      <a:pt x="261" y="55"/>
                      <a:pt x="262" y="53"/>
                      <a:pt x="263" y="53"/>
                    </a:cubicBezTo>
                    <a:cubicBezTo>
                      <a:pt x="264" y="52"/>
                      <a:pt x="266" y="50"/>
                      <a:pt x="266" y="50"/>
                    </a:cubicBezTo>
                    <a:cubicBezTo>
                      <a:pt x="267" y="48"/>
                      <a:pt x="267" y="48"/>
                      <a:pt x="267" y="48"/>
                    </a:cubicBezTo>
                    <a:cubicBezTo>
                      <a:pt x="266" y="47"/>
                      <a:pt x="266" y="47"/>
                      <a:pt x="266" y="47"/>
                    </a:cubicBezTo>
                    <a:cubicBezTo>
                      <a:pt x="266" y="47"/>
                      <a:pt x="265" y="48"/>
                      <a:pt x="265" y="48"/>
                    </a:cubicBezTo>
                    <a:cubicBezTo>
                      <a:pt x="263" y="47"/>
                      <a:pt x="263" y="47"/>
                      <a:pt x="263" y="47"/>
                    </a:cubicBezTo>
                    <a:cubicBezTo>
                      <a:pt x="261" y="46"/>
                      <a:pt x="261" y="46"/>
                      <a:pt x="261" y="46"/>
                    </a:cubicBezTo>
                    <a:cubicBezTo>
                      <a:pt x="258" y="46"/>
                      <a:pt x="258" y="46"/>
                      <a:pt x="258" y="46"/>
                    </a:cubicBezTo>
                    <a:cubicBezTo>
                      <a:pt x="256" y="44"/>
                      <a:pt x="256" y="44"/>
                      <a:pt x="256" y="44"/>
                    </a:cubicBezTo>
                    <a:cubicBezTo>
                      <a:pt x="257" y="42"/>
                      <a:pt x="257" y="42"/>
                      <a:pt x="257" y="42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9" y="38"/>
                      <a:pt x="259" y="38"/>
                    </a:cubicBezTo>
                    <a:cubicBezTo>
                      <a:pt x="260" y="37"/>
                      <a:pt x="262" y="36"/>
                      <a:pt x="262" y="36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264" y="33"/>
                      <a:pt x="265" y="33"/>
                    </a:cubicBezTo>
                    <a:cubicBezTo>
                      <a:pt x="266" y="33"/>
                      <a:pt x="266" y="34"/>
                      <a:pt x="266" y="33"/>
                    </a:cubicBezTo>
                    <a:cubicBezTo>
                      <a:pt x="267" y="33"/>
                      <a:pt x="267" y="31"/>
                      <a:pt x="267" y="30"/>
                    </a:cubicBezTo>
                    <a:cubicBezTo>
                      <a:pt x="267" y="27"/>
                      <a:pt x="267" y="27"/>
                      <a:pt x="267" y="27"/>
                    </a:cubicBezTo>
                    <a:cubicBezTo>
                      <a:pt x="262" y="28"/>
                      <a:pt x="262" y="28"/>
                      <a:pt x="262" y="28"/>
                    </a:cubicBezTo>
                    <a:cubicBezTo>
                      <a:pt x="262" y="28"/>
                      <a:pt x="257" y="27"/>
                      <a:pt x="254" y="27"/>
                    </a:cubicBezTo>
                    <a:cubicBezTo>
                      <a:pt x="250" y="27"/>
                      <a:pt x="242" y="25"/>
                      <a:pt x="242" y="25"/>
                    </a:cubicBezTo>
                    <a:cubicBezTo>
                      <a:pt x="232" y="22"/>
                      <a:pt x="232" y="22"/>
                      <a:pt x="232" y="22"/>
                    </a:cubicBezTo>
                    <a:cubicBezTo>
                      <a:pt x="226" y="22"/>
                      <a:pt x="226" y="22"/>
                      <a:pt x="226" y="22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17" y="21"/>
                      <a:pt x="216" y="19"/>
                      <a:pt x="215" y="18"/>
                    </a:cubicBezTo>
                    <a:cubicBezTo>
                      <a:pt x="215" y="17"/>
                      <a:pt x="212" y="15"/>
                      <a:pt x="212" y="15"/>
                    </a:cubicBezTo>
                    <a:cubicBezTo>
                      <a:pt x="212" y="13"/>
                      <a:pt x="212" y="13"/>
                      <a:pt x="212" y="13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4" y="1"/>
                      <a:pt x="202" y="1"/>
                    </a:cubicBezTo>
                    <a:cubicBezTo>
                      <a:pt x="201" y="2"/>
                      <a:pt x="195" y="3"/>
                      <a:pt x="195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77" y="5"/>
                      <a:pt x="177" y="5"/>
                      <a:pt x="177" y="5"/>
                    </a:cubicBezTo>
                    <a:cubicBezTo>
                      <a:pt x="174" y="7"/>
                      <a:pt x="174" y="7"/>
                      <a:pt x="174" y="7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4"/>
                      <a:pt x="168" y="14"/>
                      <a:pt x="168" y="14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5"/>
                      <a:pt x="145" y="16"/>
                      <a:pt x="145" y="16"/>
                    </a:cubicBezTo>
                    <a:cubicBezTo>
                      <a:pt x="146" y="18"/>
                      <a:pt x="146" y="18"/>
                      <a:pt x="146" y="18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46" y="21"/>
                      <a:pt x="146" y="21"/>
                      <a:pt x="146" y="21"/>
                    </a:cubicBezTo>
                    <a:cubicBezTo>
                      <a:pt x="146" y="21"/>
                      <a:pt x="145" y="22"/>
                      <a:pt x="144" y="23"/>
                    </a:cubicBezTo>
                    <a:cubicBezTo>
                      <a:pt x="143" y="23"/>
                      <a:pt x="145" y="25"/>
                      <a:pt x="145" y="25"/>
                    </a:cubicBezTo>
                    <a:cubicBezTo>
                      <a:pt x="145" y="25"/>
                      <a:pt x="146" y="25"/>
                      <a:pt x="148" y="26"/>
                    </a:cubicBezTo>
                    <a:cubicBezTo>
                      <a:pt x="149" y="27"/>
                      <a:pt x="148" y="27"/>
                      <a:pt x="148" y="27"/>
                    </a:cubicBezTo>
                    <a:cubicBezTo>
                      <a:pt x="148" y="28"/>
                      <a:pt x="148" y="29"/>
                      <a:pt x="147" y="29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0"/>
                      <a:pt x="143" y="31"/>
                      <a:pt x="143" y="30"/>
                    </a:cubicBezTo>
                    <a:cubicBezTo>
                      <a:pt x="142" y="30"/>
                      <a:pt x="143" y="30"/>
                      <a:pt x="143" y="30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42" y="30"/>
                      <a:pt x="139" y="28"/>
                      <a:pt x="139" y="28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8" y="26"/>
                      <a:pt x="138" y="26"/>
                    </a:cubicBezTo>
                    <a:cubicBezTo>
                      <a:pt x="137" y="26"/>
                      <a:pt x="137" y="27"/>
                      <a:pt x="137" y="27"/>
                    </a:cubicBezTo>
                    <a:cubicBezTo>
                      <a:pt x="136" y="27"/>
                      <a:pt x="135" y="27"/>
                      <a:pt x="134" y="27"/>
                    </a:cubicBezTo>
                    <a:cubicBezTo>
                      <a:pt x="134" y="27"/>
                      <a:pt x="134" y="28"/>
                      <a:pt x="133" y="28"/>
                    </a:cubicBezTo>
                    <a:cubicBezTo>
                      <a:pt x="133" y="29"/>
                      <a:pt x="133" y="29"/>
                      <a:pt x="133" y="30"/>
                    </a:cubicBezTo>
                    <a:cubicBezTo>
                      <a:pt x="132" y="30"/>
                      <a:pt x="132" y="31"/>
                      <a:pt x="132" y="31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6"/>
                      <a:pt x="132" y="36"/>
                    </a:cubicBezTo>
                    <a:cubicBezTo>
                      <a:pt x="132" y="37"/>
                      <a:pt x="132" y="37"/>
                      <a:pt x="132" y="37"/>
                    </a:cubicBezTo>
                    <a:cubicBezTo>
                      <a:pt x="133" y="38"/>
                      <a:pt x="134" y="37"/>
                      <a:pt x="134" y="37"/>
                    </a:cubicBezTo>
                    <a:cubicBezTo>
                      <a:pt x="134" y="37"/>
                      <a:pt x="135" y="38"/>
                      <a:pt x="135" y="39"/>
                    </a:cubicBezTo>
                    <a:cubicBezTo>
                      <a:pt x="136" y="39"/>
                      <a:pt x="135" y="40"/>
                      <a:pt x="135" y="40"/>
                    </a:cubicBezTo>
                    <a:cubicBezTo>
                      <a:pt x="135" y="40"/>
                      <a:pt x="134" y="41"/>
                      <a:pt x="134" y="41"/>
                    </a:cubicBezTo>
                    <a:cubicBezTo>
                      <a:pt x="133" y="41"/>
                      <a:pt x="133" y="41"/>
                      <a:pt x="134" y="42"/>
                    </a:cubicBezTo>
                    <a:cubicBezTo>
                      <a:pt x="134" y="43"/>
                      <a:pt x="135" y="43"/>
                      <a:pt x="135" y="43"/>
                    </a:cubicBezTo>
                    <a:cubicBezTo>
                      <a:pt x="136" y="43"/>
                      <a:pt x="136" y="46"/>
                      <a:pt x="136" y="46"/>
                    </a:cubicBezTo>
                    <a:cubicBezTo>
                      <a:pt x="136" y="47"/>
                      <a:pt x="135" y="48"/>
                      <a:pt x="135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4" y="48"/>
                      <a:pt x="134" y="48"/>
                      <a:pt x="134" y="49"/>
                    </a:cubicBezTo>
                    <a:cubicBezTo>
                      <a:pt x="134" y="49"/>
                      <a:pt x="132" y="49"/>
                      <a:pt x="132" y="49"/>
                    </a:cubicBezTo>
                    <a:cubicBezTo>
                      <a:pt x="132" y="49"/>
                      <a:pt x="133" y="47"/>
                      <a:pt x="132" y="47"/>
                    </a:cubicBezTo>
                    <a:cubicBezTo>
                      <a:pt x="132" y="46"/>
                      <a:pt x="131" y="46"/>
                      <a:pt x="130" y="45"/>
                    </a:cubicBezTo>
                    <a:cubicBezTo>
                      <a:pt x="129" y="43"/>
                      <a:pt x="130" y="43"/>
                      <a:pt x="130" y="43"/>
                    </a:cubicBezTo>
                    <a:cubicBezTo>
                      <a:pt x="130" y="43"/>
                      <a:pt x="130" y="43"/>
                      <a:pt x="129" y="42"/>
                    </a:cubicBezTo>
                    <a:cubicBezTo>
                      <a:pt x="129" y="41"/>
                      <a:pt x="129" y="40"/>
                      <a:pt x="129" y="40"/>
                    </a:cubicBezTo>
                    <a:cubicBezTo>
                      <a:pt x="129" y="40"/>
                      <a:pt x="127" y="40"/>
                      <a:pt x="126" y="40"/>
                    </a:cubicBezTo>
                    <a:cubicBezTo>
                      <a:pt x="124" y="40"/>
                      <a:pt x="125" y="41"/>
                      <a:pt x="125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23" y="41"/>
                      <a:pt x="122" y="42"/>
                      <a:pt x="122" y="42"/>
                    </a:cubicBezTo>
                    <a:cubicBezTo>
                      <a:pt x="121" y="43"/>
                      <a:pt x="121" y="42"/>
                      <a:pt x="120" y="42"/>
                    </a:cubicBezTo>
                    <a:cubicBezTo>
                      <a:pt x="120" y="42"/>
                      <a:pt x="119" y="42"/>
                      <a:pt x="119" y="42"/>
                    </a:cubicBezTo>
                    <a:cubicBezTo>
                      <a:pt x="119" y="42"/>
                      <a:pt x="118" y="43"/>
                      <a:pt x="119" y="44"/>
                    </a:cubicBezTo>
                    <a:cubicBezTo>
                      <a:pt x="119" y="45"/>
                      <a:pt x="119" y="45"/>
                      <a:pt x="118" y="45"/>
                    </a:cubicBezTo>
                    <a:cubicBezTo>
                      <a:pt x="118" y="46"/>
                      <a:pt x="116" y="45"/>
                      <a:pt x="114" y="45"/>
                    </a:cubicBezTo>
                    <a:cubicBezTo>
                      <a:pt x="111" y="45"/>
                      <a:pt x="113" y="44"/>
                      <a:pt x="112" y="44"/>
                    </a:cubicBezTo>
                    <a:cubicBezTo>
                      <a:pt x="112" y="43"/>
                      <a:pt x="110" y="43"/>
                      <a:pt x="110" y="42"/>
                    </a:cubicBezTo>
                    <a:cubicBezTo>
                      <a:pt x="110" y="40"/>
                      <a:pt x="110" y="40"/>
                      <a:pt x="110" y="39"/>
                    </a:cubicBezTo>
                    <a:cubicBezTo>
                      <a:pt x="110" y="38"/>
                      <a:pt x="109" y="37"/>
                      <a:pt x="109" y="37"/>
                    </a:cubicBezTo>
                    <a:cubicBezTo>
                      <a:pt x="108" y="36"/>
                      <a:pt x="109" y="35"/>
                      <a:pt x="110" y="35"/>
                    </a:cubicBezTo>
                    <a:cubicBezTo>
                      <a:pt x="110" y="34"/>
                      <a:pt x="109" y="34"/>
                      <a:pt x="109" y="34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5" y="34"/>
                      <a:pt x="104" y="34"/>
                    </a:cubicBezTo>
                    <a:cubicBezTo>
                      <a:pt x="104" y="33"/>
                      <a:pt x="103" y="34"/>
                      <a:pt x="103" y="34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2" y="39"/>
                      <a:pt x="102" y="39"/>
                      <a:pt x="102" y="39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2" y="42"/>
                      <a:pt x="102" y="43"/>
                    </a:cubicBezTo>
                    <a:cubicBezTo>
                      <a:pt x="102" y="43"/>
                      <a:pt x="102" y="44"/>
                      <a:pt x="102" y="44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2" y="45"/>
                      <a:pt x="101" y="46"/>
                      <a:pt x="101" y="47"/>
                    </a:cubicBezTo>
                    <a:cubicBezTo>
                      <a:pt x="101" y="47"/>
                      <a:pt x="101" y="48"/>
                      <a:pt x="101" y="49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50"/>
                      <a:pt x="99" y="51"/>
                      <a:pt x="99" y="52"/>
                    </a:cubicBezTo>
                    <a:cubicBezTo>
                      <a:pt x="99" y="52"/>
                      <a:pt x="97" y="52"/>
                      <a:pt x="97" y="52"/>
                    </a:cubicBezTo>
                    <a:cubicBezTo>
                      <a:pt x="97" y="52"/>
                      <a:pt x="96" y="54"/>
                      <a:pt x="95" y="54"/>
                    </a:cubicBezTo>
                    <a:cubicBezTo>
                      <a:pt x="95" y="54"/>
                      <a:pt x="95" y="56"/>
                      <a:pt x="95" y="57"/>
                    </a:cubicBezTo>
                    <a:cubicBezTo>
                      <a:pt x="95" y="57"/>
                      <a:pt x="95" y="58"/>
                      <a:pt x="95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61"/>
                      <a:pt x="94" y="61"/>
                    </a:cubicBezTo>
                    <a:cubicBezTo>
                      <a:pt x="94" y="62"/>
                      <a:pt x="93" y="62"/>
                      <a:pt x="93" y="62"/>
                    </a:cubicBezTo>
                    <a:cubicBezTo>
                      <a:pt x="92" y="63"/>
                      <a:pt x="93" y="63"/>
                      <a:pt x="93" y="64"/>
                    </a:cubicBezTo>
                    <a:cubicBezTo>
                      <a:pt x="92" y="65"/>
                      <a:pt x="93" y="65"/>
                      <a:pt x="93" y="65"/>
                    </a:cubicBezTo>
                    <a:cubicBezTo>
                      <a:pt x="93" y="66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5" y="68"/>
                    </a:cubicBezTo>
                    <a:cubicBezTo>
                      <a:pt x="93" y="69"/>
                      <a:pt x="94" y="71"/>
                      <a:pt x="94" y="71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3" y="72"/>
                      <a:pt x="92" y="71"/>
                      <a:pt x="91" y="71"/>
                    </a:cubicBezTo>
                    <a:cubicBezTo>
                      <a:pt x="91" y="71"/>
                      <a:pt x="91" y="71"/>
                      <a:pt x="89" y="71"/>
                    </a:cubicBezTo>
                    <a:cubicBezTo>
                      <a:pt x="87" y="71"/>
                      <a:pt x="89" y="70"/>
                      <a:pt x="89" y="70"/>
                    </a:cubicBezTo>
                    <a:cubicBezTo>
                      <a:pt x="89" y="70"/>
                      <a:pt x="89" y="68"/>
                      <a:pt x="89" y="67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89" y="67"/>
                      <a:pt x="89" y="66"/>
                      <a:pt x="88" y="65"/>
                    </a:cubicBezTo>
                    <a:cubicBezTo>
                      <a:pt x="88" y="64"/>
                      <a:pt x="87" y="64"/>
                      <a:pt x="87" y="64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4" y="62"/>
                      <a:pt x="85" y="60"/>
                      <a:pt x="86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6" y="59"/>
                      <a:pt x="86" y="59"/>
                      <a:pt x="87" y="58"/>
                    </a:cubicBezTo>
                    <a:cubicBezTo>
                      <a:pt x="87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4" y="56"/>
                      <a:pt x="82" y="57"/>
                      <a:pt x="82" y="56"/>
                    </a:cubicBezTo>
                    <a:cubicBezTo>
                      <a:pt x="81" y="56"/>
                      <a:pt x="79" y="56"/>
                      <a:pt x="79" y="55"/>
                    </a:cubicBezTo>
                    <a:cubicBezTo>
                      <a:pt x="79" y="55"/>
                      <a:pt x="78" y="55"/>
                      <a:pt x="77" y="55"/>
                    </a:cubicBezTo>
                    <a:cubicBezTo>
                      <a:pt x="77" y="55"/>
                      <a:pt x="76" y="55"/>
                      <a:pt x="76" y="55"/>
                    </a:cubicBezTo>
                    <a:cubicBezTo>
                      <a:pt x="75" y="54"/>
                      <a:pt x="74" y="53"/>
                      <a:pt x="74" y="53"/>
                    </a:cubicBezTo>
                    <a:cubicBezTo>
                      <a:pt x="74" y="52"/>
                      <a:pt x="73" y="51"/>
                      <a:pt x="73" y="5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2" y="51"/>
                      <a:pt x="71" y="49"/>
                      <a:pt x="70" y="49"/>
                    </a:cubicBezTo>
                    <a:cubicBezTo>
                      <a:pt x="70" y="49"/>
                      <a:pt x="70" y="48"/>
                      <a:pt x="70" y="48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7"/>
                      <a:pt x="69" y="46"/>
                      <a:pt x="69" y="45"/>
                    </a:cubicBezTo>
                    <a:cubicBezTo>
                      <a:pt x="69" y="45"/>
                      <a:pt x="70" y="43"/>
                      <a:pt x="70" y="43"/>
                    </a:cubicBezTo>
                    <a:cubicBezTo>
                      <a:pt x="70" y="43"/>
                      <a:pt x="69" y="41"/>
                      <a:pt x="69" y="40"/>
                    </a:cubicBezTo>
                    <a:cubicBezTo>
                      <a:pt x="69" y="39"/>
                      <a:pt x="70" y="37"/>
                      <a:pt x="70" y="37"/>
                    </a:cubicBezTo>
                    <a:cubicBezTo>
                      <a:pt x="70" y="37"/>
                      <a:pt x="66" y="38"/>
                      <a:pt x="65" y="39"/>
                    </a:cubicBezTo>
                    <a:cubicBezTo>
                      <a:pt x="64" y="39"/>
                      <a:pt x="64" y="40"/>
                      <a:pt x="64" y="40"/>
                    </a:cubicBezTo>
                    <a:cubicBezTo>
                      <a:pt x="64" y="40"/>
                      <a:pt x="64" y="41"/>
                      <a:pt x="64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1" y="44"/>
                      <a:pt x="60" y="44"/>
                    </a:cubicBezTo>
                    <a:cubicBezTo>
                      <a:pt x="60" y="45"/>
                      <a:pt x="60" y="45"/>
                      <a:pt x="59" y="45"/>
                    </a:cubicBezTo>
                    <a:cubicBezTo>
                      <a:pt x="58" y="45"/>
                      <a:pt x="57" y="46"/>
                      <a:pt x="57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4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4" y="59"/>
                      <a:pt x="54" y="60"/>
                    </a:cubicBezTo>
                    <a:cubicBezTo>
                      <a:pt x="54" y="60"/>
                      <a:pt x="54" y="61"/>
                      <a:pt x="53" y="62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1" y="63"/>
                      <a:pt x="50" y="63"/>
                    </a:cubicBezTo>
                    <a:cubicBezTo>
                      <a:pt x="49" y="63"/>
                      <a:pt x="49" y="64"/>
                      <a:pt x="48" y="64"/>
                    </a:cubicBezTo>
                    <a:cubicBezTo>
                      <a:pt x="46" y="64"/>
                      <a:pt x="47" y="65"/>
                      <a:pt x="47" y="66"/>
                    </a:cubicBezTo>
                    <a:cubicBezTo>
                      <a:pt x="47" y="66"/>
                      <a:pt x="47" y="66"/>
                      <a:pt x="47" y="67"/>
                    </a:cubicBezTo>
                    <a:cubicBezTo>
                      <a:pt x="46" y="67"/>
                      <a:pt x="44" y="67"/>
                      <a:pt x="44" y="66"/>
                    </a:cubicBezTo>
                    <a:cubicBezTo>
                      <a:pt x="43" y="66"/>
                      <a:pt x="43" y="66"/>
                      <a:pt x="42" y="66"/>
                    </a:cubicBezTo>
                    <a:cubicBezTo>
                      <a:pt x="42" y="67"/>
                      <a:pt x="41" y="65"/>
                      <a:pt x="41" y="65"/>
                    </a:cubicBezTo>
                    <a:cubicBezTo>
                      <a:pt x="41" y="65"/>
                      <a:pt x="40" y="64"/>
                      <a:pt x="40" y="64"/>
                    </a:cubicBezTo>
                    <a:cubicBezTo>
                      <a:pt x="40" y="63"/>
                      <a:pt x="38" y="64"/>
                      <a:pt x="38" y="64"/>
                    </a:cubicBezTo>
                    <a:cubicBezTo>
                      <a:pt x="37" y="63"/>
                      <a:pt x="35" y="63"/>
                      <a:pt x="35" y="63"/>
                    </a:cubicBezTo>
                    <a:cubicBezTo>
                      <a:pt x="34" y="63"/>
                      <a:pt x="35" y="64"/>
                      <a:pt x="35" y="64"/>
                    </a:cubicBezTo>
                    <a:cubicBezTo>
                      <a:pt x="35" y="64"/>
                      <a:pt x="34" y="64"/>
                      <a:pt x="33" y="64"/>
                    </a:cubicBezTo>
                    <a:cubicBezTo>
                      <a:pt x="32" y="64"/>
                      <a:pt x="32" y="65"/>
                      <a:pt x="32" y="65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29" y="67"/>
                      <a:pt x="28" y="67"/>
                    </a:cubicBezTo>
                    <a:cubicBezTo>
                      <a:pt x="27" y="67"/>
                      <a:pt x="26" y="66"/>
                      <a:pt x="25" y="66"/>
                    </a:cubicBezTo>
                    <a:cubicBezTo>
                      <a:pt x="24" y="66"/>
                      <a:pt x="23" y="67"/>
                      <a:pt x="23" y="67"/>
                    </a:cubicBezTo>
                    <a:cubicBezTo>
                      <a:pt x="23" y="67"/>
                      <a:pt x="21" y="68"/>
                      <a:pt x="21" y="68"/>
                    </a:cubicBezTo>
                    <a:cubicBezTo>
                      <a:pt x="21" y="68"/>
                      <a:pt x="20" y="69"/>
                      <a:pt x="19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8" y="68"/>
                      <a:pt x="16" y="66"/>
                      <a:pt x="16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11" y="79"/>
                      <a:pt x="9" y="81"/>
                      <a:pt x="18" y="85"/>
                    </a:cubicBezTo>
                    <a:cubicBezTo>
                      <a:pt x="19" y="85"/>
                      <a:pt x="21" y="90"/>
                      <a:pt x="21" y="90"/>
                    </a:cubicBezTo>
                    <a:cubicBezTo>
                      <a:pt x="21" y="91"/>
                      <a:pt x="19" y="99"/>
                      <a:pt x="18" y="100"/>
                    </a:cubicBezTo>
                    <a:cubicBezTo>
                      <a:pt x="16" y="101"/>
                      <a:pt x="14" y="105"/>
                      <a:pt x="14" y="105"/>
                    </a:cubicBezTo>
                    <a:cubicBezTo>
                      <a:pt x="14" y="105"/>
                      <a:pt x="10" y="109"/>
                      <a:pt x="9" y="109"/>
                    </a:cubicBezTo>
                    <a:cubicBezTo>
                      <a:pt x="8" y="109"/>
                      <a:pt x="5" y="110"/>
                      <a:pt x="4" y="110"/>
                    </a:cubicBezTo>
                    <a:cubicBezTo>
                      <a:pt x="4" y="110"/>
                      <a:pt x="0" y="110"/>
                      <a:pt x="1" y="111"/>
                    </a:cubicBezTo>
                    <a:cubicBezTo>
                      <a:pt x="1" y="111"/>
                      <a:pt x="1" y="113"/>
                      <a:pt x="1" y="113"/>
                    </a:cubicBezTo>
                    <a:cubicBezTo>
                      <a:pt x="2" y="114"/>
                      <a:pt x="5" y="118"/>
                      <a:pt x="5" y="118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0" y="140"/>
                      <a:pt x="10" y="140"/>
                      <a:pt x="10" y="140"/>
                    </a:cubicBezTo>
                    <a:cubicBezTo>
                      <a:pt x="6" y="145"/>
                      <a:pt x="8" y="142"/>
                      <a:pt x="9" y="149"/>
                    </a:cubicBezTo>
                    <a:cubicBezTo>
                      <a:pt x="12" y="149"/>
                      <a:pt x="12" y="149"/>
                      <a:pt x="12" y="149"/>
                    </a:cubicBezTo>
                    <a:cubicBezTo>
                      <a:pt x="17" y="157"/>
                      <a:pt x="17" y="157"/>
                      <a:pt x="17" y="157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40" y="164"/>
                      <a:pt x="40" y="164"/>
                      <a:pt x="40" y="164"/>
                    </a:cubicBezTo>
                    <a:cubicBezTo>
                      <a:pt x="37" y="175"/>
                      <a:pt x="37" y="175"/>
                      <a:pt x="37" y="175"/>
                    </a:cubicBezTo>
                    <a:cubicBezTo>
                      <a:pt x="31" y="180"/>
                      <a:pt x="31" y="180"/>
                      <a:pt x="31" y="180"/>
                    </a:cubicBezTo>
                    <a:cubicBezTo>
                      <a:pt x="31" y="180"/>
                      <a:pt x="31" y="180"/>
                      <a:pt x="30" y="180"/>
                    </a:cubicBezTo>
                    <a:cubicBezTo>
                      <a:pt x="30" y="180"/>
                      <a:pt x="31" y="181"/>
                      <a:pt x="34" y="182"/>
                    </a:cubicBezTo>
                    <a:cubicBezTo>
                      <a:pt x="36" y="182"/>
                      <a:pt x="36" y="184"/>
                      <a:pt x="39" y="183"/>
                    </a:cubicBezTo>
                    <a:cubicBezTo>
                      <a:pt x="42" y="182"/>
                      <a:pt x="46" y="181"/>
                      <a:pt x="47" y="180"/>
                    </a:cubicBezTo>
                    <a:cubicBezTo>
                      <a:pt x="48" y="178"/>
                      <a:pt x="50" y="177"/>
                      <a:pt x="51" y="176"/>
                    </a:cubicBezTo>
                    <a:cubicBezTo>
                      <a:pt x="52" y="174"/>
                      <a:pt x="58" y="167"/>
                      <a:pt x="59" y="167"/>
                    </a:cubicBezTo>
                    <a:cubicBezTo>
                      <a:pt x="59" y="167"/>
                      <a:pt x="65" y="159"/>
                      <a:pt x="66" y="158"/>
                    </a:cubicBezTo>
                    <a:cubicBezTo>
                      <a:pt x="67" y="157"/>
                      <a:pt x="75" y="151"/>
                      <a:pt x="75" y="151"/>
                    </a:cubicBezTo>
                    <a:cubicBezTo>
                      <a:pt x="86" y="147"/>
                      <a:pt x="86" y="147"/>
                      <a:pt x="86" y="147"/>
                    </a:cubicBezTo>
                    <a:cubicBezTo>
                      <a:pt x="86" y="147"/>
                      <a:pt x="91" y="152"/>
                      <a:pt x="92" y="153"/>
                    </a:cubicBezTo>
                    <a:cubicBezTo>
                      <a:pt x="93" y="153"/>
                      <a:pt x="104" y="158"/>
                      <a:pt x="104" y="158"/>
                    </a:cubicBezTo>
                    <a:cubicBezTo>
                      <a:pt x="104" y="158"/>
                      <a:pt x="111" y="161"/>
                      <a:pt x="112" y="162"/>
                    </a:cubicBezTo>
                    <a:cubicBezTo>
                      <a:pt x="112" y="163"/>
                      <a:pt x="118" y="168"/>
                      <a:pt x="118" y="168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5" y="167"/>
                      <a:pt x="125" y="167"/>
                      <a:pt x="125" y="167"/>
                    </a:cubicBezTo>
                    <a:cubicBezTo>
                      <a:pt x="129" y="169"/>
                      <a:pt x="129" y="169"/>
                      <a:pt x="129" y="169"/>
                    </a:cubicBezTo>
                    <a:cubicBezTo>
                      <a:pt x="136" y="173"/>
                      <a:pt x="136" y="173"/>
                      <a:pt x="136" y="173"/>
                    </a:cubicBezTo>
                    <a:cubicBezTo>
                      <a:pt x="139" y="179"/>
                      <a:pt x="139" y="179"/>
                      <a:pt x="139" y="179"/>
                    </a:cubicBezTo>
                    <a:cubicBezTo>
                      <a:pt x="139" y="179"/>
                      <a:pt x="141" y="187"/>
                      <a:pt x="141" y="190"/>
                    </a:cubicBezTo>
                    <a:cubicBezTo>
                      <a:pt x="141" y="193"/>
                      <a:pt x="142" y="198"/>
                      <a:pt x="142" y="198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02"/>
                      <a:pt x="151" y="211"/>
                      <a:pt x="151" y="212"/>
                    </a:cubicBezTo>
                    <a:cubicBezTo>
                      <a:pt x="151" y="214"/>
                      <a:pt x="152" y="217"/>
                      <a:pt x="152" y="220"/>
                    </a:cubicBezTo>
                    <a:cubicBezTo>
                      <a:pt x="152" y="223"/>
                      <a:pt x="152" y="226"/>
                      <a:pt x="152" y="226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61" y="232"/>
                      <a:pt x="161" y="232"/>
                      <a:pt x="161" y="232"/>
                    </a:cubicBezTo>
                    <a:cubicBezTo>
                      <a:pt x="162" y="237"/>
                      <a:pt x="162" y="237"/>
                      <a:pt x="162" y="237"/>
                    </a:cubicBezTo>
                    <a:cubicBezTo>
                      <a:pt x="170" y="240"/>
                      <a:pt x="170" y="240"/>
                      <a:pt x="170" y="240"/>
                    </a:cubicBezTo>
                    <a:cubicBezTo>
                      <a:pt x="172" y="246"/>
                      <a:pt x="172" y="246"/>
                      <a:pt x="172" y="246"/>
                    </a:cubicBezTo>
                    <a:cubicBezTo>
                      <a:pt x="177" y="251"/>
                      <a:pt x="177" y="251"/>
                      <a:pt x="177" y="251"/>
                    </a:cubicBezTo>
                    <a:cubicBezTo>
                      <a:pt x="177" y="255"/>
                      <a:pt x="177" y="255"/>
                      <a:pt x="177" y="255"/>
                    </a:cubicBezTo>
                    <a:cubicBezTo>
                      <a:pt x="177" y="255"/>
                      <a:pt x="177" y="257"/>
                      <a:pt x="179" y="257"/>
                    </a:cubicBezTo>
                    <a:cubicBezTo>
                      <a:pt x="181" y="257"/>
                      <a:pt x="188" y="256"/>
                      <a:pt x="188" y="256"/>
                    </a:cubicBezTo>
                    <a:cubicBezTo>
                      <a:pt x="195" y="262"/>
                      <a:pt x="195" y="262"/>
                      <a:pt x="195" y="262"/>
                    </a:cubicBezTo>
                    <a:cubicBezTo>
                      <a:pt x="203" y="269"/>
                      <a:pt x="203" y="269"/>
                      <a:pt x="203" y="269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21" y="283"/>
                      <a:pt x="221" y="283"/>
                      <a:pt x="221" y="283"/>
                    </a:cubicBezTo>
                    <a:cubicBezTo>
                      <a:pt x="224" y="290"/>
                      <a:pt x="224" y="290"/>
                      <a:pt x="224" y="290"/>
                    </a:cubicBezTo>
                    <a:cubicBezTo>
                      <a:pt x="231" y="297"/>
                      <a:pt x="231" y="297"/>
                      <a:pt x="231" y="297"/>
                    </a:cubicBezTo>
                    <a:cubicBezTo>
                      <a:pt x="235" y="299"/>
                      <a:pt x="235" y="299"/>
                      <a:pt x="235" y="299"/>
                    </a:cubicBezTo>
                    <a:cubicBezTo>
                      <a:pt x="237" y="303"/>
                      <a:pt x="237" y="303"/>
                      <a:pt x="237" y="303"/>
                    </a:cubicBezTo>
                    <a:cubicBezTo>
                      <a:pt x="241" y="305"/>
                      <a:pt x="241" y="305"/>
                      <a:pt x="241" y="305"/>
                    </a:cubicBezTo>
                    <a:cubicBezTo>
                      <a:pt x="245" y="306"/>
                      <a:pt x="245" y="306"/>
                      <a:pt x="245" y="306"/>
                    </a:cubicBezTo>
                    <a:cubicBezTo>
                      <a:pt x="251" y="307"/>
                      <a:pt x="251" y="307"/>
                      <a:pt x="251" y="307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7" y="313"/>
                      <a:pt x="257" y="314"/>
                    </a:cubicBezTo>
                    <a:cubicBezTo>
                      <a:pt x="257" y="316"/>
                      <a:pt x="255" y="317"/>
                      <a:pt x="258" y="317"/>
                    </a:cubicBezTo>
                    <a:cubicBezTo>
                      <a:pt x="261" y="317"/>
                      <a:pt x="264" y="316"/>
                      <a:pt x="264" y="316"/>
                    </a:cubicBezTo>
                    <a:cubicBezTo>
                      <a:pt x="270" y="315"/>
                      <a:pt x="270" y="315"/>
                      <a:pt x="270" y="315"/>
                    </a:cubicBezTo>
                    <a:cubicBezTo>
                      <a:pt x="274" y="315"/>
                      <a:pt x="274" y="315"/>
                      <a:pt x="274" y="315"/>
                    </a:cubicBezTo>
                    <a:cubicBezTo>
                      <a:pt x="278" y="315"/>
                      <a:pt x="278" y="315"/>
                      <a:pt x="278" y="315"/>
                    </a:cubicBezTo>
                    <a:cubicBezTo>
                      <a:pt x="285" y="314"/>
                      <a:pt x="285" y="314"/>
                      <a:pt x="285" y="314"/>
                    </a:cubicBezTo>
                    <a:cubicBezTo>
                      <a:pt x="289" y="317"/>
                      <a:pt x="289" y="317"/>
                      <a:pt x="289" y="317"/>
                    </a:cubicBezTo>
                    <a:cubicBezTo>
                      <a:pt x="300" y="330"/>
                      <a:pt x="300" y="330"/>
                      <a:pt x="300" y="330"/>
                    </a:cubicBezTo>
                    <a:cubicBezTo>
                      <a:pt x="300" y="330"/>
                      <a:pt x="303" y="335"/>
                      <a:pt x="303" y="337"/>
                    </a:cubicBezTo>
                    <a:cubicBezTo>
                      <a:pt x="303" y="338"/>
                      <a:pt x="307" y="337"/>
                      <a:pt x="308" y="337"/>
                    </a:cubicBezTo>
                    <a:cubicBezTo>
                      <a:pt x="309" y="337"/>
                      <a:pt x="317" y="337"/>
                      <a:pt x="317" y="337"/>
                    </a:cubicBezTo>
                    <a:cubicBezTo>
                      <a:pt x="323" y="341"/>
                      <a:pt x="323" y="341"/>
                      <a:pt x="323" y="341"/>
                    </a:cubicBezTo>
                    <a:cubicBezTo>
                      <a:pt x="319" y="346"/>
                      <a:pt x="319" y="346"/>
                      <a:pt x="319" y="346"/>
                    </a:cubicBezTo>
                    <a:cubicBezTo>
                      <a:pt x="325" y="349"/>
                      <a:pt x="325" y="349"/>
                      <a:pt x="325" y="349"/>
                    </a:cubicBezTo>
                    <a:cubicBezTo>
                      <a:pt x="328" y="345"/>
                      <a:pt x="328" y="345"/>
                      <a:pt x="328" y="345"/>
                    </a:cubicBezTo>
                    <a:cubicBezTo>
                      <a:pt x="334" y="346"/>
                      <a:pt x="334" y="346"/>
                      <a:pt x="334" y="346"/>
                    </a:cubicBezTo>
                    <a:cubicBezTo>
                      <a:pt x="339" y="350"/>
                      <a:pt x="339" y="350"/>
                      <a:pt x="339" y="350"/>
                    </a:cubicBezTo>
                    <a:cubicBezTo>
                      <a:pt x="340" y="353"/>
                      <a:pt x="340" y="353"/>
                      <a:pt x="340" y="353"/>
                    </a:cubicBezTo>
                    <a:cubicBezTo>
                      <a:pt x="343" y="355"/>
                      <a:pt x="343" y="355"/>
                      <a:pt x="343" y="355"/>
                    </a:cubicBezTo>
                    <a:cubicBezTo>
                      <a:pt x="342" y="360"/>
                      <a:pt x="342" y="360"/>
                      <a:pt x="342" y="360"/>
                    </a:cubicBezTo>
                    <a:cubicBezTo>
                      <a:pt x="342" y="363"/>
                      <a:pt x="342" y="363"/>
                      <a:pt x="342" y="363"/>
                    </a:cubicBezTo>
                    <a:cubicBezTo>
                      <a:pt x="344" y="367"/>
                      <a:pt x="344" y="367"/>
                      <a:pt x="344" y="367"/>
                    </a:cubicBezTo>
                    <a:cubicBezTo>
                      <a:pt x="349" y="369"/>
                      <a:pt x="349" y="369"/>
                      <a:pt x="349" y="369"/>
                    </a:cubicBezTo>
                    <a:cubicBezTo>
                      <a:pt x="354" y="372"/>
                      <a:pt x="354" y="372"/>
                      <a:pt x="354" y="372"/>
                    </a:cubicBezTo>
                    <a:cubicBezTo>
                      <a:pt x="357" y="374"/>
                      <a:pt x="357" y="374"/>
                      <a:pt x="357" y="374"/>
                    </a:cubicBezTo>
                    <a:cubicBezTo>
                      <a:pt x="361" y="374"/>
                      <a:pt x="361" y="374"/>
                      <a:pt x="361" y="374"/>
                    </a:cubicBezTo>
                    <a:cubicBezTo>
                      <a:pt x="367" y="373"/>
                      <a:pt x="367" y="373"/>
                      <a:pt x="367" y="373"/>
                    </a:cubicBezTo>
                    <a:cubicBezTo>
                      <a:pt x="374" y="374"/>
                      <a:pt x="374" y="374"/>
                      <a:pt x="374" y="374"/>
                    </a:cubicBezTo>
                    <a:cubicBezTo>
                      <a:pt x="380" y="384"/>
                      <a:pt x="380" y="384"/>
                      <a:pt x="380" y="384"/>
                    </a:cubicBezTo>
                    <a:cubicBezTo>
                      <a:pt x="383" y="393"/>
                      <a:pt x="383" y="393"/>
                      <a:pt x="383" y="393"/>
                    </a:cubicBezTo>
                    <a:cubicBezTo>
                      <a:pt x="387" y="401"/>
                      <a:pt x="387" y="401"/>
                      <a:pt x="387" y="401"/>
                    </a:cubicBezTo>
                    <a:cubicBezTo>
                      <a:pt x="390" y="406"/>
                      <a:pt x="390" y="406"/>
                      <a:pt x="390" y="406"/>
                    </a:cubicBezTo>
                    <a:cubicBezTo>
                      <a:pt x="392" y="414"/>
                      <a:pt x="392" y="414"/>
                      <a:pt x="392" y="414"/>
                    </a:cubicBezTo>
                    <a:cubicBezTo>
                      <a:pt x="395" y="418"/>
                      <a:pt x="395" y="418"/>
                      <a:pt x="395" y="418"/>
                    </a:cubicBezTo>
                    <a:cubicBezTo>
                      <a:pt x="400" y="428"/>
                      <a:pt x="400" y="428"/>
                      <a:pt x="400" y="428"/>
                    </a:cubicBezTo>
                    <a:cubicBezTo>
                      <a:pt x="402" y="432"/>
                      <a:pt x="402" y="432"/>
                      <a:pt x="402" y="432"/>
                    </a:cubicBezTo>
                    <a:cubicBezTo>
                      <a:pt x="400" y="437"/>
                      <a:pt x="400" y="437"/>
                      <a:pt x="400" y="437"/>
                    </a:cubicBezTo>
                    <a:cubicBezTo>
                      <a:pt x="400" y="437"/>
                      <a:pt x="398" y="442"/>
                      <a:pt x="397" y="442"/>
                    </a:cubicBezTo>
                    <a:cubicBezTo>
                      <a:pt x="397" y="443"/>
                      <a:pt x="394" y="444"/>
                      <a:pt x="393" y="444"/>
                    </a:cubicBezTo>
                    <a:cubicBezTo>
                      <a:pt x="392" y="445"/>
                      <a:pt x="391" y="445"/>
                      <a:pt x="390" y="446"/>
                    </a:cubicBezTo>
                    <a:cubicBezTo>
                      <a:pt x="389" y="447"/>
                      <a:pt x="388" y="450"/>
                      <a:pt x="388" y="450"/>
                    </a:cubicBezTo>
                    <a:cubicBezTo>
                      <a:pt x="391" y="456"/>
                      <a:pt x="391" y="456"/>
                      <a:pt x="391" y="456"/>
                    </a:cubicBezTo>
                    <a:cubicBezTo>
                      <a:pt x="390" y="463"/>
                      <a:pt x="390" y="463"/>
                      <a:pt x="390" y="463"/>
                    </a:cubicBezTo>
                    <a:cubicBezTo>
                      <a:pt x="388" y="469"/>
                      <a:pt x="388" y="469"/>
                      <a:pt x="388" y="469"/>
                    </a:cubicBezTo>
                    <a:close/>
                    <a:moveTo>
                      <a:pt x="57" y="345"/>
                    </a:moveTo>
                    <a:cubicBezTo>
                      <a:pt x="57" y="345"/>
                      <a:pt x="57" y="345"/>
                      <a:pt x="57" y="345"/>
                    </a:cubicBezTo>
                    <a:cubicBezTo>
                      <a:pt x="60" y="335"/>
                      <a:pt x="60" y="335"/>
                      <a:pt x="60" y="335"/>
                    </a:cubicBezTo>
                    <a:cubicBezTo>
                      <a:pt x="64" y="331"/>
                      <a:pt x="64" y="331"/>
                      <a:pt x="64" y="331"/>
                    </a:cubicBezTo>
                    <a:cubicBezTo>
                      <a:pt x="63" y="336"/>
                      <a:pt x="63" y="336"/>
                      <a:pt x="63" y="336"/>
                    </a:cubicBezTo>
                    <a:cubicBezTo>
                      <a:pt x="62" y="342"/>
                      <a:pt x="62" y="342"/>
                      <a:pt x="62" y="342"/>
                    </a:cubicBezTo>
                    <a:cubicBezTo>
                      <a:pt x="62" y="342"/>
                      <a:pt x="70" y="345"/>
                      <a:pt x="71" y="345"/>
                    </a:cubicBezTo>
                    <a:cubicBezTo>
                      <a:pt x="72" y="345"/>
                      <a:pt x="73" y="343"/>
                      <a:pt x="75" y="342"/>
                    </a:cubicBezTo>
                    <a:cubicBezTo>
                      <a:pt x="76" y="341"/>
                      <a:pt x="83" y="341"/>
                      <a:pt x="83" y="341"/>
                    </a:cubicBezTo>
                    <a:cubicBezTo>
                      <a:pt x="83" y="341"/>
                      <a:pt x="84" y="338"/>
                      <a:pt x="85" y="336"/>
                    </a:cubicBezTo>
                    <a:cubicBezTo>
                      <a:pt x="86" y="334"/>
                      <a:pt x="91" y="329"/>
                      <a:pt x="92" y="328"/>
                    </a:cubicBezTo>
                    <a:cubicBezTo>
                      <a:pt x="93" y="328"/>
                      <a:pt x="95" y="326"/>
                      <a:pt x="96" y="326"/>
                    </a:cubicBezTo>
                    <a:cubicBezTo>
                      <a:pt x="97" y="325"/>
                      <a:pt x="102" y="323"/>
                      <a:pt x="102" y="323"/>
                    </a:cubicBezTo>
                    <a:cubicBezTo>
                      <a:pt x="115" y="328"/>
                      <a:pt x="115" y="328"/>
                      <a:pt x="115" y="328"/>
                    </a:cubicBezTo>
                    <a:cubicBezTo>
                      <a:pt x="117" y="336"/>
                      <a:pt x="117" y="336"/>
                      <a:pt x="117" y="336"/>
                    </a:cubicBezTo>
                    <a:cubicBezTo>
                      <a:pt x="124" y="349"/>
                      <a:pt x="124" y="349"/>
                      <a:pt x="124" y="349"/>
                    </a:cubicBezTo>
                    <a:cubicBezTo>
                      <a:pt x="126" y="355"/>
                      <a:pt x="126" y="355"/>
                      <a:pt x="126" y="355"/>
                    </a:cubicBezTo>
                    <a:cubicBezTo>
                      <a:pt x="126" y="355"/>
                      <a:pt x="129" y="358"/>
                      <a:pt x="128" y="361"/>
                    </a:cubicBezTo>
                    <a:cubicBezTo>
                      <a:pt x="127" y="365"/>
                      <a:pt x="121" y="375"/>
                      <a:pt x="121" y="375"/>
                    </a:cubicBezTo>
                    <a:cubicBezTo>
                      <a:pt x="121" y="381"/>
                      <a:pt x="121" y="381"/>
                      <a:pt x="121" y="381"/>
                    </a:cubicBezTo>
                    <a:cubicBezTo>
                      <a:pt x="125" y="389"/>
                      <a:pt x="125" y="389"/>
                      <a:pt x="125" y="389"/>
                    </a:cubicBezTo>
                    <a:cubicBezTo>
                      <a:pt x="119" y="404"/>
                      <a:pt x="119" y="404"/>
                      <a:pt x="119" y="404"/>
                    </a:cubicBezTo>
                    <a:cubicBezTo>
                      <a:pt x="122" y="415"/>
                      <a:pt x="122" y="415"/>
                      <a:pt x="122" y="415"/>
                    </a:cubicBezTo>
                    <a:cubicBezTo>
                      <a:pt x="120" y="430"/>
                      <a:pt x="120" y="430"/>
                      <a:pt x="120" y="430"/>
                    </a:cubicBezTo>
                    <a:cubicBezTo>
                      <a:pt x="119" y="438"/>
                      <a:pt x="119" y="438"/>
                      <a:pt x="119" y="438"/>
                    </a:cubicBezTo>
                    <a:cubicBezTo>
                      <a:pt x="119" y="438"/>
                      <a:pt x="115" y="442"/>
                      <a:pt x="113" y="441"/>
                    </a:cubicBezTo>
                    <a:cubicBezTo>
                      <a:pt x="111" y="440"/>
                      <a:pt x="101" y="433"/>
                      <a:pt x="101" y="433"/>
                    </a:cubicBezTo>
                    <a:cubicBezTo>
                      <a:pt x="97" y="432"/>
                      <a:pt x="97" y="432"/>
                      <a:pt x="97" y="432"/>
                    </a:cubicBezTo>
                    <a:cubicBezTo>
                      <a:pt x="94" y="439"/>
                      <a:pt x="94" y="439"/>
                      <a:pt x="94" y="439"/>
                    </a:cubicBezTo>
                    <a:cubicBezTo>
                      <a:pt x="95" y="444"/>
                      <a:pt x="95" y="444"/>
                      <a:pt x="95" y="444"/>
                    </a:cubicBezTo>
                    <a:cubicBezTo>
                      <a:pt x="90" y="453"/>
                      <a:pt x="90" y="453"/>
                      <a:pt x="90" y="453"/>
                    </a:cubicBezTo>
                    <a:cubicBezTo>
                      <a:pt x="85" y="453"/>
                      <a:pt x="85" y="453"/>
                      <a:pt x="85" y="453"/>
                    </a:cubicBezTo>
                    <a:cubicBezTo>
                      <a:pt x="79" y="451"/>
                      <a:pt x="79" y="451"/>
                      <a:pt x="79" y="451"/>
                    </a:cubicBezTo>
                    <a:cubicBezTo>
                      <a:pt x="73" y="443"/>
                      <a:pt x="73" y="443"/>
                      <a:pt x="73" y="443"/>
                    </a:cubicBezTo>
                    <a:cubicBezTo>
                      <a:pt x="73" y="443"/>
                      <a:pt x="73" y="445"/>
                      <a:pt x="71" y="446"/>
                    </a:cubicBezTo>
                    <a:cubicBezTo>
                      <a:pt x="69" y="446"/>
                      <a:pt x="66" y="445"/>
                      <a:pt x="66" y="445"/>
                    </a:cubicBezTo>
                    <a:cubicBezTo>
                      <a:pt x="68" y="439"/>
                      <a:pt x="68" y="439"/>
                      <a:pt x="68" y="439"/>
                    </a:cubicBezTo>
                    <a:cubicBezTo>
                      <a:pt x="66" y="432"/>
                      <a:pt x="66" y="432"/>
                      <a:pt x="66" y="432"/>
                    </a:cubicBezTo>
                    <a:cubicBezTo>
                      <a:pt x="68" y="425"/>
                      <a:pt x="68" y="425"/>
                      <a:pt x="68" y="425"/>
                    </a:cubicBezTo>
                    <a:cubicBezTo>
                      <a:pt x="68" y="415"/>
                      <a:pt x="68" y="415"/>
                      <a:pt x="68" y="415"/>
                    </a:cubicBezTo>
                    <a:cubicBezTo>
                      <a:pt x="70" y="411"/>
                      <a:pt x="70" y="411"/>
                      <a:pt x="70" y="411"/>
                    </a:cubicBezTo>
                    <a:cubicBezTo>
                      <a:pt x="71" y="406"/>
                      <a:pt x="71" y="406"/>
                      <a:pt x="71" y="406"/>
                    </a:cubicBezTo>
                    <a:cubicBezTo>
                      <a:pt x="74" y="400"/>
                      <a:pt x="74" y="400"/>
                      <a:pt x="74" y="400"/>
                    </a:cubicBezTo>
                    <a:cubicBezTo>
                      <a:pt x="73" y="395"/>
                      <a:pt x="73" y="395"/>
                      <a:pt x="73" y="395"/>
                    </a:cubicBezTo>
                    <a:cubicBezTo>
                      <a:pt x="71" y="396"/>
                      <a:pt x="71" y="396"/>
                      <a:pt x="71" y="396"/>
                    </a:cubicBezTo>
                    <a:cubicBezTo>
                      <a:pt x="65" y="390"/>
                      <a:pt x="65" y="390"/>
                      <a:pt x="65" y="390"/>
                    </a:cubicBezTo>
                    <a:cubicBezTo>
                      <a:pt x="65" y="390"/>
                      <a:pt x="67" y="388"/>
                      <a:pt x="69" y="386"/>
                    </a:cubicBezTo>
                    <a:cubicBezTo>
                      <a:pt x="71" y="384"/>
                      <a:pt x="71" y="383"/>
                      <a:pt x="71" y="381"/>
                    </a:cubicBezTo>
                    <a:cubicBezTo>
                      <a:pt x="71" y="379"/>
                      <a:pt x="70" y="374"/>
                      <a:pt x="69" y="374"/>
                    </a:cubicBezTo>
                    <a:cubicBezTo>
                      <a:pt x="68" y="373"/>
                      <a:pt x="66" y="371"/>
                      <a:pt x="66" y="371"/>
                    </a:cubicBezTo>
                    <a:cubicBezTo>
                      <a:pt x="66" y="365"/>
                      <a:pt x="66" y="365"/>
                      <a:pt x="66" y="365"/>
                    </a:cubicBezTo>
                    <a:cubicBezTo>
                      <a:pt x="66" y="365"/>
                      <a:pt x="65" y="362"/>
                      <a:pt x="64" y="362"/>
                    </a:cubicBezTo>
                    <a:cubicBezTo>
                      <a:pt x="62" y="361"/>
                      <a:pt x="57" y="358"/>
                      <a:pt x="57" y="358"/>
                    </a:cubicBezTo>
                    <a:cubicBezTo>
                      <a:pt x="58" y="351"/>
                      <a:pt x="58" y="351"/>
                      <a:pt x="58" y="351"/>
                    </a:cubicBezTo>
                    <a:cubicBezTo>
                      <a:pt x="56" y="349"/>
                      <a:pt x="56" y="349"/>
                      <a:pt x="56" y="349"/>
                    </a:cubicBezTo>
                    <a:lnTo>
                      <a:pt x="57" y="34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43" name="Freeform 86"/>
              <p:cNvSpPr>
                <a:spLocks/>
              </p:cNvSpPr>
              <p:nvPr/>
            </p:nvSpPr>
            <p:spPr bwMode="auto">
              <a:xfrm>
                <a:off x="17684957" y="8907936"/>
                <a:ext cx="1708103" cy="1194697"/>
              </a:xfrm>
              <a:custGeom>
                <a:avLst/>
                <a:gdLst>
                  <a:gd name="T0" fmla="*/ 59 w 369"/>
                  <a:gd name="T1" fmla="*/ 73 h 266"/>
                  <a:gd name="T2" fmla="*/ 59 w 369"/>
                  <a:gd name="T3" fmla="*/ 83 h 266"/>
                  <a:gd name="T4" fmla="*/ 59 w 369"/>
                  <a:gd name="T5" fmla="*/ 83 h 266"/>
                  <a:gd name="T6" fmla="*/ 58 w 369"/>
                  <a:gd name="T7" fmla="*/ 84 h 266"/>
                  <a:gd name="T8" fmla="*/ 58 w 369"/>
                  <a:gd name="T9" fmla="*/ 84 h 266"/>
                  <a:gd name="T10" fmla="*/ 56 w 369"/>
                  <a:gd name="T11" fmla="*/ 84 h 266"/>
                  <a:gd name="T12" fmla="*/ 56 w 369"/>
                  <a:gd name="T13" fmla="*/ 85 h 266"/>
                  <a:gd name="T14" fmla="*/ 56 w 369"/>
                  <a:gd name="T15" fmla="*/ 85 h 266"/>
                  <a:gd name="T16" fmla="*/ 56 w 369"/>
                  <a:gd name="T17" fmla="*/ 85 h 266"/>
                  <a:gd name="T18" fmla="*/ 51 w 369"/>
                  <a:gd name="T19" fmla="*/ 97 h 266"/>
                  <a:gd name="T20" fmla="*/ 50 w 369"/>
                  <a:gd name="T21" fmla="*/ 106 h 266"/>
                  <a:gd name="T22" fmla="*/ 50 w 369"/>
                  <a:gd name="T23" fmla="*/ 106 h 266"/>
                  <a:gd name="T24" fmla="*/ 50 w 369"/>
                  <a:gd name="T25" fmla="*/ 106 h 266"/>
                  <a:gd name="T26" fmla="*/ 50 w 369"/>
                  <a:gd name="T27" fmla="*/ 107 h 266"/>
                  <a:gd name="T28" fmla="*/ 50 w 369"/>
                  <a:gd name="T29" fmla="*/ 107 h 266"/>
                  <a:gd name="T30" fmla="*/ 50 w 369"/>
                  <a:gd name="T31" fmla="*/ 107 h 266"/>
                  <a:gd name="T32" fmla="*/ 50 w 369"/>
                  <a:gd name="T33" fmla="*/ 108 h 266"/>
                  <a:gd name="T34" fmla="*/ 49 w 369"/>
                  <a:gd name="T35" fmla="*/ 109 h 266"/>
                  <a:gd name="T36" fmla="*/ 42 w 369"/>
                  <a:gd name="T37" fmla="*/ 131 h 266"/>
                  <a:gd name="T38" fmla="*/ 26 w 369"/>
                  <a:gd name="T39" fmla="*/ 154 h 266"/>
                  <a:gd name="T40" fmla="*/ 6 w 369"/>
                  <a:gd name="T41" fmla="*/ 161 h 266"/>
                  <a:gd name="T42" fmla="*/ 2 w 369"/>
                  <a:gd name="T43" fmla="*/ 161 h 266"/>
                  <a:gd name="T44" fmla="*/ 1 w 369"/>
                  <a:gd name="T45" fmla="*/ 161 h 266"/>
                  <a:gd name="T46" fmla="*/ 0 w 369"/>
                  <a:gd name="T47" fmla="*/ 161 h 266"/>
                  <a:gd name="T48" fmla="*/ 0 w 369"/>
                  <a:gd name="T49" fmla="*/ 161 h 266"/>
                  <a:gd name="T50" fmla="*/ 14 w 369"/>
                  <a:gd name="T51" fmla="*/ 169 h 266"/>
                  <a:gd name="T52" fmla="*/ 28 w 369"/>
                  <a:gd name="T53" fmla="*/ 190 h 266"/>
                  <a:gd name="T54" fmla="*/ 52 w 369"/>
                  <a:gd name="T55" fmla="*/ 201 h 266"/>
                  <a:gd name="T56" fmla="*/ 64 w 369"/>
                  <a:gd name="T57" fmla="*/ 216 h 266"/>
                  <a:gd name="T58" fmla="*/ 69 w 369"/>
                  <a:gd name="T59" fmla="*/ 229 h 266"/>
                  <a:gd name="T60" fmla="*/ 90 w 369"/>
                  <a:gd name="T61" fmla="*/ 232 h 266"/>
                  <a:gd name="T62" fmla="*/ 113 w 369"/>
                  <a:gd name="T63" fmla="*/ 227 h 266"/>
                  <a:gd name="T64" fmla="*/ 107 w 369"/>
                  <a:gd name="T65" fmla="*/ 240 h 266"/>
                  <a:gd name="T66" fmla="*/ 128 w 369"/>
                  <a:gd name="T67" fmla="*/ 250 h 266"/>
                  <a:gd name="T68" fmla="*/ 241 w 369"/>
                  <a:gd name="T69" fmla="*/ 249 h 266"/>
                  <a:gd name="T70" fmla="*/ 346 w 369"/>
                  <a:gd name="T71" fmla="*/ 215 h 266"/>
                  <a:gd name="T72" fmla="*/ 361 w 369"/>
                  <a:gd name="T73" fmla="*/ 123 h 266"/>
                  <a:gd name="T74" fmla="*/ 350 w 369"/>
                  <a:gd name="T75" fmla="*/ 120 h 266"/>
                  <a:gd name="T76" fmla="*/ 302 w 369"/>
                  <a:gd name="T77" fmla="*/ 127 h 266"/>
                  <a:gd name="T78" fmla="*/ 300 w 369"/>
                  <a:gd name="T79" fmla="*/ 118 h 266"/>
                  <a:gd name="T80" fmla="*/ 293 w 369"/>
                  <a:gd name="T81" fmla="*/ 101 h 266"/>
                  <a:gd name="T82" fmla="*/ 293 w 369"/>
                  <a:gd name="T83" fmla="*/ 88 h 266"/>
                  <a:gd name="T84" fmla="*/ 290 w 369"/>
                  <a:gd name="T85" fmla="*/ 74 h 266"/>
                  <a:gd name="T86" fmla="*/ 280 w 369"/>
                  <a:gd name="T87" fmla="*/ 57 h 266"/>
                  <a:gd name="T88" fmla="*/ 264 w 369"/>
                  <a:gd name="T89" fmla="*/ 44 h 266"/>
                  <a:gd name="T90" fmla="*/ 251 w 369"/>
                  <a:gd name="T91" fmla="*/ 33 h 266"/>
                  <a:gd name="T92" fmla="*/ 242 w 369"/>
                  <a:gd name="T93" fmla="*/ 26 h 266"/>
                  <a:gd name="T94" fmla="*/ 237 w 369"/>
                  <a:gd name="T95" fmla="*/ 17 h 266"/>
                  <a:gd name="T96" fmla="*/ 232 w 369"/>
                  <a:gd name="T97" fmla="*/ 11 h 266"/>
                  <a:gd name="T98" fmla="*/ 224 w 369"/>
                  <a:gd name="T99" fmla="*/ 5 h 266"/>
                  <a:gd name="T100" fmla="*/ 217 w 369"/>
                  <a:gd name="T101" fmla="*/ 1 h 266"/>
                  <a:gd name="T102" fmla="*/ 199 w 369"/>
                  <a:gd name="T103" fmla="*/ 7 h 266"/>
                  <a:gd name="T104" fmla="*/ 150 w 369"/>
                  <a:gd name="T105" fmla="*/ 40 h 266"/>
                  <a:gd name="T106" fmla="*/ 110 w 369"/>
                  <a:gd name="T107" fmla="*/ 38 h 266"/>
                  <a:gd name="T108" fmla="*/ 85 w 369"/>
                  <a:gd name="T109" fmla="*/ 50 h 266"/>
                  <a:gd name="T110" fmla="*/ 81 w 369"/>
                  <a:gd name="T111" fmla="*/ 54 h 266"/>
                  <a:gd name="T112" fmla="*/ 81 w 369"/>
                  <a:gd name="T113" fmla="*/ 54 h 266"/>
                  <a:gd name="T114" fmla="*/ 77 w 369"/>
                  <a:gd name="T115" fmla="*/ 56 h 266"/>
                  <a:gd name="T116" fmla="*/ 77 w 369"/>
                  <a:gd name="T117" fmla="*/ 5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9" h="266">
                    <a:moveTo>
                      <a:pt x="69" y="61"/>
                    </a:moveTo>
                    <a:cubicBezTo>
                      <a:pt x="69" y="61"/>
                      <a:pt x="69" y="61"/>
                      <a:pt x="69" y="61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8"/>
                      <a:pt x="59" y="82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9"/>
                      <a:pt x="50" y="109"/>
                      <a:pt x="49" y="109"/>
                    </a:cubicBezTo>
                    <a:cubicBezTo>
                      <a:pt x="47" y="110"/>
                      <a:pt x="46" y="112"/>
                      <a:pt x="46" y="112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5" y="121"/>
                      <a:pt x="45" y="121"/>
                      <a:pt x="45" y="121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0" y="140"/>
                      <a:pt x="40" y="140"/>
                      <a:pt x="40" y="140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6" y="154"/>
                      <a:pt x="26" y="154"/>
                      <a:pt x="26" y="154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3" y="157"/>
                      <a:pt x="21" y="159"/>
                    </a:cubicBezTo>
                    <a:cubicBezTo>
                      <a:pt x="19" y="160"/>
                      <a:pt x="15" y="161"/>
                      <a:pt x="15" y="161"/>
                    </a:cubicBezTo>
                    <a:cubicBezTo>
                      <a:pt x="13" y="161"/>
                      <a:pt x="13" y="161"/>
                      <a:pt x="13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5" y="160"/>
                      <a:pt x="4" y="161"/>
                    </a:cubicBezTo>
                    <a:cubicBezTo>
                      <a:pt x="4" y="161"/>
                      <a:pt x="3" y="161"/>
                      <a:pt x="3" y="161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1" y="162"/>
                      <a:pt x="2" y="162"/>
                    </a:cubicBezTo>
                    <a:cubicBezTo>
                      <a:pt x="4" y="163"/>
                      <a:pt x="5" y="166"/>
                      <a:pt x="6" y="166"/>
                    </a:cubicBezTo>
                    <a:cubicBezTo>
                      <a:pt x="8" y="167"/>
                      <a:pt x="10" y="167"/>
                      <a:pt x="11" y="167"/>
                    </a:cubicBezTo>
                    <a:cubicBezTo>
                      <a:pt x="12" y="168"/>
                      <a:pt x="14" y="169"/>
                      <a:pt x="14" y="169"/>
                    </a:cubicBezTo>
                    <a:cubicBezTo>
                      <a:pt x="14" y="169"/>
                      <a:pt x="19" y="174"/>
                      <a:pt x="20" y="174"/>
                    </a:cubicBezTo>
                    <a:cubicBezTo>
                      <a:pt x="21" y="174"/>
                      <a:pt x="21" y="174"/>
                      <a:pt x="22" y="176"/>
                    </a:cubicBezTo>
                    <a:cubicBezTo>
                      <a:pt x="23" y="177"/>
                      <a:pt x="26" y="176"/>
                      <a:pt x="26" y="176"/>
                    </a:cubicBezTo>
                    <a:cubicBezTo>
                      <a:pt x="26" y="176"/>
                      <a:pt x="27" y="179"/>
                      <a:pt x="26" y="180"/>
                    </a:cubicBezTo>
                    <a:cubicBezTo>
                      <a:pt x="26" y="181"/>
                      <a:pt x="26" y="184"/>
                      <a:pt x="26" y="184"/>
                    </a:cubicBezTo>
                    <a:cubicBezTo>
                      <a:pt x="26" y="184"/>
                      <a:pt x="26" y="185"/>
                      <a:pt x="26" y="186"/>
                    </a:cubicBezTo>
                    <a:cubicBezTo>
                      <a:pt x="27" y="188"/>
                      <a:pt x="28" y="188"/>
                      <a:pt x="28" y="190"/>
                    </a:cubicBezTo>
                    <a:cubicBezTo>
                      <a:pt x="29" y="191"/>
                      <a:pt x="28" y="191"/>
                      <a:pt x="29" y="192"/>
                    </a:cubicBezTo>
                    <a:cubicBezTo>
                      <a:pt x="30" y="193"/>
                      <a:pt x="31" y="195"/>
                      <a:pt x="32" y="195"/>
                    </a:cubicBezTo>
                    <a:cubicBezTo>
                      <a:pt x="33" y="195"/>
                      <a:pt x="34" y="195"/>
                      <a:pt x="37" y="196"/>
                    </a:cubicBezTo>
                    <a:cubicBezTo>
                      <a:pt x="40" y="198"/>
                      <a:pt x="41" y="198"/>
                      <a:pt x="42" y="199"/>
                    </a:cubicBezTo>
                    <a:cubicBezTo>
                      <a:pt x="44" y="200"/>
                      <a:pt x="43" y="199"/>
                      <a:pt x="46" y="200"/>
                    </a:cubicBezTo>
                    <a:cubicBezTo>
                      <a:pt x="50" y="201"/>
                      <a:pt x="49" y="200"/>
                      <a:pt x="50" y="201"/>
                    </a:cubicBezTo>
                    <a:cubicBezTo>
                      <a:pt x="51" y="201"/>
                      <a:pt x="50" y="200"/>
                      <a:pt x="52" y="201"/>
                    </a:cubicBezTo>
                    <a:cubicBezTo>
                      <a:pt x="55" y="201"/>
                      <a:pt x="57" y="202"/>
                      <a:pt x="57" y="202"/>
                    </a:cubicBezTo>
                    <a:cubicBezTo>
                      <a:pt x="57" y="204"/>
                      <a:pt x="57" y="204"/>
                      <a:pt x="57" y="204"/>
                    </a:cubicBezTo>
                    <a:cubicBezTo>
                      <a:pt x="55" y="208"/>
                      <a:pt x="55" y="208"/>
                      <a:pt x="55" y="2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1"/>
                      <a:pt x="53" y="211"/>
                      <a:pt x="55" y="212"/>
                    </a:cubicBezTo>
                    <a:cubicBezTo>
                      <a:pt x="57" y="213"/>
                      <a:pt x="61" y="214"/>
                      <a:pt x="61" y="214"/>
                    </a:cubicBezTo>
                    <a:cubicBezTo>
                      <a:pt x="64" y="216"/>
                      <a:pt x="64" y="216"/>
                      <a:pt x="64" y="216"/>
                    </a:cubicBezTo>
                    <a:cubicBezTo>
                      <a:pt x="64" y="216"/>
                      <a:pt x="62" y="219"/>
                      <a:pt x="61" y="220"/>
                    </a:cubicBezTo>
                    <a:cubicBezTo>
                      <a:pt x="60" y="220"/>
                      <a:pt x="57" y="220"/>
                      <a:pt x="57" y="220"/>
                    </a:cubicBezTo>
                    <a:cubicBezTo>
                      <a:pt x="57" y="220"/>
                      <a:pt x="56" y="223"/>
                      <a:pt x="58" y="223"/>
                    </a:cubicBezTo>
                    <a:cubicBezTo>
                      <a:pt x="59" y="224"/>
                      <a:pt x="61" y="224"/>
                      <a:pt x="62" y="224"/>
                    </a:cubicBezTo>
                    <a:cubicBezTo>
                      <a:pt x="63" y="224"/>
                      <a:pt x="65" y="225"/>
                      <a:pt x="65" y="225"/>
                    </a:cubicBezTo>
                    <a:cubicBezTo>
                      <a:pt x="65" y="225"/>
                      <a:pt x="66" y="225"/>
                      <a:pt x="67" y="226"/>
                    </a:cubicBezTo>
                    <a:cubicBezTo>
                      <a:pt x="67" y="228"/>
                      <a:pt x="68" y="229"/>
                      <a:pt x="69" y="229"/>
                    </a:cubicBezTo>
                    <a:cubicBezTo>
                      <a:pt x="70" y="229"/>
                      <a:pt x="72" y="229"/>
                      <a:pt x="73" y="229"/>
                    </a:cubicBezTo>
                    <a:cubicBezTo>
                      <a:pt x="74" y="229"/>
                      <a:pt x="74" y="228"/>
                      <a:pt x="75" y="228"/>
                    </a:cubicBezTo>
                    <a:cubicBezTo>
                      <a:pt x="76" y="229"/>
                      <a:pt x="82" y="228"/>
                      <a:pt x="82" y="228"/>
                    </a:cubicBezTo>
                    <a:cubicBezTo>
                      <a:pt x="82" y="228"/>
                      <a:pt x="82" y="228"/>
                      <a:pt x="83" y="230"/>
                    </a:cubicBezTo>
                    <a:cubicBezTo>
                      <a:pt x="85" y="233"/>
                      <a:pt x="88" y="234"/>
                      <a:pt x="88" y="234"/>
                    </a:cubicBezTo>
                    <a:cubicBezTo>
                      <a:pt x="88" y="234"/>
                      <a:pt x="89" y="235"/>
                      <a:pt x="89" y="234"/>
                    </a:cubicBezTo>
                    <a:cubicBezTo>
                      <a:pt x="89" y="233"/>
                      <a:pt x="90" y="232"/>
                      <a:pt x="90" y="232"/>
                    </a:cubicBezTo>
                    <a:cubicBezTo>
                      <a:pt x="90" y="232"/>
                      <a:pt x="92" y="229"/>
                      <a:pt x="92" y="228"/>
                    </a:cubicBezTo>
                    <a:cubicBezTo>
                      <a:pt x="93" y="227"/>
                      <a:pt x="94" y="224"/>
                      <a:pt x="95" y="224"/>
                    </a:cubicBezTo>
                    <a:cubicBezTo>
                      <a:pt x="96" y="223"/>
                      <a:pt x="99" y="221"/>
                      <a:pt x="99" y="221"/>
                    </a:cubicBezTo>
                    <a:cubicBezTo>
                      <a:pt x="99" y="221"/>
                      <a:pt x="99" y="220"/>
                      <a:pt x="101" y="221"/>
                    </a:cubicBezTo>
                    <a:cubicBezTo>
                      <a:pt x="102" y="223"/>
                      <a:pt x="105" y="225"/>
                      <a:pt x="105" y="225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10" y="225"/>
                      <a:pt x="113" y="226"/>
                      <a:pt x="113" y="227"/>
                    </a:cubicBezTo>
                    <a:cubicBezTo>
                      <a:pt x="113" y="228"/>
                      <a:pt x="112" y="228"/>
                      <a:pt x="110" y="229"/>
                    </a:cubicBezTo>
                    <a:cubicBezTo>
                      <a:pt x="109" y="229"/>
                      <a:pt x="106" y="226"/>
                      <a:pt x="106" y="227"/>
                    </a:cubicBezTo>
                    <a:cubicBezTo>
                      <a:pt x="105" y="228"/>
                      <a:pt x="105" y="230"/>
                      <a:pt x="105" y="230"/>
                    </a:cubicBezTo>
                    <a:cubicBezTo>
                      <a:pt x="101" y="232"/>
                      <a:pt x="101" y="232"/>
                      <a:pt x="101" y="232"/>
                    </a:cubicBezTo>
                    <a:cubicBezTo>
                      <a:pt x="102" y="234"/>
                      <a:pt x="102" y="234"/>
                      <a:pt x="102" y="234"/>
                    </a:cubicBezTo>
                    <a:cubicBezTo>
                      <a:pt x="102" y="234"/>
                      <a:pt x="107" y="236"/>
                      <a:pt x="107" y="237"/>
                    </a:cubicBezTo>
                    <a:cubicBezTo>
                      <a:pt x="107" y="238"/>
                      <a:pt x="107" y="240"/>
                      <a:pt x="107" y="240"/>
                    </a:cubicBezTo>
                    <a:cubicBezTo>
                      <a:pt x="110" y="241"/>
                      <a:pt x="110" y="241"/>
                      <a:pt x="110" y="241"/>
                    </a:cubicBezTo>
                    <a:cubicBezTo>
                      <a:pt x="112" y="240"/>
                      <a:pt x="112" y="240"/>
                      <a:pt x="112" y="240"/>
                    </a:cubicBezTo>
                    <a:cubicBezTo>
                      <a:pt x="112" y="244"/>
                      <a:pt x="112" y="244"/>
                      <a:pt x="112" y="244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9" y="246"/>
                      <a:pt x="125" y="250"/>
                      <a:pt x="128" y="250"/>
                    </a:cubicBezTo>
                    <a:cubicBezTo>
                      <a:pt x="134" y="251"/>
                      <a:pt x="121" y="258"/>
                      <a:pt x="123" y="258"/>
                    </a:cubicBezTo>
                    <a:cubicBezTo>
                      <a:pt x="125" y="257"/>
                      <a:pt x="123" y="263"/>
                      <a:pt x="126" y="264"/>
                    </a:cubicBezTo>
                    <a:cubicBezTo>
                      <a:pt x="131" y="265"/>
                      <a:pt x="135" y="261"/>
                      <a:pt x="141" y="261"/>
                    </a:cubicBezTo>
                    <a:cubicBezTo>
                      <a:pt x="146" y="260"/>
                      <a:pt x="152" y="263"/>
                      <a:pt x="154" y="261"/>
                    </a:cubicBezTo>
                    <a:cubicBezTo>
                      <a:pt x="158" y="256"/>
                      <a:pt x="174" y="266"/>
                      <a:pt x="182" y="261"/>
                    </a:cubicBezTo>
                    <a:cubicBezTo>
                      <a:pt x="187" y="257"/>
                      <a:pt x="207" y="255"/>
                      <a:pt x="214" y="255"/>
                    </a:cubicBezTo>
                    <a:cubicBezTo>
                      <a:pt x="232" y="254"/>
                      <a:pt x="233" y="254"/>
                      <a:pt x="241" y="249"/>
                    </a:cubicBezTo>
                    <a:cubicBezTo>
                      <a:pt x="241" y="249"/>
                      <a:pt x="246" y="238"/>
                      <a:pt x="249" y="233"/>
                    </a:cubicBezTo>
                    <a:cubicBezTo>
                      <a:pt x="251" y="229"/>
                      <a:pt x="257" y="227"/>
                      <a:pt x="263" y="223"/>
                    </a:cubicBezTo>
                    <a:cubicBezTo>
                      <a:pt x="268" y="219"/>
                      <a:pt x="281" y="215"/>
                      <a:pt x="284" y="214"/>
                    </a:cubicBezTo>
                    <a:cubicBezTo>
                      <a:pt x="287" y="214"/>
                      <a:pt x="308" y="215"/>
                      <a:pt x="308" y="215"/>
                    </a:cubicBezTo>
                    <a:cubicBezTo>
                      <a:pt x="319" y="212"/>
                      <a:pt x="319" y="212"/>
                      <a:pt x="319" y="212"/>
                    </a:cubicBezTo>
                    <a:cubicBezTo>
                      <a:pt x="319" y="212"/>
                      <a:pt x="321" y="220"/>
                      <a:pt x="324" y="221"/>
                    </a:cubicBezTo>
                    <a:cubicBezTo>
                      <a:pt x="337" y="223"/>
                      <a:pt x="345" y="222"/>
                      <a:pt x="346" y="215"/>
                    </a:cubicBezTo>
                    <a:cubicBezTo>
                      <a:pt x="347" y="210"/>
                      <a:pt x="342" y="201"/>
                      <a:pt x="341" y="194"/>
                    </a:cubicBezTo>
                    <a:cubicBezTo>
                      <a:pt x="340" y="186"/>
                      <a:pt x="344" y="178"/>
                      <a:pt x="344" y="171"/>
                    </a:cubicBezTo>
                    <a:cubicBezTo>
                      <a:pt x="344" y="170"/>
                      <a:pt x="342" y="168"/>
                      <a:pt x="348" y="160"/>
                    </a:cubicBezTo>
                    <a:cubicBezTo>
                      <a:pt x="353" y="152"/>
                      <a:pt x="367" y="156"/>
                      <a:pt x="369" y="151"/>
                    </a:cubicBezTo>
                    <a:cubicBezTo>
                      <a:pt x="363" y="123"/>
                      <a:pt x="363" y="123"/>
                      <a:pt x="363" y="123"/>
                    </a:cubicBezTo>
                    <a:cubicBezTo>
                      <a:pt x="362" y="123"/>
                      <a:pt x="362" y="123"/>
                      <a:pt x="362" y="123"/>
                    </a:cubicBezTo>
                    <a:cubicBezTo>
                      <a:pt x="361" y="123"/>
                      <a:pt x="361" y="123"/>
                      <a:pt x="361" y="123"/>
                    </a:cubicBezTo>
                    <a:cubicBezTo>
                      <a:pt x="359" y="122"/>
                      <a:pt x="359" y="122"/>
                      <a:pt x="359" y="122"/>
                    </a:cubicBezTo>
                    <a:cubicBezTo>
                      <a:pt x="357" y="122"/>
                      <a:pt x="357" y="122"/>
                      <a:pt x="357" y="122"/>
                    </a:cubicBezTo>
                    <a:cubicBezTo>
                      <a:pt x="355" y="121"/>
                      <a:pt x="355" y="121"/>
                      <a:pt x="355" y="121"/>
                    </a:cubicBezTo>
                    <a:cubicBezTo>
                      <a:pt x="353" y="120"/>
                      <a:pt x="353" y="120"/>
                      <a:pt x="353" y="120"/>
                    </a:cubicBezTo>
                    <a:cubicBezTo>
                      <a:pt x="351" y="120"/>
                      <a:pt x="351" y="120"/>
                      <a:pt x="351" y="120"/>
                    </a:cubicBezTo>
                    <a:cubicBezTo>
                      <a:pt x="351" y="120"/>
                      <a:pt x="351" y="120"/>
                      <a:pt x="351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3" y="119"/>
                      <a:pt x="334" y="135"/>
                      <a:pt x="334" y="135"/>
                    </a:cubicBezTo>
                    <a:cubicBezTo>
                      <a:pt x="330" y="142"/>
                      <a:pt x="330" y="142"/>
                      <a:pt x="330" y="142"/>
                    </a:cubicBezTo>
                    <a:cubicBezTo>
                      <a:pt x="320" y="140"/>
                      <a:pt x="310" y="139"/>
                      <a:pt x="303" y="131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2" y="127"/>
                      <a:pt x="302" y="127"/>
                      <a:pt x="302" y="127"/>
                    </a:cubicBezTo>
                    <a:cubicBezTo>
                      <a:pt x="302" y="127"/>
                      <a:pt x="301" y="127"/>
                      <a:pt x="301" y="127"/>
                    </a:cubicBezTo>
                    <a:cubicBezTo>
                      <a:pt x="300" y="127"/>
                      <a:pt x="299" y="126"/>
                      <a:pt x="299" y="126"/>
                    </a:cubicBezTo>
                    <a:cubicBezTo>
                      <a:pt x="300" y="124"/>
                      <a:pt x="300" y="124"/>
                      <a:pt x="300" y="124"/>
                    </a:cubicBezTo>
                    <a:cubicBezTo>
                      <a:pt x="300" y="124"/>
                      <a:pt x="301" y="123"/>
                      <a:pt x="301" y="123"/>
                    </a:cubicBezTo>
                    <a:cubicBezTo>
                      <a:pt x="302" y="123"/>
                      <a:pt x="301" y="123"/>
                      <a:pt x="301" y="122"/>
                    </a:cubicBezTo>
                    <a:cubicBezTo>
                      <a:pt x="301" y="122"/>
                      <a:pt x="301" y="120"/>
                      <a:pt x="301" y="119"/>
                    </a:cubicBezTo>
                    <a:cubicBezTo>
                      <a:pt x="300" y="118"/>
                      <a:pt x="300" y="118"/>
                      <a:pt x="300" y="118"/>
                    </a:cubicBezTo>
                    <a:cubicBezTo>
                      <a:pt x="300" y="118"/>
                      <a:pt x="299" y="116"/>
                      <a:pt x="298" y="115"/>
                    </a:cubicBezTo>
                    <a:cubicBezTo>
                      <a:pt x="297" y="115"/>
                      <a:pt x="298" y="114"/>
                      <a:pt x="298" y="114"/>
                    </a:cubicBezTo>
                    <a:cubicBezTo>
                      <a:pt x="297" y="113"/>
                      <a:pt x="298" y="113"/>
                      <a:pt x="298" y="112"/>
                    </a:cubicBezTo>
                    <a:cubicBezTo>
                      <a:pt x="298" y="112"/>
                      <a:pt x="297" y="110"/>
                      <a:pt x="297" y="110"/>
                    </a:cubicBezTo>
                    <a:cubicBezTo>
                      <a:pt x="297" y="110"/>
                      <a:pt x="295" y="107"/>
                      <a:pt x="294" y="105"/>
                    </a:cubicBezTo>
                    <a:cubicBezTo>
                      <a:pt x="294" y="104"/>
                      <a:pt x="294" y="103"/>
                      <a:pt x="294" y="103"/>
                    </a:cubicBezTo>
                    <a:cubicBezTo>
                      <a:pt x="295" y="102"/>
                      <a:pt x="293" y="101"/>
                      <a:pt x="293" y="101"/>
                    </a:cubicBezTo>
                    <a:cubicBezTo>
                      <a:pt x="293" y="101"/>
                      <a:pt x="293" y="99"/>
                      <a:pt x="293" y="99"/>
                    </a:cubicBezTo>
                    <a:cubicBezTo>
                      <a:pt x="293" y="99"/>
                      <a:pt x="293" y="97"/>
                      <a:pt x="293" y="97"/>
                    </a:cubicBezTo>
                    <a:cubicBezTo>
                      <a:pt x="294" y="96"/>
                      <a:pt x="293" y="95"/>
                      <a:pt x="293" y="94"/>
                    </a:cubicBezTo>
                    <a:cubicBezTo>
                      <a:pt x="293" y="94"/>
                      <a:pt x="291" y="93"/>
                      <a:pt x="291" y="93"/>
                    </a:cubicBezTo>
                    <a:cubicBezTo>
                      <a:pt x="292" y="91"/>
                      <a:pt x="292" y="91"/>
                      <a:pt x="292" y="91"/>
                    </a:cubicBezTo>
                    <a:cubicBezTo>
                      <a:pt x="292" y="90"/>
                      <a:pt x="292" y="90"/>
                      <a:pt x="292" y="90"/>
                    </a:cubicBezTo>
                    <a:cubicBezTo>
                      <a:pt x="292" y="90"/>
                      <a:pt x="293" y="88"/>
                      <a:pt x="293" y="88"/>
                    </a:cubicBezTo>
                    <a:cubicBezTo>
                      <a:pt x="294" y="87"/>
                      <a:pt x="293" y="86"/>
                      <a:pt x="292" y="86"/>
                    </a:cubicBezTo>
                    <a:cubicBezTo>
                      <a:pt x="291" y="86"/>
                      <a:pt x="292" y="85"/>
                      <a:pt x="292" y="85"/>
                    </a:cubicBezTo>
                    <a:cubicBezTo>
                      <a:pt x="293" y="83"/>
                      <a:pt x="293" y="83"/>
                      <a:pt x="293" y="83"/>
                    </a:cubicBezTo>
                    <a:cubicBezTo>
                      <a:pt x="292" y="80"/>
                      <a:pt x="292" y="80"/>
                      <a:pt x="292" y="80"/>
                    </a:cubicBezTo>
                    <a:cubicBezTo>
                      <a:pt x="292" y="79"/>
                      <a:pt x="292" y="79"/>
                      <a:pt x="292" y="79"/>
                    </a:cubicBezTo>
                    <a:cubicBezTo>
                      <a:pt x="292" y="79"/>
                      <a:pt x="291" y="77"/>
                      <a:pt x="291" y="77"/>
                    </a:cubicBezTo>
                    <a:cubicBezTo>
                      <a:pt x="291" y="76"/>
                      <a:pt x="290" y="74"/>
                      <a:pt x="290" y="74"/>
                    </a:cubicBezTo>
                    <a:cubicBezTo>
                      <a:pt x="290" y="74"/>
                      <a:pt x="290" y="73"/>
                      <a:pt x="290" y="73"/>
                    </a:cubicBezTo>
                    <a:cubicBezTo>
                      <a:pt x="290" y="72"/>
                      <a:pt x="290" y="72"/>
                      <a:pt x="290" y="72"/>
                    </a:cubicBezTo>
                    <a:cubicBezTo>
                      <a:pt x="290" y="71"/>
                      <a:pt x="289" y="70"/>
                      <a:pt x="288" y="69"/>
                    </a:cubicBezTo>
                    <a:cubicBezTo>
                      <a:pt x="287" y="67"/>
                      <a:pt x="287" y="67"/>
                      <a:pt x="287" y="67"/>
                    </a:cubicBezTo>
                    <a:cubicBezTo>
                      <a:pt x="287" y="67"/>
                      <a:pt x="285" y="65"/>
                      <a:pt x="284" y="64"/>
                    </a:cubicBezTo>
                    <a:cubicBezTo>
                      <a:pt x="284" y="62"/>
                      <a:pt x="284" y="62"/>
                      <a:pt x="283" y="61"/>
                    </a:cubicBezTo>
                    <a:cubicBezTo>
                      <a:pt x="283" y="59"/>
                      <a:pt x="281" y="57"/>
                      <a:pt x="280" y="57"/>
                    </a:cubicBezTo>
                    <a:cubicBezTo>
                      <a:pt x="280" y="57"/>
                      <a:pt x="279" y="54"/>
                      <a:pt x="279" y="53"/>
                    </a:cubicBezTo>
                    <a:cubicBezTo>
                      <a:pt x="278" y="53"/>
                      <a:pt x="276" y="52"/>
                      <a:pt x="276" y="52"/>
                    </a:cubicBezTo>
                    <a:cubicBezTo>
                      <a:pt x="275" y="52"/>
                      <a:pt x="273" y="51"/>
                      <a:pt x="273" y="51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7" y="47"/>
                      <a:pt x="267" y="47"/>
                      <a:pt x="267" y="47"/>
                    </a:cubicBezTo>
                    <a:cubicBezTo>
                      <a:pt x="267" y="47"/>
                      <a:pt x="266" y="47"/>
                      <a:pt x="265" y="46"/>
                    </a:cubicBezTo>
                    <a:cubicBezTo>
                      <a:pt x="265" y="46"/>
                      <a:pt x="264" y="44"/>
                      <a:pt x="264" y="44"/>
                    </a:cubicBezTo>
                    <a:cubicBezTo>
                      <a:pt x="263" y="42"/>
                      <a:pt x="263" y="42"/>
                      <a:pt x="263" y="42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6" y="38"/>
                      <a:pt x="256" y="38"/>
                    </a:cubicBezTo>
                    <a:cubicBezTo>
                      <a:pt x="256" y="37"/>
                      <a:pt x="255" y="37"/>
                      <a:pt x="255" y="36"/>
                    </a:cubicBezTo>
                    <a:cubicBezTo>
                      <a:pt x="255" y="35"/>
                      <a:pt x="254" y="35"/>
                      <a:pt x="254" y="34"/>
                    </a:cubicBezTo>
                    <a:cubicBezTo>
                      <a:pt x="254" y="33"/>
                      <a:pt x="253" y="33"/>
                      <a:pt x="253" y="33"/>
                    </a:cubicBezTo>
                    <a:cubicBezTo>
                      <a:pt x="252" y="33"/>
                      <a:pt x="251" y="33"/>
                      <a:pt x="251" y="33"/>
                    </a:cubicBezTo>
                    <a:cubicBezTo>
                      <a:pt x="251" y="33"/>
                      <a:pt x="250" y="32"/>
                      <a:pt x="250" y="32"/>
                    </a:cubicBezTo>
                    <a:cubicBezTo>
                      <a:pt x="250" y="32"/>
                      <a:pt x="248" y="30"/>
                      <a:pt x="247" y="30"/>
                    </a:cubicBezTo>
                    <a:cubicBezTo>
                      <a:pt x="247" y="29"/>
                      <a:pt x="247" y="29"/>
                      <a:pt x="247" y="29"/>
                    </a:cubicBezTo>
                    <a:cubicBezTo>
                      <a:pt x="247" y="29"/>
                      <a:pt x="247" y="29"/>
                      <a:pt x="246" y="29"/>
                    </a:cubicBezTo>
                    <a:cubicBezTo>
                      <a:pt x="245" y="29"/>
                      <a:pt x="245" y="29"/>
                      <a:pt x="245" y="28"/>
                    </a:cubicBezTo>
                    <a:cubicBezTo>
                      <a:pt x="244" y="28"/>
                      <a:pt x="244" y="26"/>
                      <a:pt x="243" y="26"/>
                    </a:cubicBezTo>
                    <a:cubicBezTo>
                      <a:pt x="243" y="26"/>
                      <a:pt x="243" y="26"/>
                      <a:pt x="242" y="26"/>
                    </a:cubicBezTo>
                    <a:cubicBezTo>
                      <a:pt x="241" y="26"/>
                      <a:pt x="240" y="24"/>
                      <a:pt x="240" y="24"/>
                    </a:cubicBezTo>
                    <a:cubicBezTo>
                      <a:pt x="239" y="24"/>
                      <a:pt x="240" y="23"/>
                      <a:pt x="240" y="22"/>
                    </a:cubicBezTo>
                    <a:cubicBezTo>
                      <a:pt x="240" y="21"/>
                      <a:pt x="239" y="21"/>
                      <a:pt x="239" y="21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9" y="21"/>
                      <a:pt x="238" y="21"/>
                      <a:pt x="238" y="20"/>
                    </a:cubicBezTo>
                    <a:cubicBezTo>
                      <a:pt x="238" y="20"/>
                      <a:pt x="237" y="19"/>
                      <a:pt x="237" y="18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237" y="17"/>
                      <a:pt x="236" y="16"/>
                      <a:pt x="236" y="16"/>
                    </a:cubicBezTo>
                    <a:cubicBezTo>
                      <a:pt x="235" y="15"/>
                      <a:pt x="235" y="15"/>
                      <a:pt x="235" y="15"/>
                    </a:cubicBezTo>
                    <a:cubicBezTo>
                      <a:pt x="235" y="14"/>
                      <a:pt x="235" y="14"/>
                      <a:pt x="235" y="14"/>
                    </a:cubicBezTo>
                    <a:cubicBezTo>
                      <a:pt x="234" y="14"/>
                      <a:pt x="234" y="14"/>
                      <a:pt x="234" y="14"/>
                    </a:cubicBezTo>
                    <a:cubicBezTo>
                      <a:pt x="233" y="14"/>
                      <a:pt x="233" y="13"/>
                      <a:pt x="233" y="12"/>
                    </a:cubicBezTo>
                    <a:cubicBezTo>
                      <a:pt x="233" y="12"/>
                      <a:pt x="233" y="12"/>
                      <a:pt x="233" y="12"/>
                    </a:cubicBezTo>
                    <a:cubicBezTo>
                      <a:pt x="232" y="11"/>
                      <a:pt x="232" y="11"/>
                      <a:pt x="232" y="11"/>
                    </a:cubicBezTo>
                    <a:cubicBezTo>
                      <a:pt x="231" y="10"/>
                      <a:pt x="231" y="10"/>
                      <a:pt x="231" y="10"/>
                    </a:cubicBezTo>
                    <a:cubicBezTo>
                      <a:pt x="230" y="9"/>
                      <a:pt x="230" y="9"/>
                      <a:pt x="230" y="9"/>
                    </a:cubicBezTo>
                    <a:cubicBezTo>
                      <a:pt x="230" y="9"/>
                      <a:pt x="229" y="8"/>
                      <a:pt x="229" y="8"/>
                    </a:cubicBezTo>
                    <a:cubicBezTo>
                      <a:pt x="228" y="7"/>
                      <a:pt x="227" y="6"/>
                      <a:pt x="227" y="6"/>
                    </a:cubicBezTo>
                    <a:cubicBezTo>
                      <a:pt x="227" y="6"/>
                      <a:pt x="227" y="5"/>
                      <a:pt x="227" y="5"/>
                    </a:cubicBezTo>
                    <a:cubicBezTo>
                      <a:pt x="227" y="5"/>
                      <a:pt x="226" y="5"/>
                      <a:pt x="226" y="5"/>
                    </a:cubicBezTo>
                    <a:cubicBezTo>
                      <a:pt x="224" y="5"/>
                      <a:pt x="224" y="5"/>
                      <a:pt x="224" y="5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3" y="3"/>
                    </a:cubicBezTo>
                    <a:cubicBezTo>
                      <a:pt x="222" y="3"/>
                      <a:pt x="222" y="2"/>
                      <a:pt x="222" y="2"/>
                    </a:cubicBezTo>
                    <a:cubicBezTo>
                      <a:pt x="222" y="1"/>
                      <a:pt x="222" y="1"/>
                      <a:pt x="222" y="1"/>
                    </a:cubicBezTo>
                    <a:cubicBezTo>
                      <a:pt x="219" y="2"/>
                      <a:pt x="219" y="2"/>
                      <a:pt x="219" y="2"/>
                    </a:cubicBezTo>
                    <a:cubicBezTo>
                      <a:pt x="219" y="2"/>
                      <a:pt x="219" y="2"/>
                      <a:pt x="219" y="2"/>
                    </a:cubicBezTo>
                    <a:cubicBezTo>
                      <a:pt x="219" y="2"/>
                      <a:pt x="217" y="1"/>
                      <a:pt x="217" y="1"/>
                    </a:cubicBezTo>
                    <a:cubicBezTo>
                      <a:pt x="217" y="0"/>
                      <a:pt x="216" y="0"/>
                      <a:pt x="216" y="0"/>
                    </a:cubicBezTo>
                    <a:cubicBezTo>
                      <a:pt x="215" y="1"/>
                      <a:pt x="215" y="1"/>
                      <a:pt x="215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08" y="1"/>
                      <a:pt x="207" y="1"/>
                      <a:pt x="207" y="1"/>
                    </a:cubicBezTo>
                    <a:cubicBezTo>
                      <a:pt x="204" y="2"/>
                      <a:pt x="199" y="5"/>
                      <a:pt x="199" y="7"/>
                    </a:cubicBezTo>
                    <a:cubicBezTo>
                      <a:pt x="198" y="9"/>
                      <a:pt x="199" y="14"/>
                      <a:pt x="197" y="15"/>
                    </a:cubicBezTo>
                    <a:cubicBezTo>
                      <a:pt x="194" y="15"/>
                      <a:pt x="191" y="20"/>
                      <a:pt x="190" y="20"/>
                    </a:cubicBezTo>
                    <a:cubicBezTo>
                      <a:pt x="181" y="25"/>
                      <a:pt x="181" y="25"/>
                      <a:pt x="181" y="25"/>
                    </a:cubicBezTo>
                    <a:cubicBezTo>
                      <a:pt x="181" y="25"/>
                      <a:pt x="174" y="28"/>
                      <a:pt x="170" y="28"/>
                    </a:cubicBezTo>
                    <a:cubicBezTo>
                      <a:pt x="166" y="29"/>
                      <a:pt x="163" y="32"/>
                      <a:pt x="163" y="32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42" y="37"/>
                      <a:pt x="142" y="37"/>
                      <a:pt x="142" y="37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10" y="38"/>
                      <a:pt x="110" y="38"/>
                      <a:pt x="110" y="38"/>
                    </a:cubicBezTo>
                    <a:cubicBezTo>
                      <a:pt x="110" y="38"/>
                      <a:pt x="102" y="39"/>
                      <a:pt x="100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5" y="38"/>
                      <a:pt x="93" y="36"/>
                      <a:pt x="93" y="36"/>
                    </a:cubicBezTo>
                    <a:cubicBezTo>
                      <a:pt x="93" y="36"/>
                      <a:pt x="89" y="37"/>
                      <a:pt x="88" y="38"/>
                    </a:cubicBezTo>
                    <a:cubicBezTo>
                      <a:pt x="87" y="39"/>
                      <a:pt x="83" y="44"/>
                      <a:pt x="83" y="44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5"/>
                      <a:pt x="80" y="55"/>
                      <a:pt x="79" y="55"/>
                    </a:cubicBezTo>
                    <a:cubicBezTo>
                      <a:pt x="79" y="56"/>
                      <a:pt x="78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69" y="61"/>
                      <a:pt x="69" y="61"/>
                      <a:pt x="69" y="6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17910472" y="7626671"/>
                <a:ext cx="2844605" cy="1917575"/>
              </a:xfrm>
              <a:custGeom>
                <a:avLst/>
                <a:gdLst>
                  <a:gd name="T0" fmla="*/ 166 w 614"/>
                  <a:gd name="T1" fmla="*/ 283 h 427"/>
                  <a:gd name="T2" fmla="*/ 173 w 614"/>
                  <a:gd name="T3" fmla="*/ 277 h 427"/>
                  <a:gd name="T4" fmla="*/ 185 w 614"/>
                  <a:gd name="T5" fmla="*/ 270 h 427"/>
                  <a:gd name="T6" fmla="*/ 195 w 614"/>
                  <a:gd name="T7" fmla="*/ 267 h 427"/>
                  <a:gd name="T8" fmla="*/ 207 w 614"/>
                  <a:gd name="T9" fmla="*/ 270 h 427"/>
                  <a:gd name="T10" fmla="*/ 208 w 614"/>
                  <a:gd name="T11" fmla="*/ 270 h 427"/>
                  <a:gd name="T12" fmla="*/ 208 w 614"/>
                  <a:gd name="T13" fmla="*/ 270 h 427"/>
                  <a:gd name="T14" fmla="*/ 209 w 614"/>
                  <a:gd name="T15" fmla="*/ 270 h 427"/>
                  <a:gd name="T16" fmla="*/ 210 w 614"/>
                  <a:gd name="T17" fmla="*/ 270 h 427"/>
                  <a:gd name="T18" fmla="*/ 210 w 614"/>
                  <a:gd name="T19" fmla="*/ 270 h 427"/>
                  <a:gd name="T20" fmla="*/ 211 w 614"/>
                  <a:gd name="T21" fmla="*/ 270 h 427"/>
                  <a:gd name="T22" fmla="*/ 213 w 614"/>
                  <a:gd name="T23" fmla="*/ 273 h 427"/>
                  <a:gd name="T24" fmla="*/ 223 w 614"/>
                  <a:gd name="T25" fmla="*/ 273 h 427"/>
                  <a:gd name="T26" fmla="*/ 227 w 614"/>
                  <a:gd name="T27" fmla="*/ 278 h 427"/>
                  <a:gd name="T28" fmla="*/ 249 w 614"/>
                  <a:gd name="T29" fmla="*/ 280 h 427"/>
                  <a:gd name="T30" fmla="*/ 259 w 614"/>
                  <a:gd name="T31" fmla="*/ 288 h 427"/>
                  <a:gd name="T32" fmla="*/ 268 w 614"/>
                  <a:gd name="T33" fmla="*/ 305 h 427"/>
                  <a:gd name="T34" fmla="*/ 280 w 614"/>
                  <a:gd name="T35" fmla="*/ 312 h 427"/>
                  <a:gd name="T36" fmla="*/ 287 w 614"/>
                  <a:gd name="T37" fmla="*/ 326 h 427"/>
                  <a:gd name="T38" fmla="*/ 302 w 614"/>
                  <a:gd name="T39" fmla="*/ 337 h 427"/>
                  <a:gd name="T40" fmla="*/ 305 w 614"/>
                  <a:gd name="T41" fmla="*/ 349 h 427"/>
                  <a:gd name="T42" fmla="*/ 292 w 614"/>
                  <a:gd name="T43" fmla="*/ 353 h 427"/>
                  <a:gd name="T44" fmla="*/ 281 w 614"/>
                  <a:gd name="T45" fmla="*/ 356 h 427"/>
                  <a:gd name="T46" fmla="*/ 271 w 614"/>
                  <a:gd name="T47" fmla="*/ 366 h 427"/>
                  <a:gd name="T48" fmla="*/ 270 w 614"/>
                  <a:gd name="T49" fmla="*/ 387 h 427"/>
                  <a:gd name="T50" fmla="*/ 268 w 614"/>
                  <a:gd name="T51" fmla="*/ 405 h 427"/>
                  <a:gd name="T52" fmla="*/ 255 w 614"/>
                  <a:gd name="T53" fmla="*/ 414 h 427"/>
                  <a:gd name="T54" fmla="*/ 314 w 614"/>
                  <a:gd name="T55" fmla="*/ 376 h 427"/>
                  <a:gd name="T56" fmla="*/ 377 w 614"/>
                  <a:gd name="T57" fmla="*/ 333 h 427"/>
                  <a:gd name="T58" fmla="*/ 407 w 614"/>
                  <a:gd name="T59" fmla="*/ 375 h 427"/>
                  <a:gd name="T60" fmla="*/ 478 w 614"/>
                  <a:gd name="T61" fmla="*/ 393 h 427"/>
                  <a:gd name="T62" fmla="*/ 548 w 614"/>
                  <a:gd name="T63" fmla="*/ 335 h 427"/>
                  <a:gd name="T64" fmla="*/ 481 w 614"/>
                  <a:gd name="T65" fmla="*/ 326 h 427"/>
                  <a:gd name="T66" fmla="*/ 450 w 614"/>
                  <a:gd name="T67" fmla="*/ 310 h 427"/>
                  <a:gd name="T68" fmla="*/ 518 w 614"/>
                  <a:gd name="T69" fmla="*/ 261 h 427"/>
                  <a:gd name="T70" fmla="*/ 572 w 614"/>
                  <a:gd name="T71" fmla="*/ 207 h 427"/>
                  <a:gd name="T72" fmla="*/ 606 w 614"/>
                  <a:gd name="T73" fmla="*/ 147 h 427"/>
                  <a:gd name="T74" fmla="*/ 586 w 614"/>
                  <a:gd name="T75" fmla="*/ 102 h 427"/>
                  <a:gd name="T76" fmla="*/ 567 w 614"/>
                  <a:gd name="T77" fmla="*/ 72 h 427"/>
                  <a:gd name="T78" fmla="*/ 512 w 614"/>
                  <a:gd name="T79" fmla="*/ 67 h 427"/>
                  <a:gd name="T80" fmla="*/ 472 w 614"/>
                  <a:gd name="T81" fmla="*/ 70 h 427"/>
                  <a:gd name="T82" fmla="*/ 436 w 614"/>
                  <a:gd name="T83" fmla="*/ 77 h 427"/>
                  <a:gd name="T84" fmla="*/ 386 w 614"/>
                  <a:gd name="T85" fmla="*/ 51 h 427"/>
                  <a:gd name="T86" fmla="*/ 361 w 614"/>
                  <a:gd name="T87" fmla="*/ 26 h 427"/>
                  <a:gd name="T88" fmla="*/ 307 w 614"/>
                  <a:gd name="T89" fmla="*/ 17 h 427"/>
                  <a:gd name="T90" fmla="*/ 258 w 614"/>
                  <a:gd name="T91" fmla="*/ 44 h 427"/>
                  <a:gd name="T92" fmla="*/ 243 w 614"/>
                  <a:gd name="T93" fmla="*/ 94 h 427"/>
                  <a:gd name="T94" fmla="*/ 202 w 614"/>
                  <a:gd name="T95" fmla="*/ 96 h 427"/>
                  <a:gd name="T96" fmla="*/ 166 w 614"/>
                  <a:gd name="T97" fmla="*/ 97 h 427"/>
                  <a:gd name="T98" fmla="*/ 118 w 614"/>
                  <a:gd name="T99" fmla="*/ 102 h 427"/>
                  <a:gd name="T100" fmla="*/ 44 w 614"/>
                  <a:gd name="T101" fmla="*/ 111 h 427"/>
                  <a:gd name="T102" fmla="*/ 30 w 614"/>
                  <a:gd name="T103" fmla="*/ 130 h 427"/>
                  <a:gd name="T104" fmla="*/ 27 w 614"/>
                  <a:gd name="T105" fmla="*/ 152 h 427"/>
                  <a:gd name="T106" fmla="*/ 46 w 614"/>
                  <a:gd name="T107" fmla="*/ 182 h 427"/>
                  <a:gd name="T108" fmla="*/ 33 w 614"/>
                  <a:gd name="T109" fmla="*/ 207 h 427"/>
                  <a:gd name="T110" fmla="*/ 14 w 614"/>
                  <a:gd name="T111" fmla="*/ 261 h 427"/>
                  <a:gd name="T112" fmla="*/ 15 w 614"/>
                  <a:gd name="T113" fmla="*/ 273 h 427"/>
                  <a:gd name="T114" fmla="*/ 6 w 614"/>
                  <a:gd name="T115" fmla="*/ 282 h 427"/>
                  <a:gd name="T116" fmla="*/ 1 w 614"/>
                  <a:gd name="T117" fmla="*/ 297 h 427"/>
                  <a:gd name="T118" fmla="*/ 0 w 614"/>
                  <a:gd name="T119" fmla="*/ 311 h 427"/>
                  <a:gd name="T120" fmla="*/ 22 w 614"/>
                  <a:gd name="T121" fmla="*/ 321 h 427"/>
                  <a:gd name="T122" fmla="*/ 61 w 614"/>
                  <a:gd name="T123" fmla="*/ 323 h 427"/>
                  <a:gd name="T124" fmla="*/ 114 w 614"/>
                  <a:gd name="T125" fmla="*/ 31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4" h="427">
                    <a:moveTo>
                      <a:pt x="141" y="305"/>
                    </a:moveTo>
                    <a:cubicBezTo>
                      <a:pt x="142" y="305"/>
                      <a:pt x="145" y="300"/>
                      <a:pt x="148" y="300"/>
                    </a:cubicBezTo>
                    <a:cubicBezTo>
                      <a:pt x="150" y="299"/>
                      <a:pt x="149" y="294"/>
                      <a:pt x="150" y="292"/>
                    </a:cubicBezTo>
                    <a:cubicBezTo>
                      <a:pt x="151" y="290"/>
                      <a:pt x="156" y="286"/>
                      <a:pt x="159" y="285"/>
                    </a:cubicBezTo>
                    <a:cubicBezTo>
                      <a:pt x="160" y="285"/>
                      <a:pt x="160" y="285"/>
                      <a:pt x="160" y="285"/>
                    </a:cubicBezTo>
                    <a:cubicBezTo>
                      <a:pt x="160" y="283"/>
                      <a:pt x="160" y="283"/>
                      <a:pt x="160" y="283"/>
                    </a:cubicBezTo>
                    <a:cubicBezTo>
                      <a:pt x="160" y="283"/>
                      <a:pt x="163" y="282"/>
                      <a:pt x="163" y="281"/>
                    </a:cubicBezTo>
                    <a:cubicBezTo>
                      <a:pt x="164" y="281"/>
                      <a:pt x="164" y="282"/>
                      <a:pt x="164" y="282"/>
                    </a:cubicBezTo>
                    <a:cubicBezTo>
                      <a:pt x="164" y="282"/>
                      <a:pt x="165" y="283"/>
                      <a:pt x="166" y="283"/>
                    </a:cubicBezTo>
                    <a:cubicBezTo>
                      <a:pt x="166" y="283"/>
                      <a:pt x="167" y="282"/>
                      <a:pt x="167" y="282"/>
                    </a:cubicBezTo>
                    <a:cubicBezTo>
                      <a:pt x="167" y="281"/>
                      <a:pt x="167" y="280"/>
                      <a:pt x="167" y="280"/>
                    </a:cubicBezTo>
                    <a:cubicBezTo>
                      <a:pt x="166" y="279"/>
                      <a:pt x="166" y="278"/>
                      <a:pt x="166" y="278"/>
                    </a:cubicBezTo>
                    <a:cubicBezTo>
                      <a:pt x="166" y="278"/>
                      <a:pt x="166" y="278"/>
                      <a:pt x="166" y="278"/>
                    </a:cubicBezTo>
                    <a:cubicBezTo>
                      <a:pt x="166" y="278"/>
                      <a:pt x="167" y="278"/>
                      <a:pt x="167" y="278"/>
                    </a:cubicBezTo>
                    <a:cubicBezTo>
                      <a:pt x="167" y="278"/>
                      <a:pt x="168" y="277"/>
                      <a:pt x="168" y="277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0" y="278"/>
                      <a:pt x="171" y="278"/>
                      <a:pt x="171" y="278"/>
                    </a:cubicBezTo>
                    <a:cubicBezTo>
                      <a:pt x="172" y="279"/>
                      <a:pt x="173" y="277"/>
                      <a:pt x="173" y="277"/>
                    </a:cubicBezTo>
                    <a:cubicBezTo>
                      <a:pt x="174" y="276"/>
                      <a:pt x="174" y="276"/>
                      <a:pt x="174" y="276"/>
                    </a:cubicBezTo>
                    <a:cubicBezTo>
                      <a:pt x="174" y="276"/>
                      <a:pt x="174" y="276"/>
                      <a:pt x="174" y="275"/>
                    </a:cubicBezTo>
                    <a:cubicBezTo>
                      <a:pt x="174" y="275"/>
                      <a:pt x="175" y="275"/>
                      <a:pt x="176" y="275"/>
                    </a:cubicBezTo>
                    <a:cubicBezTo>
                      <a:pt x="176" y="275"/>
                      <a:pt x="178" y="275"/>
                      <a:pt x="179" y="275"/>
                    </a:cubicBezTo>
                    <a:cubicBezTo>
                      <a:pt x="180" y="275"/>
                      <a:pt x="180" y="275"/>
                      <a:pt x="180" y="275"/>
                    </a:cubicBezTo>
                    <a:cubicBezTo>
                      <a:pt x="182" y="274"/>
                      <a:pt x="182" y="274"/>
                      <a:pt x="182" y="274"/>
                    </a:cubicBezTo>
                    <a:cubicBezTo>
                      <a:pt x="182" y="274"/>
                      <a:pt x="183" y="273"/>
                      <a:pt x="183" y="273"/>
                    </a:cubicBezTo>
                    <a:cubicBezTo>
                      <a:pt x="183" y="272"/>
                      <a:pt x="183" y="271"/>
                      <a:pt x="183" y="271"/>
                    </a:cubicBezTo>
                    <a:cubicBezTo>
                      <a:pt x="183" y="270"/>
                      <a:pt x="185" y="270"/>
                      <a:pt x="185" y="270"/>
                    </a:cubicBezTo>
                    <a:cubicBezTo>
                      <a:pt x="185" y="270"/>
                      <a:pt x="185" y="270"/>
                      <a:pt x="185" y="270"/>
                    </a:cubicBezTo>
                    <a:cubicBezTo>
                      <a:pt x="186" y="270"/>
                      <a:pt x="186" y="271"/>
                      <a:pt x="186" y="271"/>
                    </a:cubicBezTo>
                    <a:cubicBezTo>
                      <a:pt x="186" y="271"/>
                      <a:pt x="187" y="270"/>
                      <a:pt x="187" y="270"/>
                    </a:cubicBezTo>
                    <a:cubicBezTo>
                      <a:pt x="187" y="269"/>
                      <a:pt x="188" y="269"/>
                      <a:pt x="188" y="269"/>
                    </a:cubicBezTo>
                    <a:cubicBezTo>
                      <a:pt x="188" y="269"/>
                      <a:pt x="190" y="268"/>
                      <a:pt x="190" y="267"/>
                    </a:cubicBezTo>
                    <a:cubicBezTo>
                      <a:pt x="191" y="266"/>
                      <a:pt x="191" y="267"/>
                      <a:pt x="191" y="265"/>
                    </a:cubicBezTo>
                    <a:cubicBezTo>
                      <a:pt x="191" y="264"/>
                      <a:pt x="192" y="265"/>
                      <a:pt x="192" y="266"/>
                    </a:cubicBezTo>
                    <a:cubicBezTo>
                      <a:pt x="192" y="266"/>
                      <a:pt x="192" y="266"/>
                      <a:pt x="193" y="267"/>
                    </a:cubicBezTo>
                    <a:cubicBezTo>
                      <a:pt x="193" y="267"/>
                      <a:pt x="193" y="267"/>
                      <a:pt x="195" y="267"/>
                    </a:cubicBezTo>
                    <a:cubicBezTo>
                      <a:pt x="196" y="268"/>
                      <a:pt x="196" y="266"/>
                      <a:pt x="198" y="266"/>
                    </a:cubicBezTo>
                    <a:cubicBezTo>
                      <a:pt x="200" y="266"/>
                      <a:pt x="199" y="266"/>
                      <a:pt x="200" y="267"/>
                    </a:cubicBezTo>
                    <a:cubicBezTo>
                      <a:pt x="201" y="267"/>
                      <a:pt x="201" y="267"/>
                      <a:pt x="202" y="267"/>
                    </a:cubicBezTo>
                    <a:cubicBezTo>
                      <a:pt x="203" y="268"/>
                      <a:pt x="203" y="268"/>
                      <a:pt x="203" y="268"/>
                    </a:cubicBezTo>
                    <a:cubicBezTo>
                      <a:pt x="203" y="268"/>
                      <a:pt x="204" y="268"/>
                      <a:pt x="205" y="269"/>
                    </a:cubicBezTo>
                    <a:cubicBezTo>
                      <a:pt x="205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2" y="271"/>
                      <a:pt x="212" y="271"/>
                      <a:pt x="212" y="271"/>
                    </a:cubicBezTo>
                    <a:cubicBezTo>
                      <a:pt x="212" y="271"/>
                      <a:pt x="212" y="273"/>
                      <a:pt x="213" y="273"/>
                    </a:cubicBezTo>
                    <a:cubicBezTo>
                      <a:pt x="213" y="274"/>
                      <a:pt x="213" y="274"/>
                      <a:pt x="214" y="274"/>
                    </a:cubicBezTo>
                    <a:cubicBezTo>
                      <a:pt x="214" y="274"/>
                      <a:pt x="215" y="272"/>
                      <a:pt x="215" y="271"/>
                    </a:cubicBezTo>
                    <a:cubicBezTo>
                      <a:pt x="215" y="271"/>
                      <a:pt x="216" y="272"/>
                      <a:pt x="216" y="272"/>
                    </a:cubicBezTo>
                    <a:cubicBezTo>
                      <a:pt x="216" y="272"/>
                      <a:pt x="216" y="274"/>
                      <a:pt x="217" y="274"/>
                    </a:cubicBezTo>
                    <a:cubicBezTo>
                      <a:pt x="217" y="273"/>
                      <a:pt x="218" y="273"/>
                      <a:pt x="218" y="273"/>
                    </a:cubicBezTo>
                    <a:cubicBezTo>
                      <a:pt x="219" y="273"/>
                      <a:pt x="218" y="272"/>
                      <a:pt x="218" y="272"/>
                    </a:cubicBezTo>
                    <a:cubicBezTo>
                      <a:pt x="218" y="272"/>
                      <a:pt x="219" y="271"/>
                      <a:pt x="219" y="271"/>
                    </a:cubicBezTo>
                    <a:cubicBezTo>
                      <a:pt x="220" y="271"/>
                      <a:pt x="222" y="271"/>
                      <a:pt x="222" y="271"/>
                    </a:cubicBezTo>
                    <a:cubicBezTo>
                      <a:pt x="223" y="271"/>
                      <a:pt x="223" y="273"/>
                      <a:pt x="223" y="273"/>
                    </a:cubicBezTo>
                    <a:cubicBezTo>
                      <a:pt x="223" y="273"/>
                      <a:pt x="222" y="275"/>
                      <a:pt x="222" y="275"/>
                    </a:cubicBezTo>
                    <a:cubicBezTo>
                      <a:pt x="222" y="275"/>
                      <a:pt x="221" y="276"/>
                      <a:pt x="221" y="277"/>
                    </a:cubicBezTo>
                    <a:cubicBezTo>
                      <a:pt x="221" y="277"/>
                      <a:pt x="221" y="277"/>
                      <a:pt x="222" y="276"/>
                    </a:cubicBezTo>
                    <a:cubicBezTo>
                      <a:pt x="224" y="276"/>
                      <a:pt x="223" y="275"/>
                      <a:pt x="223" y="275"/>
                    </a:cubicBezTo>
                    <a:cubicBezTo>
                      <a:pt x="224" y="273"/>
                      <a:pt x="224" y="273"/>
                      <a:pt x="224" y="273"/>
                    </a:cubicBezTo>
                    <a:cubicBezTo>
                      <a:pt x="224" y="273"/>
                      <a:pt x="226" y="274"/>
                      <a:pt x="226" y="275"/>
                    </a:cubicBezTo>
                    <a:cubicBezTo>
                      <a:pt x="226" y="275"/>
                      <a:pt x="226" y="276"/>
                      <a:pt x="226" y="276"/>
                    </a:cubicBezTo>
                    <a:cubicBezTo>
                      <a:pt x="226" y="277"/>
                      <a:pt x="227" y="277"/>
                      <a:pt x="227" y="278"/>
                    </a:cubicBezTo>
                    <a:cubicBezTo>
                      <a:pt x="228" y="279"/>
                      <a:pt x="227" y="278"/>
                      <a:pt x="227" y="278"/>
                    </a:cubicBezTo>
                    <a:cubicBezTo>
                      <a:pt x="227" y="277"/>
                      <a:pt x="228" y="275"/>
                      <a:pt x="228" y="275"/>
                    </a:cubicBezTo>
                    <a:cubicBezTo>
                      <a:pt x="229" y="273"/>
                      <a:pt x="229" y="273"/>
                      <a:pt x="229" y="273"/>
                    </a:cubicBezTo>
                    <a:cubicBezTo>
                      <a:pt x="229" y="273"/>
                      <a:pt x="233" y="273"/>
                      <a:pt x="237" y="273"/>
                    </a:cubicBezTo>
                    <a:cubicBezTo>
                      <a:pt x="241" y="273"/>
                      <a:pt x="238" y="272"/>
                      <a:pt x="238" y="272"/>
                    </a:cubicBezTo>
                    <a:cubicBezTo>
                      <a:pt x="240" y="272"/>
                      <a:pt x="240" y="272"/>
                      <a:pt x="240" y="272"/>
                    </a:cubicBezTo>
                    <a:cubicBezTo>
                      <a:pt x="241" y="276"/>
                      <a:pt x="241" y="276"/>
                      <a:pt x="241" y="276"/>
                    </a:cubicBezTo>
                    <a:cubicBezTo>
                      <a:pt x="241" y="276"/>
                      <a:pt x="243" y="278"/>
                      <a:pt x="244" y="278"/>
                    </a:cubicBezTo>
                    <a:cubicBezTo>
                      <a:pt x="245" y="279"/>
                      <a:pt x="245" y="279"/>
                      <a:pt x="247" y="280"/>
                    </a:cubicBezTo>
                    <a:cubicBezTo>
                      <a:pt x="250" y="280"/>
                      <a:pt x="249" y="280"/>
                      <a:pt x="249" y="280"/>
                    </a:cubicBezTo>
                    <a:cubicBezTo>
                      <a:pt x="250" y="280"/>
                      <a:pt x="250" y="278"/>
                      <a:pt x="251" y="277"/>
                    </a:cubicBezTo>
                    <a:cubicBezTo>
                      <a:pt x="251" y="276"/>
                      <a:pt x="252" y="276"/>
                      <a:pt x="252" y="276"/>
                    </a:cubicBezTo>
                    <a:cubicBezTo>
                      <a:pt x="252" y="276"/>
                      <a:pt x="254" y="278"/>
                      <a:pt x="254" y="278"/>
                    </a:cubicBezTo>
                    <a:cubicBezTo>
                      <a:pt x="255" y="279"/>
                      <a:pt x="255" y="280"/>
                      <a:pt x="255" y="280"/>
                    </a:cubicBezTo>
                    <a:cubicBezTo>
                      <a:pt x="258" y="281"/>
                      <a:pt x="258" y="281"/>
                      <a:pt x="258" y="281"/>
                    </a:cubicBezTo>
                    <a:cubicBezTo>
                      <a:pt x="258" y="282"/>
                      <a:pt x="258" y="282"/>
                      <a:pt x="258" y="282"/>
                    </a:cubicBezTo>
                    <a:cubicBezTo>
                      <a:pt x="258" y="285"/>
                      <a:pt x="258" y="285"/>
                      <a:pt x="258" y="285"/>
                    </a:cubicBezTo>
                    <a:cubicBezTo>
                      <a:pt x="260" y="286"/>
                      <a:pt x="260" y="286"/>
                      <a:pt x="260" y="286"/>
                    </a:cubicBezTo>
                    <a:cubicBezTo>
                      <a:pt x="259" y="288"/>
                      <a:pt x="259" y="288"/>
                      <a:pt x="259" y="288"/>
                    </a:cubicBezTo>
                    <a:cubicBezTo>
                      <a:pt x="259" y="288"/>
                      <a:pt x="260" y="290"/>
                      <a:pt x="260" y="291"/>
                    </a:cubicBezTo>
                    <a:cubicBezTo>
                      <a:pt x="260" y="291"/>
                      <a:pt x="261" y="293"/>
                      <a:pt x="261" y="293"/>
                    </a:cubicBezTo>
                    <a:cubicBezTo>
                      <a:pt x="261" y="296"/>
                      <a:pt x="261" y="296"/>
                      <a:pt x="261" y="296"/>
                    </a:cubicBezTo>
                    <a:cubicBezTo>
                      <a:pt x="260" y="298"/>
                      <a:pt x="260" y="298"/>
                      <a:pt x="260" y="298"/>
                    </a:cubicBezTo>
                    <a:cubicBezTo>
                      <a:pt x="261" y="299"/>
                      <a:pt x="261" y="299"/>
                      <a:pt x="261" y="299"/>
                    </a:cubicBezTo>
                    <a:cubicBezTo>
                      <a:pt x="261" y="299"/>
                      <a:pt x="261" y="302"/>
                      <a:pt x="262" y="303"/>
                    </a:cubicBezTo>
                    <a:cubicBezTo>
                      <a:pt x="263" y="305"/>
                      <a:pt x="264" y="302"/>
                      <a:pt x="264" y="302"/>
                    </a:cubicBezTo>
                    <a:cubicBezTo>
                      <a:pt x="266" y="302"/>
                      <a:pt x="266" y="302"/>
                      <a:pt x="266" y="302"/>
                    </a:cubicBezTo>
                    <a:cubicBezTo>
                      <a:pt x="268" y="305"/>
                      <a:pt x="268" y="305"/>
                      <a:pt x="268" y="305"/>
                    </a:cubicBezTo>
                    <a:cubicBezTo>
                      <a:pt x="269" y="305"/>
                      <a:pt x="269" y="305"/>
                      <a:pt x="269" y="305"/>
                    </a:cubicBezTo>
                    <a:cubicBezTo>
                      <a:pt x="271" y="306"/>
                      <a:pt x="271" y="306"/>
                      <a:pt x="271" y="306"/>
                    </a:cubicBezTo>
                    <a:cubicBezTo>
                      <a:pt x="272" y="309"/>
                      <a:pt x="272" y="309"/>
                      <a:pt x="272" y="309"/>
                    </a:cubicBezTo>
                    <a:cubicBezTo>
                      <a:pt x="274" y="308"/>
                      <a:pt x="274" y="308"/>
                      <a:pt x="274" y="308"/>
                    </a:cubicBezTo>
                    <a:cubicBezTo>
                      <a:pt x="275" y="305"/>
                      <a:pt x="275" y="305"/>
                      <a:pt x="275" y="305"/>
                    </a:cubicBezTo>
                    <a:cubicBezTo>
                      <a:pt x="277" y="306"/>
                      <a:pt x="277" y="306"/>
                      <a:pt x="277" y="306"/>
                    </a:cubicBezTo>
                    <a:cubicBezTo>
                      <a:pt x="279" y="306"/>
                      <a:pt x="279" y="306"/>
                      <a:pt x="279" y="306"/>
                    </a:cubicBezTo>
                    <a:cubicBezTo>
                      <a:pt x="279" y="310"/>
                      <a:pt x="279" y="310"/>
                      <a:pt x="279" y="310"/>
                    </a:cubicBezTo>
                    <a:cubicBezTo>
                      <a:pt x="279" y="310"/>
                      <a:pt x="280" y="311"/>
                      <a:pt x="280" y="312"/>
                    </a:cubicBezTo>
                    <a:cubicBezTo>
                      <a:pt x="280" y="312"/>
                      <a:pt x="280" y="314"/>
                      <a:pt x="280" y="314"/>
                    </a:cubicBezTo>
                    <a:cubicBezTo>
                      <a:pt x="281" y="316"/>
                      <a:pt x="281" y="316"/>
                      <a:pt x="281" y="316"/>
                    </a:cubicBezTo>
                    <a:cubicBezTo>
                      <a:pt x="278" y="317"/>
                      <a:pt x="278" y="317"/>
                      <a:pt x="278" y="317"/>
                    </a:cubicBezTo>
                    <a:cubicBezTo>
                      <a:pt x="280" y="318"/>
                      <a:pt x="280" y="318"/>
                      <a:pt x="280" y="318"/>
                    </a:cubicBezTo>
                    <a:cubicBezTo>
                      <a:pt x="280" y="318"/>
                      <a:pt x="282" y="318"/>
                      <a:pt x="283" y="318"/>
                    </a:cubicBezTo>
                    <a:cubicBezTo>
                      <a:pt x="284" y="318"/>
                      <a:pt x="284" y="321"/>
                      <a:pt x="284" y="321"/>
                    </a:cubicBezTo>
                    <a:cubicBezTo>
                      <a:pt x="284" y="321"/>
                      <a:pt x="284" y="322"/>
                      <a:pt x="283" y="323"/>
                    </a:cubicBezTo>
                    <a:cubicBezTo>
                      <a:pt x="283" y="323"/>
                      <a:pt x="283" y="324"/>
                      <a:pt x="283" y="325"/>
                    </a:cubicBezTo>
                    <a:cubicBezTo>
                      <a:pt x="284" y="325"/>
                      <a:pt x="286" y="326"/>
                      <a:pt x="287" y="326"/>
                    </a:cubicBezTo>
                    <a:cubicBezTo>
                      <a:pt x="289" y="326"/>
                      <a:pt x="289" y="326"/>
                      <a:pt x="289" y="326"/>
                    </a:cubicBezTo>
                    <a:cubicBezTo>
                      <a:pt x="291" y="326"/>
                      <a:pt x="291" y="326"/>
                      <a:pt x="291" y="326"/>
                    </a:cubicBezTo>
                    <a:cubicBezTo>
                      <a:pt x="291" y="326"/>
                      <a:pt x="292" y="327"/>
                      <a:pt x="293" y="327"/>
                    </a:cubicBezTo>
                    <a:cubicBezTo>
                      <a:pt x="293" y="326"/>
                      <a:pt x="295" y="326"/>
                      <a:pt x="295" y="326"/>
                    </a:cubicBezTo>
                    <a:cubicBezTo>
                      <a:pt x="297" y="328"/>
                      <a:pt x="297" y="328"/>
                      <a:pt x="297" y="328"/>
                    </a:cubicBezTo>
                    <a:cubicBezTo>
                      <a:pt x="299" y="327"/>
                      <a:pt x="299" y="327"/>
                      <a:pt x="299" y="327"/>
                    </a:cubicBezTo>
                    <a:cubicBezTo>
                      <a:pt x="299" y="329"/>
                      <a:pt x="299" y="329"/>
                      <a:pt x="299" y="329"/>
                    </a:cubicBezTo>
                    <a:cubicBezTo>
                      <a:pt x="299" y="329"/>
                      <a:pt x="301" y="333"/>
                      <a:pt x="301" y="333"/>
                    </a:cubicBezTo>
                    <a:cubicBezTo>
                      <a:pt x="302" y="334"/>
                      <a:pt x="302" y="336"/>
                      <a:pt x="302" y="337"/>
                    </a:cubicBezTo>
                    <a:cubicBezTo>
                      <a:pt x="302" y="338"/>
                      <a:pt x="303" y="340"/>
                      <a:pt x="303" y="340"/>
                    </a:cubicBezTo>
                    <a:cubicBezTo>
                      <a:pt x="303" y="340"/>
                      <a:pt x="302" y="340"/>
                      <a:pt x="301" y="341"/>
                    </a:cubicBezTo>
                    <a:cubicBezTo>
                      <a:pt x="300" y="342"/>
                      <a:pt x="302" y="343"/>
                      <a:pt x="302" y="343"/>
                    </a:cubicBezTo>
                    <a:cubicBezTo>
                      <a:pt x="304" y="343"/>
                      <a:pt x="304" y="343"/>
                      <a:pt x="304" y="343"/>
                    </a:cubicBezTo>
                    <a:cubicBezTo>
                      <a:pt x="304" y="343"/>
                      <a:pt x="306" y="345"/>
                      <a:pt x="306" y="346"/>
                    </a:cubicBezTo>
                    <a:cubicBezTo>
                      <a:pt x="307" y="347"/>
                      <a:pt x="309" y="346"/>
                      <a:pt x="310" y="346"/>
                    </a:cubicBezTo>
                    <a:cubicBezTo>
                      <a:pt x="311" y="345"/>
                      <a:pt x="313" y="346"/>
                      <a:pt x="313" y="347"/>
                    </a:cubicBezTo>
                    <a:cubicBezTo>
                      <a:pt x="313" y="347"/>
                      <a:pt x="310" y="348"/>
                      <a:pt x="309" y="348"/>
                    </a:cubicBezTo>
                    <a:cubicBezTo>
                      <a:pt x="308" y="349"/>
                      <a:pt x="305" y="349"/>
                      <a:pt x="305" y="349"/>
                    </a:cubicBezTo>
                    <a:cubicBezTo>
                      <a:pt x="304" y="352"/>
                      <a:pt x="304" y="352"/>
                      <a:pt x="304" y="352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1" y="350"/>
                      <a:pt x="301" y="350"/>
                      <a:pt x="301" y="350"/>
                    </a:cubicBezTo>
                    <a:cubicBezTo>
                      <a:pt x="297" y="347"/>
                      <a:pt x="297" y="347"/>
                      <a:pt x="297" y="347"/>
                    </a:cubicBezTo>
                    <a:cubicBezTo>
                      <a:pt x="297" y="350"/>
                      <a:pt x="297" y="350"/>
                      <a:pt x="297" y="350"/>
                    </a:cubicBezTo>
                    <a:cubicBezTo>
                      <a:pt x="295" y="351"/>
                      <a:pt x="295" y="351"/>
                      <a:pt x="295" y="351"/>
                    </a:cubicBezTo>
                    <a:cubicBezTo>
                      <a:pt x="295" y="351"/>
                      <a:pt x="295" y="352"/>
                      <a:pt x="295" y="353"/>
                    </a:cubicBezTo>
                    <a:cubicBezTo>
                      <a:pt x="295" y="354"/>
                      <a:pt x="294" y="354"/>
                      <a:pt x="294" y="354"/>
                    </a:cubicBezTo>
                    <a:cubicBezTo>
                      <a:pt x="292" y="353"/>
                      <a:pt x="292" y="353"/>
                      <a:pt x="292" y="353"/>
                    </a:cubicBezTo>
                    <a:cubicBezTo>
                      <a:pt x="292" y="353"/>
                      <a:pt x="290" y="353"/>
                      <a:pt x="289" y="353"/>
                    </a:cubicBezTo>
                    <a:cubicBezTo>
                      <a:pt x="288" y="353"/>
                      <a:pt x="288" y="351"/>
                      <a:pt x="288" y="351"/>
                    </a:cubicBezTo>
                    <a:cubicBezTo>
                      <a:pt x="287" y="352"/>
                      <a:pt x="287" y="352"/>
                      <a:pt x="287" y="352"/>
                    </a:cubicBezTo>
                    <a:cubicBezTo>
                      <a:pt x="287" y="352"/>
                      <a:pt x="287" y="353"/>
                      <a:pt x="286" y="354"/>
                    </a:cubicBezTo>
                    <a:cubicBezTo>
                      <a:pt x="286" y="355"/>
                      <a:pt x="286" y="354"/>
                      <a:pt x="284" y="354"/>
                    </a:cubicBezTo>
                    <a:cubicBezTo>
                      <a:pt x="283" y="355"/>
                      <a:pt x="283" y="353"/>
                      <a:pt x="282" y="352"/>
                    </a:cubicBezTo>
                    <a:cubicBezTo>
                      <a:pt x="282" y="350"/>
                      <a:pt x="282" y="352"/>
                      <a:pt x="281" y="352"/>
                    </a:cubicBezTo>
                    <a:cubicBezTo>
                      <a:pt x="280" y="352"/>
                      <a:pt x="282" y="355"/>
                      <a:pt x="282" y="355"/>
                    </a:cubicBezTo>
                    <a:cubicBezTo>
                      <a:pt x="281" y="356"/>
                      <a:pt x="281" y="356"/>
                      <a:pt x="281" y="356"/>
                    </a:cubicBezTo>
                    <a:cubicBezTo>
                      <a:pt x="281" y="356"/>
                      <a:pt x="281" y="358"/>
                      <a:pt x="279" y="359"/>
                    </a:cubicBezTo>
                    <a:cubicBezTo>
                      <a:pt x="278" y="359"/>
                      <a:pt x="279" y="357"/>
                      <a:pt x="279" y="357"/>
                    </a:cubicBezTo>
                    <a:cubicBezTo>
                      <a:pt x="279" y="353"/>
                      <a:pt x="279" y="353"/>
                      <a:pt x="279" y="353"/>
                    </a:cubicBezTo>
                    <a:cubicBezTo>
                      <a:pt x="277" y="348"/>
                      <a:pt x="277" y="348"/>
                      <a:pt x="277" y="348"/>
                    </a:cubicBezTo>
                    <a:cubicBezTo>
                      <a:pt x="277" y="348"/>
                      <a:pt x="273" y="352"/>
                      <a:pt x="272" y="352"/>
                    </a:cubicBezTo>
                    <a:cubicBezTo>
                      <a:pt x="272" y="353"/>
                      <a:pt x="270" y="357"/>
                      <a:pt x="269" y="357"/>
                    </a:cubicBezTo>
                    <a:cubicBezTo>
                      <a:pt x="269" y="358"/>
                      <a:pt x="269" y="360"/>
                      <a:pt x="269" y="360"/>
                    </a:cubicBezTo>
                    <a:cubicBezTo>
                      <a:pt x="271" y="363"/>
                      <a:pt x="271" y="363"/>
                      <a:pt x="271" y="363"/>
                    </a:cubicBezTo>
                    <a:cubicBezTo>
                      <a:pt x="271" y="366"/>
                      <a:pt x="271" y="366"/>
                      <a:pt x="271" y="366"/>
                    </a:cubicBezTo>
                    <a:cubicBezTo>
                      <a:pt x="273" y="368"/>
                      <a:pt x="273" y="368"/>
                      <a:pt x="273" y="368"/>
                    </a:cubicBezTo>
                    <a:cubicBezTo>
                      <a:pt x="273" y="368"/>
                      <a:pt x="275" y="368"/>
                      <a:pt x="276" y="369"/>
                    </a:cubicBezTo>
                    <a:cubicBezTo>
                      <a:pt x="277" y="369"/>
                      <a:pt x="276" y="371"/>
                      <a:pt x="276" y="371"/>
                    </a:cubicBezTo>
                    <a:cubicBezTo>
                      <a:pt x="275" y="375"/>
                      <a:pt x="275" y="375"/>
                      <a:pt x="275" y="375"/>
                    </a:cubicBezTo>
                    <a:cubicBezTo>
                      <a:pt x="275" y="375"/>
                      <a:pt x="276" y="376"/>
                      <a:pt x="277" y="377"/>
                    </a:cubicBezTo>
                    <a:cubicBezTo>
                      <a:pt x="277" y="378"/>
                      <a:pt x="275" y="380"/>
                      <a:pt x="275" y="380"/>
                    </a:cubicBezTo>
                    <a:cubicBezTo>
                      <a:pt x="274" y="380"/>
                      <a:pt x="271" y="383"/>
                      <a:pt x="271" y="383"/>
                    </a:cubicBezTo>
                    <a:cubicBezTo>
                      <a:pt x="271" y="383"/>
                      <a:pt x="270" y="384"/>
                      <a:pt x="269" y="384"/>
                    </a:cubicBezTo>
                    <a:cubicBezTo>
                      <a:pt x="268" y="384"/>
                      <a:pt x="270" y="387"/>
                      <a:pt x="270" y="387"/>
                    </a:cubicBezTo>
                    <a:cubicBezTo>
                      <a:pt x="271" y="390"/>
                      <a:pt x="271" y="390"/>
                      <a:pt x="271" y="390"/>
                    </a:cubicBezTo>
                    <a:cubicBezTo>
                      <a:pt x="271" y="390"/>
                      <a:pt x="270" y="391"/>
                      <a:pt x="270" y="391"/>
                    </a:cubicBezTo>
                    <a:cubicBezTo>
                      <a:pt x="269" y="392"/>
                      <a:pt x="269" y="394"/>
                      <a:pt x="269" y="394"/>
                    </a:cubicBezTo>
                    <a:cubicBezTo>
                      <a:pt x="267" y="394"/>
                      <a:pt x="267" y="394"/>
                      <a:pt x="267" y="394"/>
                    </a:cubicBezTo>
                    <a:cubicBezTo>
                      <a:pt x="266" y="396"/>
                      <a:pt x="266" y="396"/>
                      <a:pt x="266" y="396"/>
                    </a:cubicBezTo>
                    <a:cubicBezTo>
                      <a:pt x="266" y="396"/>
                      <a:pt x="266" y="399"/>
                      <a:pt x="265" y="399"/>
                    </a:cubicBezTo>
                    <a:cubicBezTo>
                      <a:pt x="264" y="399"/>
                      <a:pt x="265" y="401"/>
                      <a:pt x="265" y="401"/>
                    </a:cubicBezTo>
                    <a:cubicBezTo>
                      <a:pt x="264" y="403"/>
                      <a:pt x="264" y="403"/>
                      <a:pt x="264" y="403"/>
                    </a:cubicBezTo>
                    <a:cubicBezTo>
                      <a:pt x="268" y="405"/>
                      <a:pt x="268" y="405"/>
                      <a:pt x="268" y="405"/>
                    </a:cubicBezTo>
                    <a:cubicBezTo>
                      <a:pt x="267" y="407"/>
                      <a:pt x="267" y="407"/>
                      <a:pt x="267" y="407"/>
                    </a:cubicBezTo>
                    <a:cubicBezTo>
                      <a:pt x="267" y="409"/>
                      <a:pt x="267" y="409"/>
                      <a:pt x="267" y="409"/>
                    </a:cubicBezTo>
                    <a:cubicBezTo>
                      <a:pt x="268" y="409"/>
                      <a:pt x="268" y="409"/>
                      <a:pt x="268" y="409"/>
                    </a:cubicBezTo>
                    <a:cubicBezTo>
                      <a:pt x="268" y="409"/>
                      <a:pt x="266" y="410"/>
                      <a:pt x="265" y="410"/>
                    </a:cubicBezTo>
                    <a:cubicBezTo>
                      <a:pt x="264" y="411"/>
                      <a:pt x="263" y="410"/>
                      <a:pt x="262" y="411"/>
                    </a:cubicBezTo>
                    <a:cubicBezTo>
                      <a:pt x="261" y="411"/>
                      <a:pt x="258" y="412"/>
                      <a:pt x="258" y="412"/>
                    </a:cubicBezTo>
                    <a:cubicBezTo>
                      <a:pt x="257" y="416"/>
                      <a:pt x="257" y="416"/>
                      <a:pt x="257" y="416"/>
                    </a:cubicBezTo>
                    <a:cubicBezTo>
                      <a:pt x="255" y="416"/>
                      <a:pt x="255" y="416"/>
                      <a:pt x="255" y="416"/>
                    </a:cubicBezTo>
                    <a:cubicBezTo>
                      <a:pt x="255" y="414"/>
                      <a:pt x="255" y="414"/>
                      <a:pt x="255" y="414"/>
                    </a:cubicBezTo>
                    <a:cubicBezTo>
                      <a:pt x="254" y="413"/>
                      <a:pt x="254" y="413"/>
                      <a:pt x="254" y="413"/>
                    </a:cubicBezTo>
                    <a:cubicBezTo>
                      <a:pt x="254" y="415"/>
                      <a:pt x="254" y="416"/>
                      <a:pt x="254" y="416"/>
                    </a:cubicBezTo>
                    <a:cubicBezTo>
                      <a:pt x="264" y="423"/>
                      <a:pt x="264" y="423"/>
                      <a:pt x="264" y="423"/>
                    </a:cubicBezTo>
                    <a:cubicBezTo>
                      <a:pt x="281" y="427"/>
                      <a:pt x="281" y="427"/>
                      <a:pt x="281" y="427"/>
                    </a:cubicBezTo>
                    <a:cubicBezTo>
                      <a:pt x="285" y="420"/>
                      <a:pt x="285" y="420"/>
                      <a:pt x="285" y="420"/>
                    </a:cubicBezTo>
                    <a:cubicBezTo>
                      <a:pt x="285" y="420"/>
                      <a:pt x="294" y="404"/>
                      <a:pt x="301" y="405"/>
                    </a:cubicBezTo>
                    <a:cubicBezTo>
                      <a:pt x="306" y="406"/>
                      <a:pt x="313" y="408"/>
                      <a:pt x="314" y="408"/>
                    </a:cubicBezTo>
                    <a:cubicBezTo>
                      <a:pt x="313" y="402"/>
                      <a:pt x="302" y="392"/>
                      <a:pt x="304" y="390"/>
                    </a:cubicBezTo>
                    <a:cubicBezTo>
                      <a:pt x="306" y="387"/>
                      <a:pt x="311" y="380"/>
                      <a:pt x="314" y="376"/>
                    </a:cubicBezTo>
                    <a:cubicBezTo>
                      <a:pt x="316" y="372"/>
                      <a:pt x="326" y="369"/>
                      <a:pt x="326" y="369"/>
                    </a:cubicBezTo>
                    <a:cubicBezTo>
                      <a:pt x="334" y="354"/>
                      <a:pt x="334" y="354"/>
                      <a:pt x="334" y="354"/>
                    </a:cubicBezTo>
                    <a:cubicBezTo>
                      <a:pt x="332" y="331"/>
                      <a:pt x="330" y="325"/>
                      <a:pt x="354" y="322"/>
                    </a:cubicBezTo>
                    <a:cubicBezTo>
                      <a:pt x="358" y="321"/>
                      <a:pt x="363" y="318"/>
                      <a:pt x="363" y="318"/>
                    </a:cubicBezTo>
                    <a:cubicBezTo>
                      <a:pt x="371" y="315"/>
                      <a:pt x="371" y="315"/>
                      <a:pt x="371" y="315"/>
                    </a:cubicBezTo>
                    <a:cubicBezTo>
                      <a:pt x="386" y="313"/>
                      <a:pt x="386" y="313"/>
                      <a:pt x="386" y="313"/>
                    </a:cubicBezTo>
                    <a:cubicBezTo>
                      <a:pt x="374" y="320"/>
                      <a:pt x="374" y="320"/>
                      <a:pt x="374" y="320"/>
                    </a:cubicBezTo>
                    <a:cubicBezTo>
                      <a:pt x="365" y="330"/>
                      <a:pt x="365" y="330"/>
                      <a:pt x="365" y="330"/>
                    </a:cubicBezTo>
                    <a:cubicBezTo>
                      <a:pt x="377" y="333"/>
                      <a:pt x="377" y="333"/>
                      <a:pt x="377" y="333"/>
                    </a:cubicBezTo>
                    <a:cubicBezTo>
                      <a:pt x="377" y="333"/>
                      <a:pt x="377" y="342"/>
                      <a:pt x="383" y="340"/>
                    </a:cubicBezTo>
                    <a:cubicBezTo>
                      <a:pt x="388" y="338"/>
                      <a:pt x="400" y="333"/>
                      <a:pt x="402" y="333"/>
                    </a:cubicBezTo>
                    <a:cubicBezTo>
                      <a:pt x="404" y="332"/>
                      <a:pt x="415" y="329"/>
                      <a:pt x="418" y="329"/>
                    </a:cubicBezTo>
                    <a:cubicBezTo>
                      <a:pt x="421" y="329"/>
                      <a:pt x="437" y="327"/>
                      <a:pt x="437" y="327"/>
                    </a:cubicBezTo>
                    <a:cubicBezTo>
                      <a:pt x="439" y="336"/>
                      <a:pt x="439" y="336"/>
                      <a:pt x="439" y="336"/>
                    </a:cubicBezTo>
                    <a:cubicBezTo>
                      <a:pt x="432" y="345"/>
                      <a:pt x="432" y="345"/>
                      <a:pt x="432" y="345"/>
                    </a:cubicBezTo>
                    <a:cubicBezTo>
                      <a:pt x="423" y="354"/>
                      <a:pt x="423" y="354"/>
                      <a:pt x="423" y="354"/>
                    </a:cubicBezTo>
                    <a:cubicBezTo>
                      <a:pt x="409" y="367"/>
                      <a:pt x="409" y="367"/>
                      <a:pt x="409" y="367"/>
                    </a:cubicBezTo>
                    <a:cubicBezTo>
                      <a:pt x="409" y="367"/>
                      <a:pt x="405" y="374"/>
                      <a:pt x="407" y="375"/>
                    </a:cubicBezTo>
                    <a:cubicBezTo>
                      <a:pt x="409" y="376"/>
                      <a:pt x="424" y="374"/>
                      <a:pt x="424" y="374"/>
                    </a:cubicBezTo>
                    <a:cubicBezTo>
                      <a:pt x="441" y="375"/>
                      <a:pt x="441" y="375"/>
                      <a:pt x="441" y="375"/>
                    </a:cubicBezTo>
                    <a:cubicBezTo>
                      <a:pt x="441" y="375"/>
                      <a:pt x="444" y="376"/>
                      <a:pt x="446" y="382"/>
                    </a:cubicBezTo>
                    <a:cubicBezTo>
                      <a:pt x="449" y="389"/>
                      <a:pt x="451" y="392"/>
                      <a:pt x="452" y="394"/>
                    </a:cubicBezTo>
                    <a:cubicBezTo>
                      <a:pt x="454" y="397"/>
                      <a:pt x="458" y="403"/>
                      <a:pt x="458" y="403"/>
                    </a:cubicBezTo>
                    <a:cubicBezTo>
                      <a:pt x="458" y="403"/>
                      <a:pt x="454" y="407"/>
                      <a:pt x="459" y="406"/>
                    </a:cubicBezTo>
                    <a:cubicBezTo>
                      <a:pt x="465" y="406"/>
                      <a:pt x="469" y="405"/>
                      <a:pt x="469" y="405"/>
                    </a:cubicBezTo>
                    <a:cubicBezTo>
                      <a:pt x="469" y="405"/>
                      <a:pt x="470" y="399"/>
                      <a:pt x="472" y="397"/>
                    </a:cubicBezTo>
                    <a:cubicBezTo>
                      <a:pt x="475" y="396"/>
                      <a:pt x="478" y="393"/>
                      <a:pt x="478" y="393"/>
                    </a:cubicBezTo>
                    <a:cubicBezTo>
                      <a:pt x="478" y="393"/>
                      <a:pt x="477" y="387"/>
                      <a:pt x="480" y="385"/>
                    </a:cubicBezTo>
                    <a:cubicBezTo>
                      <a:pt x="483" y="384"/>
                      <a:pt x="487" y="383"/>
                      <a:pt x="491" y="382"/>
                    </a:cubicBezTo>
                    <a:cubicBezTo>
                      <a:pt x="495" y="380"/>
                      <a:pt x="499" y="373"/>
                      <a:pt x="499" y="373"/>
                    </a:cubicBezTo>
                    <a:cubicBezTo>
                      <a:pt x="504" y="369"/>
                      <a:pt x="504" y="369"/>
                      <a:pt x="504" y="369"/>
                    </a:cubicBezTo>
                    <a:cubicBezTo>
                      <a:pt x="516" y="365"/>
                      <a:pt x="516" y="365"/>
                      <a:pt x="516" y="365"/>
                    </a:cubicBezTo>
                    <a:cubicBezTo>
                      <a:pt x="515" y="355"/>
                      <a:pt x="515" y="355"/>
                      <a:pt x="515" y="355"/>
                    </a:cubicBezTo>
                    <a:cubicBezTo>
                      <a:pt x="515" y="355"/>
                      <a:pt x="516" y="353"/>
                      <a:pt x="519" y="353"/>
                    </a:cubicBezTo>
                    <a:cubicBezTo>
                      <a:pt x="521" y="352"/>
                      <a:pt x="542" y="345"/>
                      <a:pt x="542" y="345"/>
                    </a:cubicBezTo>
                    <a:cubicBezTo>
                      <a:pt x="548" y="335"/>
                      <a:pt x="548" y="335"/>
                      <a:pt x="548" y="335"/>
                    </a:cubicBezTo>
                    <a:cubicBezTo>
                      <a:pt x="548" y="325"/>
                      <a:pt x="548" y="325"/>
                      <a:pt x="548" y="325"/>
                    </a:cubicBezTo>
                    <a:cubicBezTo>
                      <a:pt x="548" y="325"/>
                      <a:pt x="550" y="319"/>
                      <a:pt x="546" y="319"/>
                    </a:cubicBezTo>
                    <a:cubicBezTo>
                      <a:pt x="542" y="319"/>
                      <a:pt x="532" y="329"/>
                      <a:pt x="532" y="329"/>
                    </a:cubicBezTo>
                    <a:cubicBezTo>
                      <a:pt x="521" y="330"/>
                      <a:pt x="521" y="330"/>
                      <a:pt x="521" y="330"/>
                    </a:cubicBezTo>
                    <a:cubicBezTo>
                      <a:pt x="521" y="330"/>
                      <a:pt x="516" y="339"/>
                      <a:pt x="514" y="339"/>
                    </a:cubicBezTo>
                    <a:cubicBezTo>
                      <a:pt x="512" y="340"/>
                      <a:pt x="506" y="342"/>
                      <a:pt x="504" y="341"/>
                    </a:cubicBezTo>
                    <a:cubicBezTo>
                      <a:pt x="502" y="341"/>
                      <a:pt x="505" y="352"/>
                      <a:pt x="498" y="339"/>
                    </a:cubicBezTo>
                    <a:cubicBezTo>
                      <a:pt x="491" y="326"/>
                      <a:pt x="488" y="326"/>
                      <a:pt x="488" y="326"/>
                    </a:cubicBezTo>
                    <a:cubicBezTo>
                      <a:pt x="481" y="326"/>
                      <a:pt x="481" y="326"/>
                      <a:pt x="481" y="326"/>
                    </a:cubicBezTo>
                    <a:cubicBezTo>
                      <a:pt x="481" y="326"/>
                      <a:pt x="475" y="329"/>
                      <a:pt x="474" y="327"/>
                    </a:cubicBezTo>
                    <a:cubicBezTo>
                      <a:pt x="474" y="325"/>
                      <a:pt x="471" y="319"/>
                      <a:pt x="471" y="319"/>
                    </a:cubicBezTo>
                    <a:cubicBezTo>
                      <a:pt x="461" y="319"/>
                      <a:pt x="461" y="319"/>
                      <a:pt x="461" y="319"/>
                    </a:cubicBezTo>
                    <a:cubicBezTo>
                      <a:pt x="457" y="321"/>
                      <a:pt x="457" y="321"/>
                      <a:pt x="457" y="321"/>
                    </a:cubicBezTo>
                    <a:cubicBezTo>
                      <a:pt x="442" y="320"/>
                      <a:pt x="442" y="320"/>
                      <a:pt x="442" y="320"/>
                    </a:cubicBezTo>
                    <a:cubicBezTo>
                      <a:pt x="436" y="316"/>
                      <a:pt x="436" y="316"/>
                      <a:pt x="436" y="316"/>
                    </a:cubicBezTo>
                    <a:cubicBezTo>
                      <a:pt x="444" y="312"/>
                      <a:pt x="444" y="312"/>
                      <a:pt x="444" y="312"/>
                    </a:cubicBezTo>
                    <a:cubicBezTo>
                      <a:pt x="444" y="312"/>
                      <a:pt x="447" y="315"/>
                      <a:pt x="448" y="315"/>
                    </a:cubicBezTo>
                    <a:cubicBezTo>
                      <a:pt x="450" y="314"/>
                      <a:pt x="448" y="311"/>
                      <a:pt x="450" y="310"/>
                    </a:cubicBezTo>
                    <a:cubicBezTo>
                      <a:pt x="453" y="309"/>
                      <a:pt x="456" y="306"/>
                      <a:pt x="459" y="308"/>
                    </a:cubicBezTo>
                    <a:cubicBezTo>
                      <a:pt x="462" y="309"/>
                      <a:pt x="459" y="315"/>
                      <a:pt x="464" y="311"/>
                    </a:cubicBezTo>
                    <a:cubicBezTo>
                      <a:pt x="469" y="307"/>
                      <a:pt x="474" y="308"/>
                      <a:pt x="474" y="30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484" y="289"/>
                      <a:pt x="484" y="289"/>
                      <a:pt x="484" y="289"/>
                    </a:cubicBezTo>
                    <a:cubicBezTo>
                      <a:pt x="484" y="289"/>
                      <a:pt x="486" y="290"/>
                      <a:pt x="488" y="291"/>
                    </a:cubicBezTo>
                    <a:cubicBezTo>
                      <a:pt x="491" y="291"/>
                      <a:pt x="498" y="279"/>
                      <a:pt x="498" y="279"/>
                    </a:cubicBezTo>
                    <a:cubicBezTo>
                      <a:pt x="498" y="279"/>
                      <a:pt x="499" y="267"/>
                      <a:pt x="501" y="267"/>
                    </a:cubicBezTo>
                    <a:cubicBezTo>
                      <a:pt x="503" y="266"/>
                      <a:pt x="518" y="261"/>
                      <a:pt x="518" y="261"/>
                    </a:cubicBezTo>
                    <a:cubicBezTo>
                      <a:pt x="528" y="255"/>
                      <a:pt x="528" y="255"/>
                      <a:pt x="528" y="255"/>
                    </a:cubicBezTo>
                    <a:cubicBezTo>
                      <a:pt x="528" y="255"/>
                      <a:pt x="533" y="248"/>
                      <a:pt x="535" y="247"/>
                    </a:cubicBezTo>
                    <a:cubicBezTo>
                      <a:pt x="537" y="247"/>
                      <a:pt x="539" y="243"/>
                      <a:pt x="541" y="238"/>
                    </a:cubicBezTo>
                    <a:cubicBezTo>
                      <a:pt x="544" y="234"/>
                      <a:pt x="546" y="231"/>
                      <a:pt x="546" y="231"/>
                    </a:cubicBezTo>
                    <a:cubicBezTo>
                      <a:pt x="546" y="231"/>
                      <a:pt x="558" y="228"/>
                      <a:pt x="557" y="227"/>
                    </a:cubicBezTo>
                    <a:cubicBezTo>
                      <a:pt x="557" y="225"/>
                      <a:pt x="552" y="221"/>
                      <a:pt x="558" y="221"/>
                    </a:cubicBezTo>
                    <a:cubicBezTo>
                      <a:pt x="564" y="221"/>
                      <a:pt x="564" y="221"/>
                      <a:pt x="567" y="219"/>
                    </a:cubicBezTo>
                    <a:cubicBezTo>
                      <a:pt x="569" y="218"/>
                      <a:pt x="568" y="217"/>
                      <a:pt x="569" y="214"/>
                    </a:cubicBezTo>
                    <a:cubicBezTo>
                      <a:pt x="571" y="212"/>
                      <a:pt x="572" y="209"/>
                      <a:pt x="572" y="207"/>
                    </a:cubicBezTo>
                    <a:cubicBezTo>
                      <a:pt x="571" y="205"/>
                      <a:pt x="566" y="197"/>
                      <a:pt x="566" y="195"/>
                    </a:cubicBezTo>
                    <a:cubicBezTo>
                      <a:pt x="565" y="192"/>
                      <a:pt x="566" y="186"/>
                      <a:pt x="566" y="186"/>
                    </a:cubicBezTo>
                    <a:cubicBezTo>
                      <a:pt x="566" y="186"/>
                      <a:pt x="569" y="185"/>
                      <a:pt x="572" y="184"/>
                    </a:cubicBezTo>
                    <a:cubicBezTo>
                      <a:pt x="574" y="182"/>
                      <a:pt x="578" y="175"/>
                      <a:pt x="578" y="175"/>
                    </a:cubicBezTo>
                    <a:cubicBezTo>
                      <a:pt x="579" y="170"/>
                      <a:pt x="579" y="170"/>
                      <a:pt x="579" y="170"/>
                    </a:cubicBezTo>
                    <a:cubicBezTo>
                      <a:pt x="579" y="170"/>
                      <a:pt x="583" y="167"/>
                      <a:pt x="584" y="167"/>
                    </a:cubicBezTo>
                    <a:cubicBezTo>
                      <a:pt x="586" y="166"/>
                      <a:pt x="602" y="160"/>
                      <a:pt x="603" y="160"/>
                    </a:cubicBezTo>
                    <a:cubicBezTo>
                      <a:pt x="604" y="160"/>
                      <a:pt x="614" y="161"/>
                      <a:pt x="611" y="156"/>
                    </a:cubicBezTo>
                    <a:cubicBezTo>
                      <a:pt x="608" y="152"/>
                      <a:pt x="607" y="150"/>
                      <a:pt x="606" y="147"/>
                    </a:cubicBezTo>
                    <a:cubicBezTo>
                      <a:pt x="605" y="144"/>
                      <a:pt x="605" y="137"/>
                      <a:pt x="605" y="136"/>
                    </a:cubicBezTo>
                    <a:cubicBezTo>
                      <a:pt x="606" y="135"/>
                      <a:pt x="614" y="132"/>
                      <a:pt x="605" y="131"/>
                    </a:cubicBezTo>
                    <a:cubicBezTo>
                      <a:pt x="596" y="130"/>
                      <a:pt x="603" y="127"/>
                      <a:pt x="601" y="125"/>
                    </a:cubicBezTo>
                    <a:cubicBezTo>
                      <a:pt x="598" y="123"/>
                      <a:pt x="592" y="119"/>
                      <a:pt x="592" y="119"/>
                    </a:cubicBezTo>
                    <a:cubicBezTo>
                      <a:pt x="589" y="119"/>
                      <a:pt x="589" y="119"/>
                      <a:pt x="589" y="119"/>
                    </a:cubicBezTo>
                    <a:cubicBezTo>
                      <a:pt x="590" y="109"/>
                      <a:pt x="590" y="109"/>
                      <a:pt x="590" y="109"/>
                    </a:cubicBezTo>
                    <a:cubicBezTo>
                      <a:pt x="590" y="109"/>
                      <a:pt x="593" y="105"/>
                      <a:pt x="594" y="105"/>
                    </a:cubicBezTo>
                    <a:cubicBezTo>
                      <a:pt x="595" y="104"/>
                      <a:pt x="596" y="100"/>
                      <a:pt x="594" y="100"/>
                    </a:cubicBezTo>
                    <a:cubicBezTo>
                      <a:pt x="592" y="101"/>
                      <a:pt x="586" y="102"/>
                      <a:pt x="586" y="102"/>
                    </a:cubicBezTo>
                    <a:cubicBezTo>
                      <a:pt x="586" y="102"/>
                      <a:pt x="581" y="102"/>
                      <a:pt x="582" y="100"/>
                    </a:cubicBezTo>
                    <a:cubicBezTo>
                      <a:pt x="582" y="97"/>
                      <a:pt x="584" y="97"/>
                      <a:pt x="587" y="94"/>
                    </a:cubicBezTo>
                    <a:cubicBezTo>
                      <a:pt x="590" y="91"/>
                      <a:pt x="591" y="89"/>
                      <a:pt x="591" y="89"/>
                    </a:cubicBezTo>
                    <a:cubicBezTo>
                      <a:pt x="590" y="83"/>
                      <a:pt x="590" y="83"/>
                      <a:pt x="590" y="83"/>
                    </a:cubicBezTo>
                    <a:cubicBezTo>
                      <a:pt x="590" y="83"/>
                      <a:pt x="590" y="79"/>
                      <a:pt x="589" y="79"/>
                    </a:cubicBezTo>
                    <a:cubicBezTo>
                      <a:pt x="589" y="78"/>
                      <a:pt x="583" y="66"/>
                      <a:pt x="583" y="66"/>
                    </a:cubicBezTo>
                    <a:cubicBezTo>
                      <a:pt x="583" y="66"/>
                      <a:pt x="577" y="64"/>
                      <a:pt x="576" y="66"/>
                    </a:cubicBezTo>
                    <a:cubicBezTo>
                      <a:pt x="576" y="68"/>
                      <a:pt x="574" y="72"/>
                      <a:pt x="574" y="72"/>
                    </a:cubicBezTo>
                    <a:cubicBezTo>
                      <a:pt x="567" y="72"/>
                      <a:pt x="567" y="72"/>
                      <a:pt x="567" y="72"/>
                    </a:cubicBezTo>
                    <a:cubicBezTo>
                      <a:pt x="563" y="69"/>
                      <a:pt x="563" y="69"/>
                      <a:pt x="563" y="69"/>
                    </a:cubicBezTo>
                    <a:cubicBezTo>
                      <a:pt x="555" y="67"/>
                      <a:pt x="555" y="67"/>
                      <a:pt x="555" y="67"/>
                    </a:cubicBezTo>
                    <a:cubicBezTo>
                      <a:pt x="555" y="67"/>
                      <a:pt x="554" y="68"/>
                      <a:pt x="553" y="69"/>
                    </a:cubicBezTo>
                    <a:cubicBezTo>
                      <a:pt x="553" y="70"/>
                      <a:pt x="545" y="65"/>
                      <a:pt x="545" y="65"/>
                    </a:cubicBezTo>
                    <a:cubicBezTo>
                      <a:pt x="545" y="65"/>
                      <a:pt x="542" y="69"/>
                      <a:pt x="541" y="70"/>
                    </a:cubicBezTo>
                    <a:cubicBezTo>
                      <a:pt x="541" y="70"/>
                      <a:pt x="533" y="68"/>
                      <a:pt x="533" y="68"/>
                    </a:cubicBezTo>
                    <a:cubicBezTo>
                      <a:pt x="525" y="69"/>
                      <a:pt x="525" y="69"/>
                      <a:pt x="525" y="69"/>
                    </a:cubicBezTo>
                    <a:cubicBezTo>
                      <a:pt x="518" y="70"/>
                      <a:pt x="518" y="70"/>
                      <a:pt x="518" y="70"/>
                    </a:cubicBezTo>
                    <a:cubicBezTo>
                      <a:pt x="512" y="67"/>
                      <a:pt x="512" y="67"/>
                      <a:pt x="512" y="67"/>
                    </a:cubicBezTo>
                    <a:cubicBezTo>
                      <a:pt x="510" y="70"/>
                      <a:pt x="510" y="70"/>
                      <a:pt x="510" y="70"/>
                    </a:cubicBezTo>
                    <a:cubicBezTo>
                      <a:pt x="511" y="75"/>
                      <a:pt x="511" y="75"/>
                      <a:pt x="511" y="75"/>
                    </a:cubicBezTo>
                    <a:cubicBezTo>
                      <a:pt x="506" y="78"/>
                      <a:pt x="506" y="78"/>
                      <a:pt x="506" y="78"/>
                    </a:cubicBezTo>
                    <a:cubicBezTo>
                      <a:pt x="500" y="74"/>
                      <a:pt x="500" y="74"/>
                      <a:pt x="500" y="74"/>
                    </a:cubicBezTo>
                    <a:cubicBezTo>
                      <a:pt x="495" y="73"/>
                      <a:pt x="495" y="73"/>
                      <a:pt x="495" y="73"/>
                    </a:cubicBezTo>
                    <a:cubicBezTo>
                      <a:pt x="488" y="66"/>
                      <a:pt x="488" y="66"/>
                      <a:pt x="488" y="66"/>
                    </a:cubicBezTo>
                    <a:cubicBezTo>
                      <a:pt x="482" y="64"/>
                      <a:pt x="482" y="64"/>
                      <a:pt x="482" y="64"/>
                    </a:cubicBezTo>
                    <a:cubicBezTo>
                      <a:pt x="476" y="61"/>
                      <a:pt x="476" y="61"/>
                      <a:pt x="476" y="61"/>
                    </a:cubicBezTo>
                    <a:cubicBezTo>
                      <a:pt x="476" y="61"/>
                      <a:pt x="473" y="69"/>
                      <a:pt x="472" y="70"/>
                    </a:cubicBezTo>
                    <a:cubicBezTo>
                      <a:pt x="471" y="70"/>
                      <a:pt x="466" y="72"/>
                      <a:pt x="465" y="72"/>
                    </a:cubicBezTo>
                    <a:cubicBezTo>
                      <a:pt x="463" y="73"/>
                      <a:pt x="462" y="78"/>
                      <a:pt x="462" y="78"/>
                    </a:cubicBezTo>
                    <a:cubicBezTo>
                      <a:pt x="457" y="81"/>
                      <a:pt x="457" y="81"/>
                      <a:pt x="457" y="81"/>
                    </a:cubicBezTo>
                    <a:cubicBezTo>
                      <a:pt x="457" y="81"/>
                      <a:pt x="454" y="79"/>
                      <a:pt x="452" y="79"/>
                    </a:cubicBezTo>
                    <a:cubicBezTo>
                      <a:pt x="451" y="79"/>
                      <a:pt x="450" y="80"/>
                      <a:pt x="450" y="80"/>
                    </a:cubicBezTo>
                    <a:cubicBezTo>
                      <a:pt x="448" y="83"/>
                      <a:pt x="448" y="83"/>
                      <a:pt x="448" y="83"/>
                    </a:cubicBezTo>
                    <a:cubicBezTo>
                      <a:pt x="448" y="83"/>
                      <a:pt x="447" y="83"/>
                      <a:pt x="444" y="81"/>
                    </a:cubicBezTo>
                    <a:cubicBezTo>
                      <a:pt x="442" y="80"/>
                      <a:pt x="439" y="78"/>
                      <a:pt x="439" y="78"/>
                    </a:cubicBezTo>
                    <a:cubicBezTo>
                      <a:pt x="436" y="77"/>
                      <a:pt x="436" y="77"/>
                      <a:pt x="436" y="77"/>
                    </a:cubicBezTo>
                    <a:cubicBezTo>
                      <a:pt x="436" y="77"/>
                      <a:pt x="427" y="81"/>
                      <a:pt x="426" y="82"/>
                    </a:cubicBezTo>
                    <a:cubicBezTo>
                      <a:pt x="426" y="83"/>
                      <a:pt x="424" y="86"/>
                      <a:pt x="424" y="86"/>
                    </a:cubicBezTo>
                    <a:cubicBezTo>
                      <a:pt x="419" y="82"/>
                      <a:pt x="419" y="82"/>
                      <a:pt x="419" y="82"/>
                    </a:cubicBezTo>
                    <a:cubicBezTo>
                      <a:pt x="413" y="78"/>
                      <a:pt x="413" y="78"/>
                      <a:pt x="413" y="78"/>
                    </a:cubicBezTo>
                    <a:cubicBezTo>
                      <a:pt x="412" y="71"/>
                      <a:pt x="412" y="71"/>
                      <a:pt x="412" y="71"/>
                    </a:cubicBezTo>
                    <a:cubicBezTo>
                      <a:pt x="401" y="61"/>
                      <a:pt x="401" y="61"/>
                      <a:pt x="401" y="61"/>
                    </a:cubicBezTo>
                    <a:cubicBezTo>
                      <a:pt x="399" y="51"/>
                      <a:pt x="399" y="51"/>
                      <a:pt x="399" y="51"/>
                    </a:cubicBezTo>
                    <a:cubicBezTo>
                      <a:pt x="391" y="45"/>
                      <a:pt x="391" y="45"/>
                      <a:pt x="391" y="45"/>
                    </a:cubicBezTo>
                    <a:cubicBezTo>
                      <a:pt x="386" y="51"/>
                      <a:pt x="386" y="51"/>
                      <a:pt x="386" y="51"/>
                    </a:cubicBezTo>
                    <a:cubicBezTo>
                      <a:pt x="378" y="50"/>
                      <a:pt x="378" y="50"/>
                      <a:pt x="378" y="50"/>
                    </a:cubicBezTo>
                    <a:cubicBezTo>
                      <a:pt x="370" y="52"/>
                      <a:pt x="370" y="52"/>
                      <a:pt x="370" y="52"/>
                    </a:cubicBezTo>
                    <a:cubicBezTo>
                      <a:pt x="370" y="52"/>
                      <a:pt x="365" y="57"/>
                      <a:pt x="365" y="55"/>
                    </a:cubicBezTo>
                    <a:cubicBezTo>
                      <a:pt x="364" y="53"/>
                      <a:pt x="366" y="49"/>
                      <a:pt x="366" y="47"/>
                    </a:cubicBezTo>
                    <a:cubicBezTo>
                      <a:pt x="365" y="46"/>
                      <a:pt x="360" y="49"/>
                      <a:pt x="361" y="45"/>
                    </a:cubicBezTo>
                    <a:cubicBezTo>
                      <a:pt x="362" y="43"/>
                      <a:pt x="361" y="40"/>
                      <a:pt x="360" y="39"/>
                    </a:cubicBezTo>
                    <a:cubicBezTo>
                      <a:pt x="358" y="37"/>
                      <a:pt x="352" y="37"/>
                      <a:pt x="354" y="33"/>
                    </a:cubicBezTo>
                    <a:cubicBezTo>
                      <a:pt x="356" y="30"/>
                      <a:pt x="361" y="28"/>
                      <a:pt x="361" y="28"/>
                    </a:cubicBezTo>
                    <a:cubicBezTo>
                      <a:pt x="361" y="26"/>
                      <a:pt x="361" y="26"/>
                      <a:pt x="361" y="26"/>
                    </a:cubicBezTo>
                    <a:cubicBezTo>
                      <a:pt x="357" y="22"/>
                      <a:pt x="357" y="22"/>
                      <a:pt x="357" y="22"/>
                    </a:cubicBezTo>
                    <a:cubicBezTo>
                      <a:pt x="346" y="17"/>
                      <a:pt x="346" y="17"/>
                      <a:pt x="346" y="17"/>
                    </a:cubicBezTo>
                    <a:cubicBezTo>
                      <a:pt x="346" y="17"/>
                      <a:pt x="345" y="11"/>
                      <a:pt x="343" y="11"/>
                    </a:cubicBezTo>
                    <a:cubicBezTo>
                      <a:pt x="342" y="10"/>
                      <a:pt x="339" y="7"/>
                      <a:pt x="339" y="7"/>
                    </a:cubicBezTo>
                    <a:cubicBezTo>
                      <a:pt x="339" y="7"/>
                      <a:pt x="336" y="3"/>
                      <a:pt x="332" y="2"/>
                    </a:cubicBezTo>
                    <a:cubicBezTo>
                      <a:pt x="328" y="0"/>
                      <a:pt x="325" y="9"/>
                      <a:pt x="325" y="9"/>
                    </a:cubicBezTo>
                    <a:cubicBezTo>
                      <a:pt x="321" y="5"/>
                      <a:pt x="321" y="5"/>
                      <a:pt x="321" y="5"/>
                    </a:cubicBezTo>
                    <a:cubicBezTo>
                      <a:pt x="313" y="8"/>
                      <a:pt x="313" y="8"/>
                      <a:pt x="313" y="8"/>
                    </a:cubicBezTo>
                    <a:cubicBezTo>
                      <a:pt x="307" y="17"/>
                      <a:pt x="307" y="17"/>
                      <a:pt x="307" y="17"/>
                    </a:cubicBezTo>
                    <a:cubicBezTo>
                      <a:pt x="303" y="18"/>
                      <a:pt x="303" y="18"/>
                      <a:pt x="303" y="18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288" y="21"/>
                      <a:pt x="288" y="21"/>
                      <a:pt x="288" y="21"/>
                    </a:cubicBezTo>
                    <a:cubicBezTo>
                      <a:pt x="286" y="27"/>
                      <a:pt x="286" y="27"/>
                      <a:pt x="286" y="27"/>
                    </a:cubicBezTo>
                    <a:cubicBezTo>
                      <a:pt x="287" y="33"/>
                      <a:pt x="287" y="33"/>
                      <a:pt x="287" y="33"/>
                    </a:cubicBezTo>
                    <a:cubicBezTo>
                      <a:pt x="282" y="37"/>
                      <a:pt x="282" y="37"/>
                      <a:pt x="282" y="37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62" y="38"/>
                      <a:pt x="262" y="38"/>
                      <a:pt x="262" y="38"/>
                    </a:cubicBezTo>
                    <a:cubicBezTo>
                      <a:pt x="258" y="44"/>
                      <a:pt x="258" y="44"/>
                      <a:pt x="258" y="44"/>
                    </a:cubicBezTo>
                    <a:cubicBezTo>
                      <a:pt x="246" y="44"/>
                      <a:pt x="246" y="44"/>
                      <a:pt x="246" y="44"/>
                    </a:cubicBezTo>
                    <a:cubicBezTo>
                      <a:pt x="244" y="56"/>
                      <a:pt x="244" y="56"/>
                      <a:pt x="244" y="56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38" y="73"/>
                      <a:pt x="238" y="73"/>
                      <a:pt x="238" y="73"/>
                    </a:cubicBezTo>
                    <a:cubicBezTo>
                      <a:pt x="240" y="78"/>
                      <a:pt x="240" y="78"/>
                      <a:pt x="240" y="78"/>
                    </a:cubicBezTo>
                    <a:cubicBezTo>
                      <a:pt x="243" y="85"/>
                      <a:pt x="243" y="85"/>
                      <a:pt x="243" y="85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3" y="94"/>
                      <a:pt x="243" y="94"/>
                      <a:pt x="243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29" y="87"/>
                      <a:pt x="229" y="87"/>
                      <a:pt x="229" y="87"/>
                    </a:cubicBezTo>
                    <a:cubicBezTo>
                      <a:pt x="222" y="90"/>
                      <a:pt x="222" y="90"/>
                      <a:pt x="222" y="90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3" y="92"/>
                      <a:pt x="213" y="92"/>
                      <a:pt x="213" y="92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3" y="97"/>
                      <a:pt x="202" y="96"/>
                    </a:cubicBezTo>
                    <a:cubicBezTo>
                      <a:pt x="201" y="95"/>
                      <a:pt x="198" y="93"/>
                      <a:pt x="198" y="93"/>
                    </a:cubicBezTo>
                    <a:cubicBezTo>
                      <a:pt x="198" y="93"/>
                      <a:pt x="197" y="91"/>
                      <a:pt x="196" y="90"/>
                    </a:cubicBezTo>
                    <a:cubicBezTo>
                      <a:pt x="195" y="90"/>
                      <a:pt x="189" y="94"/>
                      <a:pt x="189" y="94"/>
                    </a:cubicBezTo>
                    <a:cubicBezTo>
                      <a:pt x="189" y="94"/>
                      <a:pt x="184" y="97"/>
                      <a:pt x="184" y="98"/>
                    </a:cubicBezTo>
                    <a:cubicBezTo>
                      <a:pt x="185" y="98"/>
                      <a:pt x="184" y="103"/>
                      <a:pt x="184" y="103"/>
                    </a:cubicBezTo>
                    <a:cubicBezTo>
                      <a:pt x="177" y="97"/>
                      <a:pt x="177" y="97"/>
                      <a:pt x="177" y="97"/>
                    </a:cubicBezTo>
                    <a:cubicBezTo>
                      <a:pt x="172" y="101"/>
                      <a:pt x="172" y="101"/>
                      <a:pt x="172" y="101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0" y="104"/>
                      <a:pt x="160" y="104"/>
                      <a:pt x="160" y="104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5"/>
                      <a:pt x="144" y="104"/>
                      <a:pt x="143" y="104"/>
                    </a:cubicBezTo>
                    <a:cubicBezTo>
                      <a:pt x="142" y="104"/>
                      <a:pt x="139" y="108"/>
                      <a:pt x="139" y="108"/>
                    </a:cubicBezTo>
                    <a:cubicBezTo>
                      <a:pt x="134" y="104"/>
                      <a:pt x="134" y="104"/>
                      <a:pt x="134" y="104"/>
                    </a:cubicBezTo>
                    <a:cubicBezTo>
                      <a:pt x="130" y="101"/>
                      <a:pt x="130" y="101"/>
                      <a:pt x="130" y="101"/>
                    </a:cubicBezTo>
                    <a:cubicBezTo>
                      <a:pt x="130" y="101"/>
                      <a:pt x="119" y="102"/>
                      <a:pt x="118" y="102"/>
                    </a:cubicBezTo>
                    <a:cubicBezTo>
                      <a:pt x="117" y="102"/>
                      <a:pt x="110" y="101"/>
                      <a:pt x="110" y="101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88" y="103"/>
                      <a:pt x="88" y="103"/>
                      <a:pt x="88" y="103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43" y="112"/>
                      <a:pt x="43" y="112"/>
                      <a:pt x="43" y="112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6" y="124"/>
                      <a:pt x="34" y="126"/>
                      <a:pt x="33" y="128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33" y="128"/>
                      <a:pt x="30" y="127"/>
                      <a:pt x="30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27" y="131"/>
                      <a:pt x="22" y="129"/>
                      <a:pt x="22" y="129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7" y="133"/>
                      <a:pt x="17" y="134"/>
                      <a:pt x="18" y="134"/>
                    </a:cubicBezTo>
                    <a:cubicBezTo>
                      <a:pt x="19" y="135"/>
                      <a:pt x="19" y="135"/>
                      <a:pt x="19" y="136"/>
                    </a:cubicBezTo>
                    <a:cubicBezTo>
                      <a:pt x="20" y="136"/>
                      <a:pt x="20" y="137"/>
                      <a:pt x="20" y="137"/>
                    </a:cubicBezTo>
                    <a:cubicBezTo>
                      <a:pt x="22" y="142"/>
                      <a:pt x="22" y="142"/>
                      <a:pt x="22" y="142"/>
                    </a:cubicBezTo>
                    <a:cubicBezTo>
                      <a:pt x="22" y="146"/>
                      <a:pt x="22" y="146"/>
                      <a:pt x="22" y="146"/>
                    </a:cubicBezTo>
                    <a:cubicBezTo>
                      <a:pt x="22" y="146"/>
                      <a:pt x="22" y="149"/>
                      <a:pt x="24" y="149"/>
                    </a:cubicBezTo>
                    <a:cubicBezTo>
                      <a:pt x="26" y="149"/>
                      <a:pt x="27" y="150"/>
                      <a:pt x="27" y="152"/>
                    </a:cubicBezTo>
                    <a:cubicBezTo>
                      <a:pt x="27" y="154"/>
                      <a:pt x="32" y="156"/>
                      <a:pt x="32" y="156"/>
                    </a:cubicBezTo>
                    <a:cubicBezTo>
                      <a:pt x="32" y="156"/>
                      <a:pt x="32" y="160"/>
                      <a:pt x="33" y="161"/>
                    </a:cubicBezTo>
                    <a:cubicBezTo>
                      <a:pt x="35" y="162"/>
                      <a:pt x="37" y="163"/>
                      <a:pt x="40" y="163"/>
                    </a:cubicBezTo>
                    <a:cubicBezTo>
                      <a:pt x="43" y="164"/>
                      <a:pt x="42" y="168"/>
                      <a:pt x="44" y="169"/>
                    </a:cubicBezTo>
                    <a:cubicBezTo>
                      <a:pt x="46" y="170"/>
                      <a:pt x="48" y="172"/>
                      <a:pt x="46" y="172"/>
                    </a:cubicBezTo>
                    <a:cubicBezTo>
                      <a:pt x="45" y="173"/>
                      <a:pt x="42" y="173"/>
                      <a:pt x="42" y="173"/>
                    </a:cubicBezTo>
                    <a:cubicBezTo>
                      <a:pt x="42" y="173"/>
                      <a:pt x="41" y="174"/>
                      <a:pt x="41" y="176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6" y="182"/>
                      <a:pt x="46" y="182"/>
                      <a:pt x="46" y="182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46" y="188"/>
                      <a:pt x="46" y="190"/>
                      <a:pt x="46" y="192"/>
                    </a:cubicBezTo>
                    <a:cubicBezTo>
                      <a:pt x="46" y="193"/>
                      <a:pt x="45" y="195"/>
                      <a:pt x="43" y="195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1" y="196"/>
                      <a:pt x="41" y="198"/>
                      <a:pt x="40" y="198"/>
                    </a:cubicBezTo>
                    <a:cubicBezTo>
                      <a:pt x="39" y="199"/>
                      <a:pt x="37" y="196"/>
                      <a:pt x="36" y="199"/>
                    </a:cubicBezTo>
                    <a:cubicBezTo>
                      <a:pt x="35" y="203"/>
                      <a:pt x="33" y="206"/>
                      <a:pt x="33" y="207"/>
                    </a:cubicBezTo>
                    <a:cubicBezTo>
                      <a:pt x="32" y="208"/>
                      <a:pt x="29" y="209"/>
                      <a:pt x="29" y="211"/>
                    </a:cubicBezTo>
                    <a:cubicBezTo>
                      <a:pt x="28" y="213"/>
                      <a:pt x="28" y="211"/>
                      <a:pt x="26" y="216"/>
                    </a:cubicBezTo>
                    <a:cubicBezTo>
                      <a:pt x="24" y="221"/>
                      <a:pt x="23" y="223"/>
                      <a:pt x="23" y="223"/>
                    </a:cubicBezTo>
                    <a:cubicBezTo>
                      <a:pt x="14" y="235"/>
                      <a:pt x="14" y="235"/>
                      <a:pt x="14" y="235"/>
                    </a:cubicBezTo>
                    <a:cubicBezTo>
                      <a:pt x="14" y="235"/>
                      <a:pt x="9" y="243"/>
                      <a:pt x="9" y="244"/>
                    </a:cubicBezTo>
                    <a:cubicBezTo>
                      <a:pt x="9" y="245"/>
                      <a:pt x="9" y="249"/>
                      <a:pt x="9" y="249"/>
                    </a:cubicBezTo>
                    <a:cubicBezTo>
                      <a:pt x="13" y="253"/>
                      <a:pt x="13" y="253"/>
                      <a:pt x="13" y="253"/>
                    </a:cubicBezTo>
                    <a:cubicBezTo>
                      <a:pt x="13" y="257"/>
                      <a:pt x="13" y="257"/>
                      <a:pt x="13" y="257"/>
                    </a:cubicBezTo>
                    <a:cubicBezTo>
                      <a:pt x="13" y="257"/>
                      <a:pt x="13" y="260"/>
                      <a:pt x="14" y="261"/>
                    </a:cubicBezTo>
                    <a:cubicBezTo>
                      <a:pt x="15" y="261"/>
                      <a:pt x="15" y="261"/>
                      <a:pt x="15" y="261"/>
                    </a:cubicBezTo>
                    <a:cubicBezTo>
                      <a:pt x="14" y="264"/>
                      <a:pt x="14" y="264"/>
                      <a:pt x="14" y="264"/>
                    </a:cubicBezTo>
                    <a:cubicBezTo>
                      <a:pt x="14" y="264"/>
                      <a:pt x="15" y="267"/>
                      <a:pt x="16" y="267"/>
                    </a:cubicBezTo>
                    <a:cubicBezTo>
                      <a:pt x="16" y="267"/>
                      <a:pt x="18" y="268"/>
                      <a:pt x="18" y="268"/>
                    </a:cubicBezTo>
                    <a:cubicBezTo>
                      <a:pt x="18" y="268"/>
                      <a:pt x="20" y="270"/>
                      <a:pt x="20" y="270"/>
                    </a:cubicBezTo>
                    <a:cubicBezTo>
                      <a:pt x="21" y="271"/>
                      <a:pt x="20" y="273"/>
                      <a:pt x="20" y="273"/>
                    </a:cubicBezTo>
                    <a:cubicBezTo>
                      <a:pt x="20" y="273"/>
                      <a:pt x="20" y="274"/>
                      <a:pt x="19" y="274"/>
                    </a:cubicBezTo>
                    <a:cubicBezTo>
                      <a:pt x="18" y="274"/>
                      <a:pt x="18" y="274"/>
                      <a:pt x="16" y="274"/>
                    </a:cubicBezTo>
                    <a:cubicBezTo>
                      <a:pt x="16" y="273"/>
                      <a:pt x="16" y="273"/>
                      <a:pt x="15" y="273"/>
                    </a:cubicBezTo>
                    <a:cubicBezTo>
                      <a:pt x="13" y="273"/>
                      <a:pt x="13" y="273"/>
                      <a:pt x="13" y="273"/>
                    </a:cubicBezTo>
                    <a:cubicBezTo>
                      <a:pt x="12" y="273"/>
                      <a:pt x="12" y="273"/>
                      <a:pt x="11" y="273"/>
                    </a:cubicBezTo>
                    <a:cubicBezTo>
                      <a:pt x="10" y="273"/>
                      <a:pt x="10" y="273"/>
                      <a:pt x="10" y="273"/>
                    </a:cubicBezTo>
                    <a:cubicBezTo>
                      <a:pt x="9" y="273"/>
                      <a:pt x="9" y="273"/>
                      <a:pt x="8" y="274"/>
                    </a:cubicBezTo>
                    <a:cubicBezTo>
                      <a:pt x="8" y="275"/>
                      <a:pt x="8" y="275"/>
                      <a:pt x="8" y="275"/>
                    </a:cubicBezTo>
                    <a:cubicBezTo>
                      <a:pt x="8" y="275"/>
                      <a:pt x="7" y="276"/>
                      <a:pt x="7" y="277"/>
                    </a:cubicBezTo>
                    <a:cubicBezTo>
                      <a:pt x="6" y="277"/>
                      <a:pt x="6" y="279"/>
                      <a:pt x="6" y="279"/>
                    </a:cubicBezTo>
                    <a:cubicBezTo>
                      <a:pt x="6" y="279"/>
                      <a:pt x="6" y="280"/>
                      <a:pt x="6" y="280"/>
                    </a:cubicBezTo>
                    <a:cubicBezTo>
                      <a:pt x="6" y="280"/>
                      <a:pt x="6" y="282"/>
                      <a:pt x="6" y="282"/>
                    </a:cubicBezTo>
                    <a:cubicBezTo>
                      <a:pt x="5" y="284"/>
                      <a:pt x="5" y="284"/>
                      <a:pt x="5" y="284"/>
                    </a:cubicBezTo>
                    <a:cubicBezTo>
                      <a:pt x="5" y="284"/>
                      <a:pt x="4" y="285"/>
                      <a:pt x="5" y="286"/>
                    </a:cubicBezTo>
                    <a:cubicBezTo>
                      <a:pt x="5" y="286"/>
                      <a:pt x="5" y="287"/>
                      <a:pt x="5" y="287"/>
                    </a:cubicBezTo>
                    <a:cubicBezTo>
                      <a:pt x="6" y="288"/>
                      <a:pt x="6" y="288"/>
                      <a:pt x="6" y="288"/>
                    </a:cubicBezTo>
                    <a:cubicBezTo>
                      <a:pt x="4" y="290"/>
                      <a:pt x="4" y="290"/>
                      <a:pt x="4" y="290"/>
                    </a:cubicBezTo>
                    <a:cubicBezTo>
                      <a:pt x="4" y="292"/>
                      <a:pt x="4" y="292"/>
                      <a:pt x="4" y="292"/>
                    </a:cubicBezTo>
                    <a:cubicBezTo>
                      <a:pt x="4" y="292"/>
                      <a:pt x="5" y="293"/>
                      <a:pt x="4" y="294"/>
                    </a:cubicBezTo>
                    <a:cubicBezTo>
                      <a:pt x="4" y="294"/>
                      <a:pt x="3" y="295"/>
                      <a:pt x="3" y="295"/>
                    </a:cubicBezTo>
                    <a:cubicBezTo>
                      <a:pt x="3" y="295"/>
                      <a:pt x="1" y="297"/>
                      <a:pt x="1" y="297"/>
                    </a:cubicBezTo>
                    <a:cubicBezTo>
                      <a:pt x="1" y="297"/>
                      <a:pt x="1" y="298"/>
                      <a:pt x="1" y="298"/>
                    </a:cubicBezTo>
                    <a:cubicBezTo>
                      <a:pt x="1" y="298"/>
                      <a:pt x="0" y="300"/>
                      <a:pt x="0" y="300"/>
                    </a:cubicBezTo>
                    <a:cubicBezTo>
                      <a:pt x="0" y="300"/>
                      <a:pt x="0" y="303"/>
                      <a:pt x="0" y="303"/>
                    </a:cubicBezTo>
                    <a:cubicBezTo>
                      <a:pt x="0" y="303"/>
                      <a:pt x="1" y="304"/>
                      <a:pt x="1" y="304"/>
                    </a:cubicBezTo>
                    <a:cubicBezTo>
                      <a:pt x="1" y="304"/>
                      <a:pt x="1" y="305"/>
                      <a:pt x="1" y="306"/>
                    </a:cubicBezTo>
                    <a:cubicBezTo>
                      <a:pt x="0" y="306"/>
                      <a:pt x="1" y="307"/>
                      <a:pt x="1" y="308"/>
                    </a:cubicBezTo>
                    <a:cubicBezTo>
                      <a:pt x="1" y="308"/>
                      <a:pt x="1" y="309"/>
                      <a:pt x="1" y="309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2" y="314"/>
                      <a:pt x="2" y="314"/>
                      <a:pt x="2" y="314"/>
                    </a:cubicBezTo>
                    <a:cubicBezTo>
                      <a:pt x="3" y="313"/>
                      <a:pt x="3" y="313"/>
                      <a:pt x="3" y="313"/>
                    </a:cubicBezTo>
                    <a:cubicBezTo>
                      <a:pt x="8" y="311"/>
                      <a:pt x="8" y="311"/>
                      <a:pt x="8" y="311"/>
                    </a:cubicBezTo>
                    <a:cubicBezTo>
                      <a:pt x="11" y="314"/>
                      <a:pt x="11" y="314"/>
                      <a:pt x="11" y="314"/>
                    </a:cubicBezTo>
                    <a:cubicBezTo>
                      <a:pt x="14" y="317"/>
                      <a:pt x="14" y="317"/>
                      <a:pt x="14" y="317"/>
                    </a:cubicBezTo>
                    <a:cubicBezTo>
                      <a:pt x="19" y="317"/>
                      <a:pt x="19" y="317"/>
                      <a:pt x="19" y="317"/>
                    </a:cubicBezTo>
                    <a:cubicBezTo>
                      <a:pt x="22" y="321"/>
                      <a:pt x="22" y="321"/>
                      <a:pt x="22" y="321"/>
                    </a:cubicBezTo>
                    <a:cubicBezTo>
                      <a:pt x="25" y="324"/>
                      <a:pt x="25" y="324"/>
                      <a:pt x="25" y="324"/>
                    </a:cubicBezTo>
                    <a:cubicBezTo>
                      <a:pt x="30" y="323"/>
                      <a:pt x="30" y="323"/>
                      <a:pt x="30" y="323"/>
                    </a:cubicBezTo>
                    <a:cubicBezTo>
                      <a:pt x="35" y="326"/>
                      <a:pt x="35" y="326"/>
                      <a:pt x="35" y="326"/>
                    </a:cubicBezTo>
                    <a:cubicBezTo>
                      <a:pt x="34" y="329"/>
                      <a:pt x="34" y="329"/>
                      <a:pt x="34" y="329"/>
                    </a:cubicBezTo>
                    <a:cubicBezTo>
                      <a:pt x="34" y="329"/>
                      <a:pt x="38" y="324"/>
                      <a:pt x="39" y="323"/>
                    </a:cubicBezTo>
                    <a:cubicBezTo>
                      <a:pt x="40" y="322"/>
                      <a:pt x="44" y="321"/>
                      <a:pt x="44" y="321"/>
                    </a:cubicBezTo>
                    <a:cubicBezTo>
                      <a:pt x="44" y="321"/>
                      <a:pt x="46" y="323"/>
                      <a:pt x="48" y="324"/>
                    </a:cubicBezTo>
                    <a:cubicBezTo>
                      <a:pt x="51" y="324"/>
                      <a:pt x="51" y="324"/>
                      <a:pt x="51" y="324"/>
                    </a:cubicBezTo>
                    <a:cubicBezTo>
                      <a:pt x="53" y="324"/>
                      <a:pt x="61" y="323"/>
                      <a:pt x="61" y="323"/>
                    </a:cubicBezTo>
                    <a:cubicBezTo>
                      <a:pt x="72" y="324"/>
                      <a:pt x="72" y="324"/>
                      <a:pt x="72" y="324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90" y="322"/>
                      <a:pt x="90" y="322"/>
                      <a:pt x="90" y="322"/>
                    </a:cubicBezTo>
                    <a:cubicBezTo>
                      <a:pt x="92" y="321"/>
                      <a:pt x="92" y="321"/>
                      <a:pt x="92" y="321"/>
                    </a:cubicBezTo>
                    <a:cubicBezTo>
                      <a:pt x="93" y="322"/>
                      <a:pt x="93" y="322"/>
                      <a:pt x="93" y="322"/>
                    </a:cubicBezTo>
                    <a:cubicBezTo>
                      <a:pt x="97" y="321"/>
                      <a:pt x="97" y="321"/>
                      <a:pt x="97" y="321"/>
                    </a:cubicBezTo>
                    <a:cubicBezTo>
                      <a:pt x="101" y="325"/>
                      <a:pt x="101" y="325"/>
                      <a:pt x="101" y="325"/>
                    </a:cubicBezTo>
                    <a:cubicBezTo>
                      <a:pt x="109" y="324"/>
                      <a:pt x="109" y="324"/>
                      <a:pt x="109" y="324"/>
                    </a:cubicBezTo>
                    <a:cubicBezTo>
                      <a:pt x="114" y="317"/>
                      <a:pt x="114" y="317"/>
                      <a:pt x="114" y="317"/>
                    </a:cubicBezTo>
                    <a:cubicBezTo>
                      <a:pt x="114" y="317"/>
                      <a:pt x="117" y="314"/>
                      <a:pt x="121" y="313"/>
                    </a:cubicBezTo>
                    <a:cubicBezTo>
                      <a:pt x="125" y="313"/>
                      <a:pt x="132" y="310"/>
                      <a:pt x="132" y="310"/>
                    </a:cubicBezTo>
                    <a:lnTo>
                      <a:pt x="141" y="30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45" name="Freeform 92"/>
              <p:cNvSpPr>
                <a:spLocks noEditPoints="1"/>
              </p:cNvSpPr>
              <p:nvPr/>
            </p:nvSpPr>
            <p:spPr bwMode="auto">
              <a:xfrm>
                <a:off x="16008113" y="4092363"/>
                <a:ext cx="1306198" cy="3441242"/>
              </a:xfrm>
              <a:custGeom>
                <a:avLst/>
                <a:gdLst>
                  <a:gd name="T0" fmla="*/ 246 w 282"/>
                  <a:gd name="T1" fmla="*/ 59 h 766"/>
                  <a:gd name="T2" fmla="*/ 210 w 282"/>
                  <a:gd name="T3" fmla="*/ 30 h 766"/>
                  <a:gd name="T4" fmla="*/ 183 w 282"/>
                  <a:gd name="T5" fmla="*/ 8 h 766"/>
                  <a:gd name="T6" fmla="*/ 167 w 282"/>
                  <a:gd name="T7" fmla="*/ 32 h 766"/>
                  <a:gd name="T8" fmla="*/ 123 w 282"/>
                  <a:gd name="T9" fmla="*/ 69 h 766"/>
                  <a:gd name="T10" fmla="*/ 100 w 282"/>
                  <a:gd name="T11" fmla="*/ 111 h 766"/>
                  <a:gd name="T12" fmla="*/ 65 w 282"/>
                  <a:gd name="T13" fmla="*/ 180 h 766"/>
                  <a:gd name="T14" fmla="*/ 52 w 282"/>
                  <a:gd name="T15" fmla="*/ 265 h 766"/>
                  <a:gd name="T16" fmla="*/ 15 w 282"/>
                  <a:gd name="T17" fmla="*/ 333 h 766"/>
                  <a:gd name="T18" fmla="*/ 25 w 282"/>
                  <a:gd name="T19" fmla="*/ 418 h 766"/>
                  <a:gd name="T20" fmla="*/ 27 w 282"/>
                  <a:gd name="T21" fmla="*/ 466 h 766"/>
                  <a:gd name="T22" fmla="*/ 29 w 282"/>
                  <a:gd name="T23" fmla="*/ 515 h 766"/>
                  <a:gd name="T24" fmla="*/ 13 w 282"/>
                  <a:gd name="T25" fmla="*/ 535 h 766"/>
                  <a:gd name="T26" fmla="*/ 8 w 282"/>
                  <a:gd name="T27" fmla="*/ 567 h 766"/>
                  <a:gd name="T28" fmla="*/ 10 w 282"/>
                  <a:gd name="T29" fmla="*/ 603 h 766"/>
                  <a:gd name="T30" fmla="*/ 12 w 282"/>
                  <a:gd name="T31" fmla="*/ 616 h 766"/>
                  <a:gd name="T32" fmla="*/ 19 w 282"/>
                  <a:gd name="T33" fmla="*/ 636 h 766"/>
                  <a:gd name="T34" fmla="*/ 25 w 282"/>
                  <a:gd name="T35" fmla="*/ 655 h 766"/>
                  <a:gd name="T36" fmla="*/ 46 w 282"/>
                  <a:gd name="T37" fmla="*/ 685 h 766"/>
                  <a:gd name="T38" fmla="*/ 50 w 282"/>
                  <a:gd name="T39" fmla="*/ 705 h 766"/>
                  <a:gd name="T40" fmla="*/ 60 w 282"/>
                  <a:gd name="T41" fmla="*/ 739 h 766"/>
                  <a:gd name="T42" fmla="*/ 64 w 282"/>
                  <a:gd name="T43" fmla="*/ 764 h 766"/>
                  <a:gd name="T44" fmla="*/ 93 w 282"/>
                  <a:gd name="T45" fmla="*/ 758 h 766"/>
                  <a:gd name="T46" fmla="*/ 107 w 282"/>
                  <a:gd name="T47" fmla="*/ 752 h 766"/>
                  <a:gd name="T48" fmla="*/ 114 w 282"/>
                  <a:gd name="T49" fmla="*/ 729 h 766"/>
                  <a:gd name="T50" fmla="*/ 122 w 282"/>
                  <a:gd name="T51" fmla="*/ 717 h 766"/>
                  <a:gd name="T52" fmla="*/ 158 w 282"/>
                  <a:gd name="T53" fmla="*/ 688 h 766"/>
                  <a:gd name="T54" fmla="*/ 165 w 282"/>
                  <a:gd name="T55" fmla="*/ 629 h 766"/>
                  <a:gd name="T56" fmla="*/ 163 w 282"/>
                  <a:gd name="T57" fmla="*/ 590 h 766"/>
                  <a:gd name="T58" fmla="*/ 182 w 282"/>
                  <a:gd name="T59" fmla="*/ 559 h 766"/>
                  <a:gd name="T60" fmla="*/ 191 w 282"/>
                  <a:gd name="T61" fmla="*/ 558 h 766"/>
                  <a:gd name="T62" fmla="*/ 205 w 282"/>
                  <a:gd name="T63" fmla="*/ 541 h 766"/>
                  <a:gd name="T64" fmla="*/ 207 w 282"/>
                  <a:gd name="T65" fmla="*/ 514 h 766"/>
                  <a:gd name="T66" fmla="*/ 199 w 282"/>
                  <a:gd name="T67" fmla="*/ 493 h 766"/>
                  <a:gd name="T68" fmla="*/ 180 w 282"/>
                  <a:gd name="T69" fmla="*/ 467 h 766"/>
                  <a:gd name="T70" fmla="*/ 161 w 282"/>
                  <a:gd name="T71" fmla="*/ 459 h 766"/>
                  <a:gd name="T72" fmla="*/ 151 w 282"/>
                  <a:gd name="T73" fmla="*/ 424 h 766"/>
                  <a:gd name="T74" fmla="*/ 157 w 282"/>
                  <a:gd name="T75" fmla="*/ 407 h 766"/>
                  <a:gd name="T76" fmla="*/ 154 w 282"/>
                  <a:gd name="T77" fmla="*/ 369 h 766"/>
                  <a:gd name="T78" fmla="*/ 168 w 282"/>
                  <a:gd name="T79" fmla="*/ 350 h 766"/>
                  <a:gd name="T80" fmla="*/ 182 w 282"/>
                  <a:gd name="T81" fmla="*/ 325 h 766"/>
                  <a:gd name="T82" fmla="*/ 196 w 282"/>
                  <a:gd name="T83" fmla="*/ 307 h 766"/>
                  <a:gd name="T84" fmla="*/ 210 w 282"/>
                  <a:gd name="T85" fmla="*/ 295 h 766"/>
                  <a:gd name="T86" fmla="*/ 225 w 282"/>
                  <a:gd name="T87" fmla="*/ 266 h 766"/>
                  <a:gd name="T88" fmla="*/ 229 w 282"/>
                  <a:gd name="T89" fmla="*/ 238 h 766"/>
                  <a:gd name="T90" fmla="*/ 225 w 282"/>
                  <a:gd name="T91" fmla="*/ 219 h 766"/>
                  <a:gd name="T92" fmla="*/ 229 w 282"/>
                  <a:gd name="T93" fmla="*/ 198 h 766"/>
                  <a:gd name="T94" fmla="*/ 242 w 282"/>
                  <a:gd name="T95" fmla="*/ 187 h 766"/>
                  <a:gd name="T96" fmla="*/ 258 w 282"/>
                  <a:gd name="T97" fmla="*/ 170 h 766"/>
                  <a:gd name="T98" fmla="*/ 269 w 282"/>
                  <a:gd name="T99" fmla="*/ 173 h 766"/>
                  <a:gd name="T100" fmla="*/ 275 w 282"/>
                  <a:gd name="T101" fmla="*/ 169 h 766"/>
                  <a:gd name="T102" fmla="*/ 279 w 282"/>
                  <a:gd name="T103" fmla="*/ 165 h 766"/>
                  <a:gd name="T104" fmla="*/ 266 w 282"/>
                  <a:gd name="T105" fmla="*/ 119 h 766"/>
                  <a:gd name="T106" fmla="*/ 164 w 282"/>
                  <a:gd name="T107" fmla="*/ 699 h 766"/>
                  <a:gd name="T108" fmla="*/ 174 w 282"/>
                  <a:gd name="T109" fmla="*/ 650 h 766"/>
                  <a:gd name="T110" fmla="*/ 175 w 282"/>
                  <a:gd name="T111" fmla="*/ 673 h 766"/>
                  <a:gd name="T112" fmla="*/ 165 w 282"/>
                  <a:gd name="T113" fmla="*/ 710 h 766"/>
                  <a:gd name="T114" fmla="*/ 210 w 282"/>
                  <a:gd name="T115" fmla="*/ 625 h 766"/>
                  <a:gd name="T116" fmla="*/ 229 w 282"/>
                  <a:gd name="T117" fmla="*/ 607 h 766"/>
                  <a:gd name="T118" fmla="*/ 224 w 282"/>
                  <a:gd name="T119" fmla="*/ 631 h 766"/>
                  <a:gd name="T120" fmla="*/ 216 w 282"/>
                  <a:gd name="T121" fmla="*/ 66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2" h="766">
                    <a:moveTo>
                      <a:pt x="255" y="88"/>
                    </a:moveTo>
                    <a:cubicBezTo>
                      <a:pt x="255" y="87"/>
                      <a:pt x="255" y="87"/>
                      <a:pt x="255" y="87"/>
                    </a:cubicBezTo>
                    <a:cubicBezTo>
                      <a:pt x="255" y="87"/>
                      <a:pt x="253" y="83"/>
                      <a:pt x="254" y="81"/>
                    </a:cubicBezTo>
                    <a:cubicBezTo>
                      <a:pt x="254" y="81"/>
                      <a:pt x="254" y="81"/>
                      <a:pt x="254" y="80"/>
                    </a:cubicBezTo>
                    <a:cubicBezTo>
                      <a:pt x="254" y="79"/>
                      <a:pt x="254" y="79"/>
                      <a:pt x="254" y="79"/>
                    </a:cubicBezTo>
                    <a:cubicBezTo>
                      <a:pt x="250" y="80"/>
                      <a:pt x="250" y="80"/>
                      <a:pt x="250" y="80"/>
                    </a:cubicBezTo>
                    <a:cubicBezTo>
                      <a:pt x="247" y="76"/>
                      <a:pt x="247" y="76"/>
                      <a:pt x="247" y="76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246" y="59"/>
                      <a:pt x="246" y="59"/>
                      <a:pt x="246" y="59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2" y="50"/>
                      <a:pt x="242" y="50"/>
                      <a:pt x="242" y="50"/>
                    </a:cubicBezTo>
                    <a:cubicBezTo>
                      <a:pt x="238" y="44"/>
                      <a:pt x="238" y="44"/>
                      <a:pt x="238" y="44"/>
                    </a:cubicBezTo>
                    <a:cubicBezTo>
                      <a:pt x="238" y="44"/>
                      <a:pt x="237" y="46"/>
                      <a:pt x="236" y="45"/>
                    </a:cubicBezTo>
                    <a:cubicBezTo>
                      <a:pt x="235" y="44"/>
                      <a:pt x="230" y="36"/>
                      <a:pt x="230" y="36"/>
                    </a:cubicBezTo>
                    <a:cubicBezTo>
                      <a:pt x="221" y="33"/>
                      <a:pt x="221" y="33"/>
                      <a:pt x="221" y="33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0"/>
                      <a:pt x="211" y="32"/>
                      <a:pt x="210" y="30"/>
                    </a:cubicBezTo>
                    <a:cubicBezTo>
                      <a:pt x="209" y="28"/>
                      <a:pt x="207" y="26"/>
                      <a:pt x="207" y="26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0" y="23"/>
                      <a:pt x="199" y="23"/>
                      <a:pt x="198" y="23"/>
                    </a:cubicBezTo>
                    <a:cubicBezTo>
                      <a:pt x="197" y="22"/>
                      <a:pt x="195" y="21"/>
                      <a:pt x="195" y="21"/>
                    </a:cubicBezTo>
                    <a:cubicBezTo>
                      <a:pt x="192" y="16"/>
                      <a:pt x="192" y="16"/>
                      <a:pt x="192" y="16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3" y="12"/>
                      <a:pt x="183" y="12"/>
                      <a:pt x="183" y="12"/>
                    </a:cubicBezTo>
                    <a:cubicBezTo>
                      <a:pt x="183" y="8"/>
                      <a:pt x="183" y="8"/>
                      <a:pt x="183" y="8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6" y="4"/>
                      <a:pt x="175" y="2"/>
                      <a:pt x="176" y="2"/>
                    </a:cubicBezTo>
                    <a:cubicBezTo>
                      <a:pt x="177" y="1"/>
                      <a:pt x="180" y="1"/>
                      <a:pt x="182" y="1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8" y="5"/>
                      <a:pt x="166" y="6"/>
                      <a:pt x="166" y="7"/>
                    </a:cubicBezTo>
                    <a:cubicBezTo>
                      <a:pt x="167" y="8"/>
                      <a:pt x="169" y="17"/>
                      <a:pt x="170" y="19"/>
                    </a:cubicBezTo>
                    <a:cubicBezTo>
                      <a:pt x="171" y="20"/>
                      <a:pt x="171" y="27"/>
                      <a:pt x="167" y="32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55" y="41"/>
                      <a:pt x="154" y="40"/>
                    </a:cubicBezTo>
                    <a:cubicBezTo>
                      <a:pt x="153" y="39"/>
                      <a:pt x="148" y="37"/>
                      <a:pt x="147" y="37"/>
                    </a:cubicBezTo>
                    <a:cubicBezTo>
                      <a:pt x="145" y="38"/>
                      <a:pt x="131" y="37"/>
                      <a:pt x="131" y="37"/>
                    </a:cubicBezTo>
                    <a:cubicBezTo>
                      <a:pt x="128" y="41"/>
                      <a:pt x="129" y="62"/>
                      <a:pt x="130" y="65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9" y="72"/>
                      <a:pt x="105" y="76"/>
                      <a:pt x="105" y="78"/>
                    </a:cubicBezTo>
                    <a:cubicBezTo>
                      <a:pt x="105" y="79"/>
                      <a:pt x="103" y="83"/>
                      <a:pt x="103" y="83"/>
                    </a:cubicBezTo>
                    <a:cubicBezTo>
                      <a:pt x="103" y="84"/>
                      <a:pt x="103" y="91"/>
                      <a:pt x="103" y="91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95" y="104"/>
                      <a:pt x="95" y="104"/>
                      <a:pt x="95" y="104"/>
                    </a:cubicBezTo>
                    <a:cubicBezTo>
                      <a:pt x="95" y="104"/>
                      <a:pt x="98" y="110"/>
                      <a:pt x="100" y="111"/>
                    </a:cubicBezTo>
                    <a:cubicBezTo>
                      <a:pt x="101" y="113"/>
                      <a:pt x="103" y="121"/>
                      <a:pt x="103" y="121"/>
                    </a:cubicBezTo>
                    <a:cubicBezTo>
                      <a:pt x="103" y="121"/>
                      <a:pt x="100" y="128"/>
                      <a:pt x="99" y="130"/>
                    </a:cubicBezTo>
                    <a:cubicBezTo>
                      <a:pt x="98" y="132"/>
                      <a:pt x="90" y="142"/>
                      <a:pt x="90" y="142"/>
                    </a:cubicBezTo>
                    <a:cubicBezTo>
                      <a:pt x="85" y="155"/>
                      <a:pt x="85" y="155"/>
                      <a:pt x="85" y="155"/>
                    </a:cubicBezTo>
                    <a:cubicBezTo>
                      <a:pt x="85" y="164"/>
                      <a:pt x="85" y="164"/>
                      <a:pt x="85" y="164"/>
                    </a:cubicBezTo>
                    <a:cubicBezTo>
                      <a:pt x="84" y="169"/>
                      <a:pt x="84" y="169"/>
                      <a:pt x="84" y="169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65" y="180"/>
                      <a:pt x="65" y="180"/>
                      <a:pt x="65" y="180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67" y="212"/>
                      <a:pt x="67" y="212"/>
                      <a:pt x="67" y="212"/>
                    </a:cubicBezTo>
                    <a:cubicBezTo>
                      <a:pt x="67" y="212"/>
                      <a:pt x="65" y="218"/>
                      <a:pt x="66" y="219"/>
                    </a:cubicBezTo>
                    <a:cubicBezTo>
                      <a:pt x="67" y="221"/>
                      <a:pt x="68" y="225"/>
                      <a:pt x="68" y="225"/>
                    </a:cubicBezTo>
                    <a:cubicBezTo>
                      <a:pt x="64" y="228"/>
                      <a:pt x="64" y="228"/>
                      <a:pt x="64" y="228"/>
                    </a:cubicBezTo>
                    <a:cubicBezTo>
                      <a:pt x="65" y="234"/>
                      <a:pt x="65" y="234"/>
                      <a:pt x="65" y="234"/>
                    </a:cubicBezTo>
                    <a:cubicBezTo>
                      <a:pt x="50" y="260"/>
                      <a:pt x="50" y="260"/>
                      <a:pt x="50" y="260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61" y="267"/>
                      <a:pt x="61" y="267"/>
                      <a:pt x="61" y="267"/>
                    </a:cubicBezTo>
                    <a:cubicBezTo>
                      <a:pt x="62" y="283"/>
                      <a:pt x="62" y="283"/>
                      <a:pt x="62" y="283"/>
                    </a:cubicBezTo>
                    <a:cubicBezTo>
                      <a:pt x="59" y="290"/>
                      <a:pt x="59" y="290"/>
                      <a:pt x="59" y="290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34" y="293"/>
                      <a:pt x="34" y="293"/>
                      <a:pt x="34" y="293"/>
                    </a:cubicBezTo>
                    <a:cubicBezTo>
                      <a:pt x="21" y="310"/>
                      <a:pt x="21" y="310"/>
                      <a:pt x="21" y="310"/>
                    </a:cubicBezTo>
                    <a:cubicBezTo>
                      <a:pt x="19" y="320"/>
                      <a:pt x="19" y="320"/>
                      <a:pt x="19" y="320"/>
                    </a:cubicBez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5" y="331"/>
                      <a:pt x="15" y="333"/>
                    </a:cubicBezTo>
                    <a:cubicBezTo>
                      <a:pt x="15" y="334"/>
                      <a:pt x="15" y="340"/>
                      <a:pt x="15" y="340"/>
                    </a:cubicBezTo>
                    <a:cubicBezTo>
                      <a:pt x="19" y="348"/>
                      <a:pt x="19" y="348"/>
                      <a:pt x="19" y="348"/>
                    </a:cubicBezTo>
                    <a:cubicBezTo>
                      <a:pt x="19" y="354"/>
                      <a:pt x="19" y="354"/>
                      <a:pt x="19" y="354"/>
                    </a:cubicBezTo>
                    <a:cubicBezTo>
                      <a:pt x="17" y="357"/>
                      <a:pt x="17" y="357"/>
                      <a:pt x="17" y="357"/>
                    </a:cubicBezTo>
                    <a:cubicBezTo>
                      <a:pt x="18" y="364"/>
                      <a:pt x="18" y="364"/>
                      <a:pt x="18" y="364"/>
                    </a:cubicBezTo>
                    <a:cubicBezTo>
                      <a:pt x="18" y="364"/>
                      <a:pt x="19" y="366"/>
                      <a:pt x="18" y="367"/>
                    </a:cubicBezTo>
                    <a:cubicBezTo>
                      <a:pt x="16" y="369"/>
                      <a:pt x="16" y="371"/>
                      <a:pt x="17" y="373"/>
                    </a:cubicBezTo>
                    <a:cubicBezTo>
                      <a:pt x="17" y="374"/>
                      <a:pt x="24" y="387"/>
                      <a:pt x="24" y="387"/>
                    </a:cubicBezTo>
                    <a:cubicBezTo>
                      <a:pt x="25" y="418"/>
                      <a:pt x="25" y="418"/>
                      <a:pt x="25" y="418"/>
                    </a:cubicBezTo>
                    <a:cubicBezTo>
                      <a:pt x="28" y="426"/>
                      <a:pt x="28" y="426"/>
                      <a:pt x="28" y="426"/>
                    </a:cubicBezTo>
                    <a:cubicBezTo>
                      <a:pt x="35" y="431"/>
                      <a:pt x="35" y="431"/>
                      <a:pt x="35" y="431"/>
                    </a:cubicBezTo>
                    <a:cubicBezTo>
                      <a:pt x="41" y="436"/>
                      <a:pt x="41" y="436"/>
                      <a:pt x="41" y="436"/>
                    </a:cubicBezTo>
                    <a:cubicBezTo>
                      <a:pt x="42" y="445"/>
                      <a:pt x="42" y="445"/>
                      <a:pt x="42" y="445"/>
                    </a:cubicBezTo>
                    <a:cubicBezTo>
                      <a:pt x="42" y="445"/>
                      <a:pt x="40" y="452"/>
                      <a:pt x="40" y="453"/>
                    </a:cubicBezTo>
                    <a:cubicBezTo>
                      <a:pt x="41" y="454"/>
                      <a:pt x="35" y="454"/>
                      <a:pt x="35" y="454"/>
                    </a:cubicBezTo>
                    <a:cubicBezTo>
                      <a:pt x="30" y="455"/>
                      <a:pt x="30" y="455"/>
                      <a:pt x="30" y="455"/>
                    </a:cubicBezTo>
                    <a:cubicBezTo>
                      <a:pt x="25" y="460"/>
                      <a:pt x="25" y="460"/>
                      <a:pt x="25" y="460"/>
                    </a:cubicBezTo>
                    <a:cubicBezTo>
                      <a:pt x="27" y="466"/>
                      <a:pt x="27" y="466"/>
                      <a:pt x="27" y="466"/>
                    </a:cubicBezTo>
                    <a:cubicBezTo>
                      <a:pt x="30" y="475"/>
                      <a:pt x="30" y="475"/>
                      <a:pt x="30" y="475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8" y="488"/>
                      <a:pt x="38" y="488"/>
                      <a:pt x="38" y="488"/>
                    </a:cubicBezTo>
                    <a:cubicBezTo>
                      <a:pt x="35" y="494"/>
                      <a:pt x="35" y="494"/>
                      <a:pt x="35" y="494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5" y="502"/>
                      <a:pt x="35" y="502"/>
                      <a:pt x="35" y="502"/>
                    </a:cubicBezTo>
                    <a:cubicBezTo>
                      <a:pt x="35" y="507"/>
                      <a:pt x="35" y="507"/>
                      <a:pt x="35" y="507"/>
                    </a:cubicBezTo>
                    <a:cubicBezTo>
                      <a:pt x="35" y="507"/>
                      <a:pt x="33" y="510"/>
                      <a:pt x="33" y="511"/>
                    </a:cubicBezTo>
                    <a:cubicBezTo>
                      <a:pt x="33" y="512"/>
                      <a:pt x="29" y="515"/>
                      <a:pt x="29" y="515"/>
                    </a:cubicBezTo>
                    <a:cubicBezTo>
                      <a:pt x="26" y="518"/>
                      <a:pt x="26" y="518"/>
                      <a:pt x="26" y="518"/>
                    </a:cubicBezTo>
                    <a:cubicBezTo>
                      <a:pt x="23" y="519"/>
                      <a:pt x="23" y="519"/>
                      <a:pt x="23" y="519"/>
                    </a:cubicBezTo>
                    <a:cubicBezTo>
                      <a:pt x="23" y="519"/>
                      <a:pt x="21" y="518"/>
                      <a:pt x="20" y="519"/>
                    </a:cubicBezTo>
                    <a:cubicBezTo>
                      <a:pt x="20" y="519"/>
                      <a:pt x="18" y="521"/>
                      <a:pt x="18" y="521"/>
                    </a:cubicBezTo>
                    <a:cubicBezTo>
                      <a:pt x="18" y="524"/>
                      <a:pt x="18" y="524"/>
                      <a:pt x="18" y="524"/>
                    </a:cubicBezTo>
                    <a:cubicBezTo>
                      <a:pt x="20" y="526"/>
                      <a:pt x="20" y="526"/>
                      <a:pt x="20" y="526"/>
                    </a:cubicBezTo>
                    <a:cubicBezTo>
                      <a:pt x="19" y="531"/>
                      <a:pt x="19" y="531"/>
                      <a:pt x="19" y="531"/>
                    </a:cubicBezTo>
                    <a:cubicBezTo>
                      <a:pt x="16" y="534"/>
                      <a:pt x="16" y="534"/>
                      <a:pt x="16" y="534"/>
                    </a:cubicBezTo>
                    <a:cubicBezTo>
                      <a:pt x="13" y="535"/>
                      <a:pt x="13" y="535"/>
                      <a:pt x="13" y="535"/>
                    </a:cubicBezTo>
                    <a:cubicBezTo>
                      <a:pt x="15" y="541"/>
                      <a:pt x="15" y="541"/>
                      <a:pt x="15" y="541"/>
                    </a:cubicBezTo>
                    <a:cubicBezTo>
                      <a:pt x="19" y="548"/>
                      <a:pt x="19" y="548"/>
                      <a:pt x="19" y="548"/>
                    </a:cubicBezTo>
                    <a:cubicBezTo>
                      <a:pt x="19" y="554"/>
                      <a:pt x="19" y="554"/>
                      <a:pt x="19" y="554"/>
                    </a:cubicBezTo>
                    <a:cubicBezTo>
                      <a:pt x="16" y="560"/>
                      <a:pt x="16" y="560"/>
                      <a:pt x="16" y="560"/>
                    </a:cubicBezTo>
                    <a:cubicBezTo>
                      <a:pt x="15" y="567"/>
                      <a:pt x="15" y="567"/>
                      <a:pt x="15" y="567"/>
                    </a:cubicBezTo>
                    <a:cubicBezTo>
                      <a:pt x="14" y="573"/>
                      <a:pt x="14" y="573"/>
                      <a:pt x="14" y="573"/>
                    </a:cubicBezTo>
                    <a:cubicBezTo>
                      <a:pt x="12" y="574"/>
                      <a:pt x="12" y="574"/>
                      <a:pt x="12" y="574"/>
                    </a:cubicBezTo>
                    <a:cubicBezTo>
                      <a:pt x="9" y="574"/>
                      <a:pt x="9" y="574"/>
                      <a:pt x="9" y="574"/>
                    </a:cubicBezTo>
                    <a:cubicBezTo>
                      <a:pt x="9" y="574"/>
                      <a:pt x="9" y="568"/>
                      <a:pt x="8" y="567"/>
                    </a:cubicBezTo>
                    <a:cubicBezTo>
                      <a:pt x="8" y="567"/>
                      <a:pt x="1" y="561"/>
                      <a:pt x="1" y="561"/>
                    </a:cubicBezTo>
                    <a:cubicBezTo>
                      <a:pt x="1" y="567"/>
                      <a:pt x="1" y="567"/>
                      <a:pt x="1" y="567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0" y="574"/>
                      <a:pt x="1" y="578"/>
                      <a:pt x="2" y="579"/>
                    </a:cubicBezTo>
                    <a:cubicBezTo>
                      <a:pt x="3" y="580"/>
                      <a:pt x="4" y="587"/>
                      <a:pt x="4" y="587"/>
                    </a:cubicBezTo>
                    <a:cubicBezTo>
                      <a:pt x="3" y="594"/>
                      <a:pt x="3" y="594"/>
                      <a:pt x="3" y="594"/>
                    </a:cubicBezTo>
                    <a:cubicBezTo>
                      <a:pt x="3" y="594"/>
                      <a:pt x="5" y="599"/>
                      <a:pt x="5" y="599"/>
                    </a:cubicBezTo>
                    <a:cubicBezTo>
                      <a:pt x="5" y="600"/>
                      <a:pt x="6" y="604"/>
                      <a:pt x="6" y="604"/>
                    </a:cubicBezTo>
                    <a:cubicBezTo>
                      <a:pt x="10" y="603"/>
                      <a:pt x="10" y="603"/>
                      <a:pt x="10" y="603"/>
                    </a:cubicBezTo>
                    <a:cubicBezTo>
                      <a:pt x="9" y="600"/>
                      <a:pt x="9" y="600"/>
                      <a:pt x="9" y="600"/>
                    </a:cubicBezTo>
                    <a:cubicBezTo>
                      <a:pt x="12" y="604"/>
                      <a:pt x="12" y="604"/>
                      <a:pt x="12" y="604"/>
                    </a:cubicBezTo>
                    <a:cubicBezTo>
                      <a:pt x="12" y="604"/>
                      <a:pt x="10" y="605"/>
                      <a:pt x="12" y="604"/>
                    </a:cubicBezTo>
                    <a:cubicBezTo>
                      <a:pt x="13" y="604"/>
                      <a:pt x="15" y="602"/>
                      <a:pt x="15" y="602"/>
                    </a:cubicBezTo>
                    <a:cubicBezTo>
                      <a:pt x="14" y="605"/>
                      <a:pt x="14" y="605"/>
                      <a:pt x="14" y="605"/>
                    </a:cubicBezTo>
                    <a:cubicBezTo>
                      <a:pt x="12" y="609"/>
                      <a:pt x="12" y="609"/>
                      <a:pt x="12" y="609"/>
                    </a:cubicBezTo>
                    <a:cubicBezTo>
                      <a:pt x="13" y="610"/>
                      <a:pt x="13" y="610"/>
                      <a:pt x="13" y="610"/>
                    </a:cubicBezTo>
                    <a:cubicBezTo>
                      <a:pt x="16" y="611"/>
                      <a:pt x="16" y="611"/>
                      <a:pt x="16" y="611"/>
                    </a:cubicBezTo>
                    <a:cubicBezTo>
                      <a:pt x="12" y="616"/>
                      <a:pt x="12" y="616"/>
                      <a:pt x="12" y="616"/>
                    </a:cubicBezTo>
                    <a:cubicBezTo>
                      <a:pt x="12" y="616"/>
                      <a:pt x="14" y="619"/>
                      <a:pt x="15" y="620"/>
                    </a:cubicBezTo>
                    <a:cubicBezTo>
                      <a:pt x="15" y="620"/>
                      <a:pt x="19" y="617"/>
                      <a:pt x="19" y="617"/>
                    </a:cubicBezTo>
                    <a:cubicBezTo>
                      <a:pt x="19" y="617"/>
                      <a:pt x="19" y="618"/>
                      <a:pt x="19" y="619"/>
                    </a:cubicBezTo>
                    <a:cubicBezTo>
                      <a:pt x="19" y="619"/>
                      <a:pt x="16" y="622"/>
                      <a:pt x="16" y="624"/>
                    </a:cubicBezTo>
                    <a:cubicBezTo>
                      <a:pt x="17" y="625"/>
                      <a:pt x="22" y="623"/>
                      <a:pt x="21" y="624"/>
                    </a:cubicBezTo>
                    <a:cubicBezTo>
                      <a:pt x="20" y="625"/>
                      <a:pt x="20" y="627"/>
                      <a:pt x="20" y="627"/>
                    </a:cubicBezTo>
                    <a:cubicBezTo>
                      <a:pt x="20" y="627"/>
                      <a:pt x="17" y="630"/>
                      <a:pt x="19" y="631"/>
                    </a:cubicBezTo>
                    <a:cubicBezTo>
                      <a:pt x="20" y="632"/>
                      <a:pt x="23" y="633"/>
                      <a:pt x="22" y="633"/>
                    </a:cubicBezTo>
                    <a:cubicBezTo>
                      <a:pt x="22" y="634"/>
                      <a:pt x="19" y="636"/>
                      <a:pt x="19" y="636"/>
                    </a:cubicBezTo>
                    <a:cubicBezTo>
                      <a:pt x="19" y="636"/>
                      <a:pt x="18" y="638"/>
                      <a:pt x="19" y="639"/>
                    </a:cubicBezTo>
                    <a:cubicBezTo>
                      <a:pt x="20" y="640"/>
                      <a:pt x="23" y="640"/>
                      <a:pt x="23" y="640"/>
                    </a:cubicBezTo>
                    <a:cubicBezTo>
                      <a:pt x="23" y="640"/>
                      <a:pt x="23" y="638"/>
                      <a:pt x="23" y="639"/>
                    </a:cubicBezTo>
                    <a:cubicBezTo>
                      <a:pt x="23" y="640"/>
                      <a:pt x="22" y="642"/>
                      <a:pt x="22" y="642"/>
                    </a:cubicBezTo>
                    <a:cubicBezTo>
                      <a:pt x="22" y="642"/>
                      <a:pt x="21" y="644"/>
                      <a:pt x="22" y="645"/>
                    </a:cubicBezTo>
                    <a:cubicBezTo>
                      <a:pt x="23" y="645"/>
                      <a:pt x="25" y="645"/>
                      <a:pt x="25" y="645"/>
                    </a:cubicBezTo>
                    <a:cubicBezTo>
                      <a:pt x="25" y="645"/>
                      <a:pt x="25" y="646"/>
                      <a:pt x="25" y="648"/>
                    </a:cubicBezTo>
                    <a:cubicBezTo>
                      <a:pt x="25" y="649"/>
                      <a:pt x="25" y="652"/>
                      <a:pt x="25" y="652"/>
                    </a:cubicBezTo>
                    <a:cubicBezTo>
                      <a:pt x="25" y="653"/>
                      <a:pt x="25" y="655"/>
                      <a:pt x="25" y="655"/>
                    </a:cubicBezTo>
                    <a:cubicBezTo>
                      <a:pt x="25" y="655"/>
                      <a:pt x="24" y="656"/>
                      <a:pt x="27" y="656"/>
                    </a:cubicBezTo>
                    <a:cubicBezTo>
                      <a:pt x="29" y="656"/>
                      <a:pt x="29" y="655"/>
                      <a:pt x="30" y="655"/>
                    </a:cubicBezTo>
                    <a:cubicBezTo>
                      <a:pt x="31" y="655"/>
                      <a:pt x="31" y="656"/>
                      <a:pt x="32" y="657"/>
                    </a:cubicBezTo>
                    <a:cubicBezTo>
                      <a:pt x="32" y="659"/>
                      <a:pt x="32" y="660"/>
                      <a:pt x="32" y="661"/>
                    </a:cubicBezTo>
                    <a:cubicBezTo>
                      <a:pt x="33" y="662"/>
                      <a:pt x="37" y="672"/>
                      <a:pt x="37" y="672"/>
                    </a:cubicBezTo>
                    <a:cubicBezTo>
                      <a:pt x="37" y="672"/>
                      <a:pt x="38" y="676"/>
                      <a:pt x="39" y="677"/>
                    </a:cubicBezTo>
                    <a:cubicBezTo>
                      <a:pt x="39" y="678"/>
                      <a:pt x="40" y="679"/>
                      <a:pt x="41" y="680"/>
                    </a:cubicBezTo>
                    <a:cubicBezTo>
                      <a:pt x="41" y="680"/>
                      <a:pt x="43" y="683"/>
                      <a:pt x="43" y="683"/>
                    </a:cubicBezTo>
                    <a:cubicBezTo>
                      <a:pt x="46" y="685"/>
                      <a:pt x="46" y="685"/>
                      <a:pt x="46" y="685"/>
                    </a:cubicBezTo>
                    <a:cubicBezTo>
                      <a:pt x="50" y="692"/>
                      <a:pt x="50" y="692"/>
                      <a:pt x="50" y="692"/>
                    </a:cubicBezTo>
                    <a:cubicBezTo>
                      <a:pt x="50" y="692"/>
                      <a:pt x="53" y="695"/>
                      <a:pt x="53" y="695"/>
                    </a:cubicBezTo>
                    <a:cubicBezTo>
                      <a:pt x="54" y="695"/>
                      <a:pt x="56" y="693"/>
                      <a:pt x="56" y="693"/>
                    </a:cubicBezTo>
                    <a:cubicBezTo>
                      <a:pt x="56" y="693"/>
                      <a:pt x="59" y="694"/>
                      <a:pt x="59" y="695"/>
                    </a:cubicBezTo>
                    <a:cubicBezTo>
                      <a:pt x="58" y="695"/>
                      <a:pt x="57" y="699"/>
                      <a:pt x="57" y="700"/>
                    </a:cubicBezTo>
                    <a:cubicBezTo>
                      <a:pt x="58" y="701"/>
                      <a:pt x="58" y="703"/>
                      <a:pt x="58" y="703"/>
                    </a:cubicBezTo>
                    <a:cubicBezTo>
                      <a:pt x="56" y="704"/>
                      <a:pt x="56" y="704"/>
                      <a:pt x="56" y="704"/>
                    </a:cubicBezTo>
                    <a:cubicBezTo>
                      <a:pt x="54" y="705"/>
                      <a:pt x="54" y="705"/>
                      <a:pt x="54" y="705"/>
                    </a:cubicBezTo>
                    <a:cubicBezTo>
                      <a:pt x="50" y="705"/>
                      <a:pt x="50" y="705"/>
                      <a:pt x="50" y="705"/>
                    </a:cubicBezTo>
                    <a:cubicBezTo>
                      <a:pt x="49" y="709"/>
                      <a:pt x="49" y="709"/>
                      <a:pt x="49" y="709"/>
                    </a:cubicBezTo>
                    <a:cubicBezTo>
                      <a:pt x="53" y="711"/>
                      <a:pt x="53" y="711"/>
                      <a:pt x="53" y="711"/>
                    </a:cubicBezTo>
                    <a:cubicBezTo>
                      <a:pt x="53" y="711"/>
                      <a:pt x="55" y="713"/>
                      <a:pt x="56" y="713"/>
                    </a:cubicBezTo>
                    <a:cubicBezTo>
                      <a:pt x="56" y="714"/>
                      <a:pt x="56" y="718"/>
                      <a:pt x="56" y="718"/>
                    </a:cubicBezTo>
                    <a:cubicBezTo>
                      <a:pt x="55" y="718"/>
                      <a:pt x="51" y="718"/>
                      <a:pt x="51" y="718"/>
                    </a:cubicBezTo>
                    <a:cubicBezTo>
                      <a:pt x="51" y="718"/>
                      <a:pt x="49" y="721"/>
                      <a:pt x="49" y="721"/>
                    </a:cubicBezTo>
                    <a:cubicBezTo>
                      <a:pt x="49" y="722"/>
                      <a:pt x="48" y="722"/>
                      <a:pt x="50" y="725"/>
                    </a:cubicBezTo>
                    <a:cubicBezTo>
                      <a:pt x="51" y="727"/>
                      <a:pt x="56" y="733"/>
                      <a:pt x="56" y="733"/>
                    </a:cubicBezTo>
                    <a:cubicBezTo>
                      <a:pt x="56" y="733"/>
                      <a:pt x="60" y="739"/>
                      <a:pt x="60" y="739"/>
                    </a:cubicBezTo>
                    <a:cubicBezTo>
                      <a:pt x="60" y="740"/>
                      <a:pt x="63" y="744"/>
                      <a:pt x="63" y="744"/>
                    </a:cubicBezTo>
                    <a:cubicBezTo>
                      <a:pt x="64" y="744"/>
                      <a:pt x="64" y="748"/>
                      <a:pt x="64" y="748"/>
                    </a:cubicBezTo>
                    <a:cubicBezTo>
                      <a:pt x="63" y="750"/>
                      <a:pt x="63" y="750"/>
                      <a:pt x="63" y="750"/>
                    </a:cubicBezTo>
                    <a:cubicBezTo>
                      <a:pt x="62" y="753"/>
                      <a:pt x="62" y="753"/>
                      <a:pt x="62" y="753"/>
                    </a:cubicBezTo>
                    <a:cubicBezTo>
                      <a:pt x="61" y="756"/>
                      <a:pt x="61" y="756"/>
                      <a:pt x="61" y="756"/>
                    </a:cubicBezTo>
                    <a:cubicBezTo>
                      <a:pt x="62" y="758"/>
                      <a:pt x="62" y="758"/>
                      <a:pt x="62" y="758"/>
                    </a:cubicBezTo>
                    <a:cubicBezTo>
                      <a:pt x="61" y="760"/>
                      <a:pt x="61" y="760"/>
                      <a:pt x="61" y="760"/>
                    </a:cubicBezTo>
                    <a:cubicBezTo>
                      <a:pt x="59" y="763"/>
                      <a:pt x="59" y="763"/>
                      <a:pt x="59" y="763"/>
                    </a:cubicBezTo>
                    <a:cubicBezTo>
                      <a:pt x="64" y="764"/>
                      <a:pt x="64" y="764"/>
                      <a:pt x="64" y="764"/>
                    </a:cubicBezTo>
                    <a:cubicBezTo>
                      <a:pt x="70" y="763"/>
                      <a:pt x="70" y="763"/>
                      <a:pt x="70" y="763"/>
                    </a:cubicBezTo>
                    <a:cubicBezTo>
                      <a:pt x="70" y="763"/>
                      <a:pt x="71" y="765"/>
                      <a:pt x="71" y="765"/>
                    </a:cubicBezTo>
                    <a:cubicBezTo>
                      <a:pt x="72" y="766"/>
                      <a:pt x="77" y="765"/>
                      <a:pt x="77" y="765"/>
                    </a:cubicBezTo>
                    <a:cubicBezTo>
                      <a:pt x="81" y="763"/>
                      <a:pt x="81" y="763"/>
                      <a:pt x="81" y="763"/>
                    </a:cubicBezTo>
                    <a:cubicBezTo>
                      <a:pt x="84" y="761"/>
                      <a:pt x="84" y="761"/>
                      <a:pt x="84" y="761"/>
                    </a:cubicBezTo>
                    <a:cubicBezTo>
                      <a:pt x="84" y="759"/>
                      <a:pt x="84" y="759"/>
                      <a:pt x="84" y="759"/>
                    </a:cubicBezTo>
                    <a:cubicBezTo>
                      <a:pt x="84" y="759"/>
                      <a:pt x="86" y="756"/>
                      <a:pt x="86" y="756"/>
                    </a:cubicBezTo>
                    <a:cubicBezTo>
                      <a:pt x="87" y="756"/>
                      <a:pt x="90" y="757"/>
                      <a:pt x="90" y="757"/>
                    </a:cubicBezTo>
                    <a:cubicBezTo>
                      <a:pt x="90" y="757"/>
                      <a:pt x="93" y="757"/>
                      <a:pt x="93" y="758"/>
                    </a:cubicBezTo>
                    <a:cubicBezTo>
                      <a:pt x="93" y="759"/>
                      <a:pt x="95" y="760"/>
                      <a:pt x="95" y="760"/>
                    </a:cubicBezTo>
                    <a:cubicBezTo>
                      <a:pt x="98" y="760"/>
                      <a:pt x="98" y="760"/>
                      <a:pt x="98" y="760"/>
                    </a:cubicBezTo>
                    <a:cubicBezTo>
                      <a:pt x="101" y="759"/>
                      <a:pt x="101" y="759"/>
                      <a:pt x="101" y="759"/>
                    </a:cubicBezTo>
                    <a:cubicBezTo>
                      <a:pt x="105" y="758"/>
                      <a:pt x="105" y="758"/>
                      <a:pt x="105" y="758"/>
                    </a:cubicBezTo>
                    <a:cubicBezTo>
                      <a:pt x="105" y="758"/>
                      <a:pt x="104" y="756"/>
                      <a:pt x="105" y="756"/>
                    </a:cubicBezTo>
                    <a:cubicBezTo>
                      <a:pt x="106" y="756"/>
                      <a:pt x="109" y="756"/>
                      <a:pt x="109" y="756"/>
                    </a:cubicBezTo>
                    <a:cubicBezTo>
                      <a:pt x="109" y="756"/>
                      <a:pt x="110" y="758"/>
                      <a:pt x="111" y="758"/>
                    </a:cubicBezTo>
                    <a:cubicBezTo>
                      <a:pt x="111" y="758"/>
                      <a:pt x="113" y="756"/>
                      <a:pt x="112" y="755"/>
                    </a:cubicBezTo>
                    <a:cubicBezTo>
                      <a:pt x="111" y="754"/>
                      <a:pt x="107" y="752"/>
                      <a:pt x="107" y="752"/>
                    </a:cubicBezTo>
                    <a:cubicBezTo>
                      <a:pt x="107" y="752"/>
                      <a:pt x="105" y="749"/>
                      <a:pt x="105" y="748"/>
                    </a:cubicBezTo>
                    <a:cubicBezTo>
                      <a:pt x="104" y="747"/>
                      <a:pt x="104" y="744"/>
                      <a:pt x="103" y="743"/>
                    </a:cubicBezTo>
                    <a:cubicBezTo>
                      <a:pt x="102" y="743"/>
                      <a:pt x="101" y="742"/>
                      <a:pt x="101" y="740"/>
                    </a:cubicBezTo>
                    <a:cubicBezTo>
                      <a:pt x="102" y="737"/>
                      <a:pt x="102" y="736"/>
                      <a:pt x="102" y="736"/>
                    </a:cubicBezTo>
                    <a:cubicBezTo>
                      <a:pt x="102" y="735"/>
                      <a:pt x="102" y="731"/>
                      <a:pt x="102" y="731"/>
                    </a:cubicBezTo>
                    <a:cubicBezTo>
                      <a:pt x="102" y="731"/>
                      <a:pt x="101" y="729"/>
                      <a:pt x="104" y="727"/>
                    </a:cubicBezTo>
                    <a:cubicBezTo>
                      <a:pt x="107" y="725"/>
                      <a:pt x="107" y="723"/>
                      <a:pt x="108" y="724"/>
                    </a:cubicBezTo>
                    <a:cubicBezTo>
                      <a:pt x="109" y="725"/>
                      <a:pt x="111" y="727"/>
                      <a:pt x="112" y="727"/>
                    </a:cubicBezTo>
                    <a:cubicBezTo>
                      <a:pt x="112" y="728"/>
                      <a:pt x="113" y="728"/>
                      <a:pt x="114" y="729"/>
                    </a:cubicBezTo>
                    <a:cubicBezTo>
                      <a:pt x="114" y="730"/>
                      <a:pt x="113" y="731"/>
                      <a:pt x="115" y="731"/>
                    </a:cubicBezTo>
                    <a:cubicBezTo>
                      <a:pt x="116" y="731"/>
                      <a:pt x="118" y="731"/>
                      <a:pt x="118" y="731"/>
                    </a:cubicBezTo>
                    <a:cubicBezTo>
                      <a:pt x="118" y="731"/>
                      <a:pt x="119" y="731"/>
                      <a:pt x="119" y="730"/>
                    </a:cubicBezTo>
                    <a:cubicBezTo>
                      <a:pt x="119" y="729"/>
                      <a:pt x="119" y="726"/>
                      <a:pt x="118" y="726"/>
                    </a:cubicBezTo>
                    <a:cubicBezTo>
                      <a:pt x="117" y="725"/>
                      <a:pt x="116" y="724"/>
                      <a:pt x="116" y="724"/>
                    </a:cubicBezTo>
                    <a:cubicBezTo>
                      <a:pt x="116" y="724"/>
                      <a:pt x="118" y="723"/>
                      <a:pt x="115" y="722"/>
                    </a:cubicBezTo>
                    <a:cubicBezTo>
                      <a:pt x="112" y="720"/>
                      <a:pt x="112" y="719"/>
                      <a:pt x="113" y="718"/>
                    </a:cubicBezTo>
                    <a:cubicBezTo>
                      <a:pt x="115" y="717"/>
                      <a:pt x="119" y="718"/>
                      <a:pt x="119" y="718"/>
                    </a:cubicBezTo>
                    <a:cubicBezTo>
                      <a:pt x="122" y="717"/>
                      <a:pt x="122" y="717"/>
                      <a:pt x="122" y="717"/>
                    </a:cubicBezTo>
                    <a:cubicBezTo>
                      <a:pt x="122" y="717"/>
                      <a:pt x="124" y="715"/>
                      <a:pt x="126" y="716"/>
                    </a:cubicBezTo>
                    <a:cubicBezTo>
                      <a:pt x="127" y="717"/>
                      <a:pt x="131" y="716"/>
                      <a:pt x="131" y="716"/>
                    </a:cubicBezTo>
                    <a:cubicBezTo>
                      <a:pt x="136" y="717"/>
                      <a:pt x="136" y="717"/>
                      <a:pt x="136" y="717"/>
                    </a:cubicBezTo>
                    <a:cubicBezTo>
                      <a:pt x="138" y="715"/>
                      <a:pt x="138" y="715"/>
                      <a:pt x="138" y="715"/>
                    </a:cubicBezTo>
                    <a:cubicBezTo>
                      <a:pt x="143" y="717"/>
                      <a:pt x="143" y="717"/>
                      <a:pt x="143" y="717"/>
                    </a:cubicBezTo>
                    <a:cubicBezTo>
                      <a:pt x="143" y="717"/>
                      <a:pt x="142" y="717"/>
                      <a:pt x="145" y="718"/>
                    </a:cubicBezTo>
                    <a:cubicBezTo>
                      <a:pt x="147" y="718"/>
                      <a:pt x="150" y="716"/>
                      <a:pt x="150" y="715"/>
                    </a:cubicBezTo>
                    <a:cubicBezTo>
                      <a:pt x="151" y="715"/>
                      <a:pt x="155" y="708"/>
                      <a:pt x="155" y="708"/>
                    </a:cubicBezTo>
                    <a:cubicBezTo>
                      <a:pt x="158" y="688"/>
                      <a:pt x="158" y="688"/>
                      <a:pt x="158" y="688"/>
                    </a:cubicBezTo>
                    <a:cubicBezTo>
                      <a:pt x="158" y="688"/>
                      <a:pt x="162" y="685"/>
                      <a:pt x="161" y="685"/>
                    </a:cubicBezTo>
                    <a:cubicBezTo>
                      <a:pt x="161" y="684"/>
                      <a:pt x="161" y="677"/>
                      <a:pt x="161" y="676"/>
                    </a:cubicBezTo>
                    <a:cubicBezTo>
                      <a:pt x="161" y="675"/>
                      <a:pt x="163" y="668"/>
                      <a:pt x="163" y="668"/>
                    </a:cubicBezTo>
                    <a:cubicBezTo>
                      <a:pt x="163" y="668"/>
                      <a:pt x="167" y="665"/>
                      <a:pt x="165" y="662"/>
                    </a:cubicBezTo>
                    <a:cubicBezTo>
                      <a:pt x="164" y="659"/>
                      <a:pt x="163" y="654"/>
                      <a:pt x="163" y="654"/>
                    </a:cubicBezTo>
                    <a:cubicBezTo>
                      <a:pt x="163" y="654"/>
                      <a:pt x="162" y="649"/>
                      <a:pt x="162" y="648"/>
                    </a:cubicBezTo>
                    <a:cubicBezTo>
                      <a:pt x="162" y="647"/>
                      <a:pt x="166" y="642"/>
                      <a:pt x="166" y="642"/>
                    </a:cubicBezTo>
                    <a:cubicBezTo>
                      <a:pt x="163" y="633"/>
                      <a:pt x="163" y="633"/>
                      <a:pt x="163" y="633"/>
                    </a:cubicBezTo>
                    <a:cubicBezTo>
                      <a:pt x="163" y="633"/>
                      <a:pt x="165" y="630"/>
                      <a:pt x="165" y="629"/>
                    </a:cubicBezTo>
                    <a:cubicBezTo>
                      <a:pt x="165" y="628"/>
                      <a:pt x="163" y="619"/>
                      <a:pt x="163" y="619"/>
                    </a:cubicBezTo>
                    <a:cubicBezTo>
                      <a:pt x="163" y="617"/>
                      <a:pt x="163" y="617"/>
                      <a:pt x="163" y="617"/>
                    </a:cubicBezTo>
                    <a:cubicBezTo>
                      <a:pt x="163" y="617"/>
                      <a:pt x="166" y="612"/>
                      <a:pt x="165" y="611"/>
                    </a:cubicBezTo>
                    <a:cubicBezTo>
                      <a:pt x="165" y="610"/>
                      <a:pt x="165" y="605"/>
                      <a:pt x="165" y="605"/>
                    </a:cubicBezTo>
                    <a:cubicBezTo>
                      <a:pt x="163" y="599"/>
                      <a:pt x="163" y="599"/>
                      <a:pt x="163" y="599"/>
                    </a:cubicBezTo>
                    <a:cubicBezTo>
                      <a:pt x="163" y="599"/>
                      <a:pt x="165" y="598"/>
                      <a:pt x="164" y="597"/>
                    </a:cubicBezTo>
                    <a:cubicBezTo>
                      <a:pt x="163" y="595"/>
                      <a:pt x="162" y="594"/>
                      <a:pt x="162" y="594"/>
                    </a:cubicBezTo>
                    <a:cubicBezTo>
                      <a:pt x="162" y="592"/>
                      <a:pt x="162" y="592"/>
                      <a:pt x="162" y="592"/>
                    </a:cubicBezTo>
                    <a:cubicBezTo>
                      <a:pt x="163" y="590"/>
                      <a:pt x="163" y="590"/>
                      <a:pt x="163" y="590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64" y="582"/>
                      <a:pt x="164" y="582"/>
                      <a:pt x="164" y="582"/>
                    </a:cubicBezTo>
                    <a:cubicBezTo>
                      <a:pt x="160" y="581"/>
                      <a:pt x="160" y="581"/>
                      <a:pt x="160" y="581"/>
                    </a:cubicBezTo>
                    <a:cubicBezTo>
                      <a:pt x="160" y="581"/>
                      <a:pt x="160" y="579"/>
                      <a:pt x="161" y="579"/>
                    </a:cubicBezTo>
                    <a:cubicBezTo>
                      <a:pt x="163" y="578"/>
                      <a:pt x="170" y="575"/>
                      <a:pt x="170" y="575"/>
                    </a:cubicBezTo>
                    <a:cubicBezTo>
                      <a:pt x="170" y="575"/>
                      <a:pt x="172" y="572"/>
                      <a:pt x="173" y="572"/>
                    </a:cubicBezTo>
                    <a:cubicBezTo>
                      <a:pt x="173" y="571"/>
                      <a:pt x="181" y="566"/>
                      <a:pt x="181" y="566"/>
                    </a:cubicBezTo>
                    <a:cubicBezTo>
                      <a:pt x="181" y="566"/>
                      <a:pt x="181" y="563"/>
                      <a:pt x="181" y="562"/>
                    </a:cubicBezTo>
                    <a:cubicBezTo>
                      <a:pt x="182" y="562"/>
                      <a:pt x="182" y="561"/>
                      <a:pt x="182" y="559"/>
                    </a:cubicBezTo>
                    <a:cubicBezTo>
                      <a:pt x="183" y="559"/>
                      <a:pt x="181" y="550"/>
                      <a:pt x="181" y="547"/>
                    </a:cubicBezTo>
                    <a:cubicBezTo>
                      <a:pt x="182" y="545"/>
                      <a:pt x="184" y="549"/>
                      <a:pt x="184" y="549"/>
                    </a:cubicBezTo>
                    <a:cubicBezTo>
                      <a:pt x="185" y="552"/>
                      <a:pt x="185" y="552"/>
                      <a:pt x="185" y="552"/>
                    </a:cubicBezTo>
                    <a:cubicBezTo>
                      <a:pt x="185" y="558"/>
                      <a:pt x="185" y="558"/>
                      <a:pt x="185" y="558"/>
                    </a:cubicBezTo>
                    <a:cubicBezTo>
                      <a:pt x="188" y="559"/>
                      <a:pt x="188" y="559"/>
                      <a:pt x="188" y="559"/>
                    </a:cubicBezTo>
                    <a:cubicBezTo>
                      <a:pt x="189" y="562"/>
                      <a:pt x="189" y="562"/>
                      <a:pt x="189" y="562"/>
                    </a:cubicBezTo>
                    <a:cubicBezTo>
                      <a:pt x="189" y="562"/>
                      <a:pt x="188" y="565"/>
                      <a:pt x="189" y="565"/>
                    </a:cubicBezTo>
                    <a:cubicBezTo>
                      <a:pt x="190" y="564"/>
                      <a:pt x="190" y="564"/>
                      <a:pt x="190" y="564"/>
                    </a:cubicBezTo>
                    <a:cubicBezTo>
                      <a:pt x="191" y="558"/>
                      <a:pt x="191" y="558"/>
                      <a:pt x="191" y="558"/>
                    </a:cubicBezTo>
                    <a:cubicBezTo>
                      <a:pt x="191" y="558"/>
                      <a:pt x="195" y="558"/>
                      <a:pt x="194" y="556"/>
                    </a:cubicBezTo>
                    <a:cubicBezTo>
                      <a:pt x="194" y="555"/>
                      <a:pt x="193" y="553"/>
                      <a:pt x="194" y="553"/>
                    </a:cubicBezTo>
                    <a:cubicBezTo>
                      <a:pt x="200" y="552"/>
                      <a:pt x="198" y="552"/>
                      <a:pt x="201" y="550"/>
                    </a:cubicBezTo>
                    <a:cubicBezTo>
                      <a:pt x="201" y="550"/>
                      <a:pt x="203" y="546"/>
                      <a:pt x="203" y="546"/>
                    </a:cubicBezTo>
                    <a:cubicBezTo>
                      <a:pt x="203" y="545"/>
                      <a:pt x="204" y="543"/>
                      <a:pt x="204" y="543"/>
                    </a:cubicBezTo>
                    <a:cubicBezTo>
                      <a:pt x="202" y="542"/>
                      <a:pt x="202" y="542"/>
                      <a:pt x="202" y="542"/>
                    </a:cubicBezTo>
                    <a:cubicBezTo>
                      <a:pt x="201" y="539"/>
                      <a:pt x="201" y="539"/>
                      <a:pt x="201" y="539"/>
                    </a:cubicBezTo>
                    <a:cubicBezTo>
                      <a:pt x="201" y="539"/>
                      <a:pt x="202" y="537"/>
                      <a:pt x="203" y="538"/>
                    </a:cubicBezTo>
                    <a:cubicBezTo>
                      <a:pt x="203" y="539"/>
                      <a:pt x="204" y="541"/>
                      <a:pt x="205" y="541"/>
                    </a:cubicBezTo>
                    <a:cubicBezTo>
                      <a:pt x="206" y="541"/>
                      <a:pt x="209" y="538"/>
                      <a:pt x="209" y="538"/>
                    </a:cubicBezTo>
                    <a:cubicBezTo>
                      <a:pt x="209" y="535"/>
                      <a:pt x="202" y="531"/>
                      <a:pt x="200" y="530"/>
                    </a:cubicBezTo>
                    <a:cubicBezTo>
                      <a:pt x="200" y="526"/>
                      <a:pt x="210" y="521"/>
                      <a:pt x="210" y="520"/>
                    </a:cubicBezTo>
                    <a:cubicBezTo>
                      <a:pt x="211" y="519"/>
                      <a:pt x="211" y="519"/>
                      <a:pt x="211" y="518"/>
                    </a:cubicBezTo>
                    <a:cubicBezTo>
                      <a:pt x="211" y="517"/>
                      <a:pt x="210" y="516"/>
                      <a:pt x="209" y="517"/>
                    </a:cubicBezTo>
                    <a:cubicBezTo>
                      <a:pt x="209" y="517"/>
                      <a:pt x="208" y="519"/>
                      <a:pt x="207" y="519"/>
                    </a:cubicBezTo>
                    <a:cubicBezTo>
                      <a:pt x="207" y="519"/>
                      <a:pt x="205" y="519"/>
                      <a:pt x="205" y="519"/>
                    </a:cubicBezTo>
                    <a:cubicBezTo>
                      <a:pt x="205" y="519"/>
                      <a:pt x="204" y="517"/>
                      <a:pt x="205" y="516"/>
                    </a:cubicBezTo>
                    <a:cubicBezTo>
                      <a:pt x="206" y="515"/>
                      <a:pt x="205" y="515"/>
                      <a:pt x="207" y="514"/>
                    </a:cubicBezTo>
                    <a:cubicBezTo>
                      <a:pt x="208" y="513"/>
                      <a:pt x="209" y="513"/>
                      <a:pt x="210" y="513"/>
                    </a:cubicBezTo>
                    <a:cubicBezTo>
                      <a:pt x="210" y="512"/>
                      <a:pt x="211" y="511"/>
                      <a:pt x="212" y="511"/>
                    </a:cubicBezTo>
                    <a:cubicBezTo>
                      <a:pt x="213" y="511"/>
                      <a:pt x="218" y="508"/>
                      <a:pt x="218" y="508"/>
                    </a:cubicBezTo>
                    <a:cubicBezTo>
                      <a:pt x="219" y="506"/>
                      <a:pt x="219" y="506"/>
                      <a:pt x="219" y="506"/>
                    </a:cubicBezTo>
                    <a:cubicBezTo>
                      <a:pt x="219" y="506"/>
                      <a:pt x="216" y="503"/>
                      <a:pt x="216" y="503"/>
                    </a:cubicBezTo>
                    <a:cubicBezTo>
                      <a:pt x="216" y="503"/>
                      <a:pt x="211" y="499"/>
                      <a:pt x="211" y="499"/>
                    </a:cubicBezTo>
                    <a:cubicBezTo>
                      <a:pt x="211" y="499"/>
                      <a:pt x="209" y="499"/>
                      <a:pt x="209" y="498"/>
                    </a:cubicBezTo>
                    <a:cubicBezTo>
                      <a:pt x="209" y="498"/>
                      <a:pt x="207" y="496"/>
                      <a:pt x="207" y="496"/>
                    </a:cubicBezTo>
                    <a:cubicBezTo>
                      <a:pt x="205" y="491"/>
                      <a:pt x="203" y="495"/>
                      <a:pt x="199" y="493"/>
                    </a:cubicBezTo>
                    <a:cubicBezTo>
                      <a:pt x="199" y="493"/>
                      <a:pt x="197" y="489"/>
                      <a:pt x="197" y="489"/>
                    </a:cubicBezTo>
                    <a:cubicBezTo>
                      <a:pt x="197" y="489"/>
                      <a:pt x="199" y="489"/>
                      <a:pt x="199" y="488"/>
                    </a:cubicBezTo>
                    <a:cubicBezTo>
                      <a:pt x="199" y="486"/>
                      <a:pt x="197" y="484"/>
                      <a:pt x="197" y="484"/>
                    </a:cubicBezTo>
                    <a:cubicBezTo>
                      <a:pt x="195" y="482"/>
                      <a:pt x="195" y="482"/>
                      <a:pt x="195" y="482"/>
                    </a:cubicBezTo>
                    <a:cubicBezTo>
                      <a:pt x="191" y="478"/>
                      <a:pt x="192" y="487"/>
                      <a:pt x="189" y="479"/>
                    </a:cubicBezTo>
                    <a:cubicBezTo>
                      <a:pt x="189" y="479"/>
                      <a:pt x="188" y="479"/>
                      <a:pt x="187" y="477"/>
                    </a:cubicBezTo>
                    <a:cubicBezTo>
                      <a:pt x="186" y="476"/>
                      <a:pt x="183" y="473"/>
                      <a:pt x="183" y="473"/>
                    </a:cubicBezTo>
                    <a:cubicBezTo>
                      <a:pt x="183" y="473"/>
                      <a:pt x="182" y="470"/>
                      <a:pt x="182" y="470"/>
                    </a:cubicBezTo>
                    <a:cubicBezTo>
                      <a:pt x="181" y="470"/>
                      <a:pt x="180" y="467"/>
                      <a:pt x="180" y="467"/>
                    </a:cubicBezTo>
                    <a:cubicBezTo>
                      <a:pt x="175" y="470"/>
                      <a:pt x="175" y="470"/>
                      <a:pt x="175" y="470"/>
                    </a:cubicBezTo>
                    <a:cubicBezTo>
                      <a:pt x="172" y="473"/>
                      <a:pt x="172" y="473"/>
                      <a:pt x="172" y="473"/>
                    </a:cubicBezTo>
                    <a:cubicBezTo>
                      <a:pt x="172" y="473"/>
                      <a:pt x="171" y="471"/>
                      <a:pt x="171" y="471"/>
                    </a:cubicBezTo>
                    <a:cubicBezTo>
                      <a:pt x="171" y="471"/>
                      <a:pt x="171" y="467"/>
                      <a:pt x="171" y="467"/>
                    </a:cubicBezTo>
                    <a:cubicBezTo>
                      <a:pt x="171" y="467"/>
                      <a:pt x="168" y="466"/>
                      <a:pt x="167" y="466"/>
                    </a:cubicBezTo>
                    <a:cubicBezTo>
                      <a:pt x="167" y="466"/>
                      <a:pt x="164" y="466"/>
                      <a:pt x="164" y="466"/>
                    </a:cubicBezTo>
                    <a:cubicBezTo>
                      <a:pt x="160" y="465"/>
                      <a:pt x="160" y="465"/>
                      <a:pt x="160" y="465"/>
                    </a:cubicBezTo>
                    <a:cubicBezTo>
                      <a:pt x="160" y="462"/>
                      <a:pt x="160" y="462"/>
                      <a:pt x="160" y="462"/>
                    </a:cubicBezTo>
                    <a:cubicBezTo>
                      <a:pt x="160" y="462"/>
                      <a:pt x="162" y="460"/>
                      <a:pt x="161" y="459"/>
                    </a:cubicBezTo>
                    <a:cubicBezTo>
                      <a:pt x="161" y="458"/>
                      <a:pt x="158" y="456"/>
                      <a:pt x="158" y="456"/>
                    </a:cubicBezTo>
                    <a:cubicBezTo>
                      <a:pt x="158" y="454"/>
                      <a:pt x="158" y="454"/>
                      <a:pt x="158" y="454"/>
                    </a:cubicBezTo>
                    <a:cubicBezTo>
                      <a:pt x="155" y="450"/>
                      <a:pt x="155" y="450"/>
                      <a:pt x="155" y="450"/>
                    </a:cubicBezTo>
                    <a:cubicBezTo>
                      <a:pt x="155" y="450"/>
                      <a:pt x="157" y="447"/>
                      <a:pt x="157" y="447"/>
                    </a:cubicBezTo>
                    <a:cubicBezTo>
                      <a:pt x="157" y="446"/>
                      <a:pt x="153" y="437"/>
                      <a:pt x="153" y="437"/>
                    </a:cubicBezTo>
                    <a:cubicBezTo>
                      <a:pt x="153" y="437"/>
                      <a:pt x="155" y="433"/>
                      <a:pt x="155" y="432"/>
                    </a:cubicBezTo>
                    <a:cubicBezTo>
                      <a:pt x="155" y="432"/>
                      <a:pt x="153" y="428"/>
                      <a:pt x="153" y="428"/>
                    </a:cubicBezTo>
                    <a:cubicBezTo>
                      <a:pt x="151" y="428"/>
                      <a:pt x="151" y="428"/>
                      <a:pt x="151" y="428"/>
                    </a:cubicBezTo>
                    <a:cubicBezTo>
                      <a:pt x="151" y="424"/>
                      <a:pt x="151" y="424"/>
                      <a:pt x="151" y="424"/>
                    </a:cubicBezTo>
                    <a:cubicBezTo>
                      <a:pt x="152" y="421"/>
                      <a:pt x="152" y="421"/>
                      <a:pt x="152" y="421"/>
                    </a:cubicBezTo>
                    <a:cubicBezTo>
                      <a:pt x="150" y="419"/>
                      <a:pt x="150" y="419"/>
                      <a:pt x="150" y="419"/>
                    </a:cubicBezTo>
                    <a:cubicBezTo>
                      <a:pt x="150" y="419"/>
                      <a:pt x="151" y="417"/>
                      <a:pt x="152" y="417"/>
                    </a:cubicBezTo>
                    <a:cubicBezTo>
                      <a:pt x="152" y="417"/>
                      <a:pt x="152" y="413"/>
                      <a:pt x="152" y="413"/>
                    </a:cubicBezTo>
                    <a:cubicBezTo>
                      <a:pt x="152" y="413"/>
                      <a:pt x="153" y="411"/>
                      <a:pt x="154" y="411"/>
                    </a:cubicBezTo>
                    <a:cubicBezTo>
                      <a:pt x="154" y="411"/>
                      <a:pt x="157" y="413"/>
                      <a:pt x="157" y="413"/>
                    </a:cubicBezTo>
                    <a:cubicBezTo>
                      <a:pt x="157" y="413"/>
                      <a:pt x="160" y="414"/>
                      <a:pt x="160" y="413"/>
                    </a:cubicBezTo>
                    <a:cubicBezTo>
                      <a:pt x="160" y="413"/>
                      <a:pt x="159" y="410"/>
                      <a:pt x="159" y="410"/>
                    </a:cubicBezTo>
                    <a:cubicBezTo>
                      <a:pt x="159" y="409"/>
                      <a:pt x="157" y="407"/>
                      <a:pt x="157" y="407"/>
                    </a:cubicBezTo>
                    <a:cubicBezTo>
                      <a:pt x="156" y="406"/>
                      <a:pt x="156" y="401"/>
                      <a:pt x="156" y="401"/>
                    </a:cubicBezTo>
                    <a:cubicBezTo>
                      <a:pt x="156" y="401"/>
                      <a:pt x="154" y="397"/>
                      <a:pt x="155" y="397"/>
                    </a:cubicBezTo>
                    <a:cubicBezTo>
                      <a:pt x="155" y="397"/>
                      <a:pt x="156" y="395"/>
                      <a:pt x="156" y="395"/>
                    </a:cubicBezTo>
                    <a:cubicBezTo>
                      <a:pt x="157" y="388"/>
                      <a:pt x="157" y="388"/>
                      <a:pt x="157" y="388"/>
                    </a:cubicBezTo>
                    <a:cubicBezTo>
                      <a:pt x="158" y="382"/>
                      <a:pt x="158" y="382"/>
                      <a:pt x="158" y="382"/>
                    </a:cubicBezTo>
                    <a:cubicBezTo>
                      <a:pt x="155" y="379"/>
                      <a:pt x="155" y="379"/>
                      <a:pt x="155" y="379"/>
                    </a:cubicBezTo>
                    <a:cubicBezTo>
                      <a:pt x="154" y="377"/>
                      <a:pt x="154" y="377"/>
                      <a:pt x="154" y="377"/>
                    </a:cubicBezTo>
                    <a:cubicBezTo>
                      <a:pt x="152" y="375"/>
                      <a:pt x="152" y="375"/>
                      <a:pt x="152" y="375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8" y="369"/>
                      <a:pt x="158" y="369"/>
                      <a:pt x="158" y="369"/>
                    </a:cubicBezTo>
                    <a:cubicBezTo>
                      <a:pt x="160" y="366"/>
                      <a:pt x="160" y="366"/>
                      <a:pt x="160" y="366"/>
                    </a:cubicBezTo>
                    <a:cubicBezTo>
                      <a:pt x="160" y="366"/>
                      <a:pt x="163" y="364"/>
                      <a:pt x="163" y="363"/>
                    </a:cubicBezTo>
                    <a:cubicBezTo>
                      <a:pt x="163" y="363"/>
                      <a:pt x="164" y="359"/>
                      <a:pt x="164" y="359"/>
                    </a:cubicBezTo>
                    <a:cubicBezTo>
                      <a:pt x="163" y="356"/>
                      <a:pt x="163" y="356"/>
                      <a:pt x="163" y="356"/>
                    </a:cubicBezTo>
                    <a:cubicBezTo>
                      <a:pt x="165" y="357"/>
                      <a:pt x="165" y="357"/>
                      <a:pt x="165" y="357"/>
                    </a:cubicBezTo>
                    <a:cubicBezTo>
                      <a:pt x="165" y="354"/>
                      <a:pt x="165" y="354"/>
                      <a:pt x="165" y="354"/>
                    </a:cubicBezTo>
                    <a:cubicBezTo>
                      <a:pt x="165" y="354"/>
                      <a:pt x="166" y="351"/>
                      <a:pt x="166" y="351"/>
                    </a:cubicBezTo>
                    <a:cubicBezTo>
                      <a:pt x="167" y="351"/>
                      <a:pt x="168" y="350"/>
                      <a:pt x="168" y="350"/>
                    </a:cubicBezTo>
                    <a:cubicBezTo>
                      <a:pt x="168" y="350"/>
                      <a:pt x="170" y="346"/>
                      <a:pt x="170" y="346"/>
                    </a:cubicBezTo>
                    <a:cubicBezTo>
                      <a:pt x="170" y="346"/>
                      <a:pt x="171" y="347"/>
                      <a:pt x="172" y="346"/>
                    </a:cubicBezTo>
                    <a:cubicBezTo>
                      <a:pt x="173" y="345"/>
                      <a:pt x="173" y="345"/>
                      <a:pt x="173" y="344"/>
                    </a:cubicBezTo>
                    <a:cubicBezTo>
                      <a:pt x="174" y="342"/>
                      <a:pt x="176" y="338"/>
                      <a:pt x="176" y="338"/>
                    </a:cubicBezTo>
                    <a:cubicBezTo>
                      <a:pt x="176" y="338"/>
                      <a:pt x="176" y="337"/>
                      <a:pt x="176" y="336"/>
                    </a:cubicBezTo>
                    <a:cubicBezTo>
                      <a:pt x="177" y="336"/>
                      <a:pt x="179" y="336"/>
                      <a:pt x="179" y="335"/>
                    </a:cubicBezTo>
                    <a:cubicBezTo>
                      <a:pt x="178" y="334"/>
                      <a:pt x="176" y="331"/>
                      <a:pt x="176" y="331"/>
                    </a:cubicBezTo>
                    <a:cubicBezTo>
                      <a:pt x="179" y="328"/>
                      <a:pt x="179" y="328"/>
                      <a:pt x="179" y="328"/>
                    </a:cubicBezTo>
                    <a:cubicBezTo>
                      <a:pt x="179" y="328"/>
                      <a:pt x="182" y="325"/>
                      <a:pt x="182" y="325"/>
                    </a:cubicBezTo>
                    <a:cubicBezTo>
                      <a:pt x="182" y="326"/>
                      <a:pt x="183" y="326"/>
                      <a:pt x="184" y="325"/>
                    </a:cubicBezTo>
                    <a:cubicBezTo>
                      <a:pt x="184" y="325"/>
                      <a:pt x="185" y="324"/>
                      <a:pt x="186" y="323"/>
                    </a:cubicBezTo>
                    <a:cubicBezTo>
                      <a:pt x="186" y="323"/>
                      <a:pt x="187" y="322"/>
                      <a:pt x="188" y="322"/>
                    </a:cubicBezTo>
                    <a:cubicBezTo>
                      <a:pt x="188" y="321"/>
                      <a:pt x="189" y="319"/>
                      <a:pt x="189" y="318"/>
                    </a:cubicBezTo>
                    <a:cubicBezTo>
                      <a:pt x="189" y="318"/>
                      <a:pt x="191" y="313"/>
                      <a:pt x="191" y="313"/>
                    </a:cubicBezTo>
                    <a:cubicBezTo>
                      <a:pt x="191" y="310"/>
                      <a:pt x="191" y="310"/>
                      <a:pt x="191" y="310"/>
                    </a:cubicBezTo>
                    <a:cubicBezTo>
                      <a:pt x="192" y="309"/>
                      <a:pt x="192" y="309"/>
                      <a:pt x="192" y="309"/>
                    </a:cubicBezTo>
                    <a:cubicBezTo>
                      <a:pt x="194" y="307"/>
                      <a:pt x="194" y="307"/>
                      <a:pt x="194" y="307"/>
                    </a:cubicBezTo>
                    <a:cubicBezTo>
                      <a:pt x="194" y="307"/>
                      <a:pt x="196" y="306"/>
                      <a:pt x="196" y="307"/>
                    </a:cubicBezTo>
                    <a:cubicBezTo>
                      <a:pt x="196" y="307"/>
                      <a:pt x="195" y="309"/>
                      <a:pt x="195" y="309"/>
                    </a:cubicBezTo>
                    <a:cubicBezTo>
                      <a:pt x="198" y="309"/>
                      <a:pt x="198" y="309"/>
                      <a:pt x="198" y="309"/>
                    </a:cubicBezTo>
                    <a:cubicBezTo>
                      <a:pt x="198" y="309"/>
                      <a:pt x="198" y="307"/>
                      <a:pt x="198" y="308"/>
                    </a:cubicBezTo>
                    <a:cubicBezTo>
                      <a:pt x="199" y="308"/>
                      <a:pt x="200" y="309"/>
                      <a:pt x="200" y="309"/>
                    </a:cubicBezTo>
                    <a:cubicBezTo>
                      <a:pt x="200" y="308"/>
                      <a:pt x="201" y="306"/>
                      <a:pt x="201" y="306"/>
                    </a:cubicBezTo>
                    <a:cubicBezTo>
                      <a:pt x="201" y="303"/>
                      <a:pt x="201" y="303"/>
                      <a:pt x="201" y="303"/>
                    </a:cubicBezTo>
                    <a:cubicBezTo>
                      <a:pt x="201" y="303"/>
                      <a:pt x="203" y="301"/>
                      <a:pt x="204" y="300"/>
                    </a:cubicBezTo>
                    <a:cubicBezTo>
                      <a:pt x="204" y="299"/>
                      <a:pt x="207" y="296"/>
                      <a:pt x="207" y="296"/>
                    </a:cubicBezTo>
                    <a:cubicBezTo>
                      <a:pt x="210" y="295"/>
                      <a:pt x="210" y="295"/>
                      <a:pt x="210" y="295"/>
                    </a:cubicBezTo>
                    <a:cubicBezTo>
                      <a:pt x="210" y="295"/>
                      <a:pt x="211" y="294"/>
                      <a:pt x="212" y="294"/>
                    </a:cubicBezTo>
                    <a:cubicBezTo>
                      <a:pt x="212" y="294"/>
                      <a:pt x="215" y="290"/>
                      <a:pt x="215" y="290"/>
                    </a:cubicBezTo>
                    <a:cubicBezTo>
                      <a:pt x="215" y="290"/>
                      <a:pt x="215" y="289"/>
                      <a:pt x="216" y="288"/>
                    </a:cubicBezTo>
                    <a:cubicBezTo>
                      <a:pt x="216" y="287"/>
                      <a:pt x="218" y="287"/>
                      <a:pt x="218" y="286"/>
                    </a:cubicBezTo>
                    <a:cubicBezTo>
                      <a:pt x="219" y="286"/>
                      <a:pt x="221" y="281"/>
                      <a:pt x="221" y="281"/>
                    </a:cubicBezTo>
                    <a:cubicBezTo>
                      <a:pt x="221" y="281"/>
                      <a:pt x="222" y="281"/>
                      <a:pt x="222" y="280"/>
                    </a:cubicBezTo>
                    <a:cubicBezTo>
                      <a:pt x="222" y="278"/>
                      <a:pt x="223" y="276"/>
                      <a:pt x="223" y="276"/>
                    </a:cubicBezTo>
                    <a:cubicBezTo>
                      <a:pt x="225" y="272"/>
                      <a:pt x="225" y="272"/>
                      <a:pt x="225" y="272"/>
                    </a:cubicBezTo>
                    <a:cubicBezTo>
                      <a:pt x="225" y="266"/>
                      <a:pt x="225" y="266"/>
                      <a:pt x="225" y="266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27" y="261"/>
                      <a:pt x="228" y="260"/>
                      <a:pt x="228" y="259"/>
                    </a:cubicBezTo>
                    <a:cubicBezTo>
                      <a:pt x="229" y="259"/>
                      <a:pt x="230" y="256"/>
                      <a:pt x="230" y="256"/>
                    </a:cubicBezTo>
                    <a:cubicBezTo>
                      <a:pt x="230" y="256"/>
                      <a:pt x="233" y="252"/>
                      <a:pt x="233" y="252"/>
                    </a:cubicBezTo>
                    <a:cubicBezTo>
                      <a:pt x="233" y="252"/>
                      <a:pt x="234" y="249"/>
                      <a:pt x="234" y="248"/>
                    </a:cubicBezTo>
                    <a:cubicBezTo>
                      <a:pt x="235" y="248"/>
                      <a:pt x="235" y="248"/>
                      <a:pt x="235" y="248"/>
                    </a:cubicBezTo>
                    <a:cubicBezTo>
                      <a:pt x="235" y="245"/>
                      <a:pt x="235" y="245"/>
                      <a:pt x="235" y="245"/>
                    </a:cubicBezTo>
                    <a:cubicBezTo>
                      <a:pt x="233" y="241"/>
                      <a:pt x="233" y="241"/>
                      <a:pt x="233" y="241"/>
                    </a:cubicBezTo>
                    <a:cubicBezTo>
                      <a:pt x="229" y="238"/>
                      <a:pt x="229" y="238"/>
                      <a:pt x="229" y="238"/>
                    </a:cubicBezTo>
                    <a:cubicBezTo>
                      <a:pt x="226" y="238"/>
                      <a:pt x="226" y="238"/>
                      <a:pt x="226" y="238"/>
                    </a:cubicBezTo>
                    <a:cubicBezTo>
                      <a:pt x="224" y="236"/>
                      <a:pt x="224" y="236"/>
                      <a:pt x="224" y="236"/>
                    </a:cubicBezTo>
                    <a:cubicBezTo>
                      <a:pt x="225" y="234"/>
                      <a:pt x="225" y="234"/>
                      <a:pt x="225" y="234"/>
                    </a:cubicBezTo>
                    <a:cubicBezTo>
                      <a:pt x="223" y="231"/>
                      <a:pt x="223" y="231"/>
                      <a:pt x="223" y="231"/>
                    </a:cubicBezTo>
                    <a:cubicBezTo>
                      <a:pt x="222" y="229"/>
                      <a:pt x="222" y="229"/>
                      <a:pt x="222" y="229"/>
                    </a:cubicBezTo>
                    <a:cubicBezTo>
                      <a:pt x="220" y="227"/>
                      <a:pt x="220" y="227"/>
                      <a:pt x="220" y="227"/>
                    </a:cubicBezTo>
                    <a:cubicBezTo>
                      <a:pt x="220" y="227"/>
                      <a:pt x="222" y="224"/>
                      <a:pt x="222" y="224"/>
                    </a:cubicBezTo>
                    <a:cubicBezTo>
                      <a:pt x="222" y="224"/>
                      <a:pt x="223" y="223"/>
                      <a:pt x="223" y="222"/>
                    </a:cubicBezTo>
                    <a:cubicBezTo>
                      <a:pt x="223" y="222"/>
                      <a:pt x="225" y="219"/>
                      <a:pt x="225" y="219"/>
                    </a:cubicBezTo>
                    <a:cubicBezTo>
                      <a:pt x="225" y="219"/>
                      <a:pt x="227" y="216"/>
                      <a:pt x="227" y="216"/>
                    </a:cubicBezTo>
                    <a:cubicBezTo>
                      <a:pt x="227" y="216"/>
                      <a:pt x="228" y="215"/>
                      <a:pt x="228" y="214"/>
                    </a:cubicBezTo>
                    <a:cubicBezTo>
                      <a:pt x="228" y="213"/>
                      <a:pt x="227" y="209"/>
                      <a:pt x="227" y="209"/>
                    </a:cubicBezTo>
                    <a:cubicBezTo>
                      <a:pt x="227" y="209"/>
                      <a:pt x="227" y="206"/>
                      <a:pt x="228" y="206"/>
                    </a:cubicBezTo>
                    <a:cubicBezTo>
                      <a:pt x="228" y="205"/>
                      <a:pt x="229" y="204"/>
                      <a:pt x="229" y="204"/>
                    </a:cubicBezTo>
                    <a:cubicBezTo>
                      <a:pt x="229" y="204"/>
                      <a:pt x="230" y="204"/>
                      <a:pt x="231" y="205"/>
                    </a:cubicBezTo>
                    <a:cubicBezTo>
                      <a:pt x="232" y="205"/>
                      <a:pt x="232" y="203"/>
                      <a:pt x="232" y="203"/>
                    </a:cubicBezTo>
                    <a:cubicBezTo>
                      <a:pt x="232" y="203"/>
                      <a:pt x="232" y="200"/>
                      <a:pt x="231" y="200"/>
                    </a:cubicBezTo>
                    <a:cubicBezTo>
                      <a:pt x="230" y="200"/>
                      <a:pt x="229" y="198"/>
                      <a:pt x="229" y="198"/>
                    </a:cubicBezTo>
                    <a:cubicBezTo>
                      <a:pt x="229" y="198"/>
                      <a:pt x="230" y="197"/>
                      <a:pt x="230" y="197"/>
                    </a:cubicBezTo>
                    <a:cubicBezTo>
                      <a:pt x="230" y="196"/>
                      <a:pt x="232" y="195"/>
                      <a:pt x="232" y="195"/>
                    </a:cubicBezTo>
                    <a:cubicBezTo>
                      <a:pt x="235" y="194"/>
                      <a:pt x="235" y="194"/>
                      <a:pt x="235" y="194"/>
                    </a:cubicBezTo>
                    <a:cubicBezTo>
                      <a:pt x="234" y="191"/>
                      <a:pt x="234" y="191"/>
                      <a:pt x="234" y="191"/>
                    </a:cubicBezTo>
                    <a:cubicBezTo>
                      <a:pt x="234" y="188"/>
                      <a:pt x="234" y="188"/>
                      <a:pt x="234" y="188"/>
                    </a:cubicBezTo>
                    <a:cubicBezTo>
                      <a:pt x="234" y="188"/>
                      <a:pt x="238" y="189"/>
                      <a:pt x="238" y="189"/>
                    </a:cubicBezTo>
                    <a:cubicBezTo>
                      <a:pt x="238" y="190"/>
                      <a:pt x="239" y="192"/>
                      <a:pt x="240" y="192"/>
                    </a:cubicBezTo>
                    <a:cubicBezTo>
                      <a:pt x="240" y="191"/>
                      <a:pt x="240" y="189"/>
                      <a:pt x="240" y="189"/>
                    </a:cubicBezTo>
                    <a:cubicBezTo>
                      <a:pt x="240" y="189"/>
                      <a:pt x="241" y="186"/>
                      <a:pt x="242" y="187"/>
                    </a:cubicBezTo>
                    <a:cubicBezTo>
                      <a:pt x="244" y="188"/>
                      <a:pt x="245" y="186"/>
                      <a:pt x="246" y="186"/>
                    </a:cubicBezTo>
                    <a:cubicBezTo>
                      <a:pt x="246" y="185"/>
                      <a:pt x="247" y="183"/>
                      <a:pt x="247" y="183"/>
                    </a:cubicBezTo>
                    <a:cubicBezTo>
                      <a:pt x="247" y="183"/>
                      <a:pt x="248" y="180"/>
                      <a:pt x="247" y="179"/>
                    </a:cubicBezTo>
                    <a:cubicBezTo>
                      <a:pt x="246" y="179"/>
                      <a:pt x="245" y="179"/>
                      <a:pt x="245" y="178"/>
                    </a:cubicBezTo>
                    <a:cubicBezTo>
                      <a:pt x="245" y="178"/>
                      <a:pt x="246" y="176"/>
                      <a:pt x="247" y="176"/>
                    </a:cubicBezTo>
                    <a:cubicBezTo>
                      <a:pt x="248" y="176"/>
                      <a:pt x="248" y="176"/>
                      <a:pt x="250" y="175"/>
                    </a:cubicBezTo>
                    <a:cubicBezTo>
                      <a:pt x="251" y="174"/>
                      <a:pt x="251" y="173"/>
                      <a:pt x="251" y="173"/>
                    </a:cubicBezTo>
                    <a:cubicBezTo>
                      <a:pt x="251" y="173"/>
                      <a:pt x="254" y="172"/>
                      <a:pt x="254" y="172"/>
                    </a:cubicBezTo>
                    <a:cubicBezTo>
                      <a:pt x="258" y="170"/>
                      <a:pt x="258" y="170"/>
                      <a:pt x="258" y="170"/>
                    </a:cubicBezTo>
                    <a:cubicBezTo>
                      <a:pt x="258" y="168"/>
                      <a:pt x="258" y="168"/>
                      <a:pt x="258" y="168"/>
                    </a:cubicBezTo>
                    <a:cubicBezTo>
                      <a:pt x="258" y="168"/>
                      <a:pt x="260" y="168"/>
                      <a:pt x="260" y="168"/>
                    </a:cubicBezTo>
                    <a:cubicBezTo>
                      <a:pt x="261" y="168"/>
                      <a:pt x="262" y="169"/>
                      <a:pt x="262" y="169"/>
                    </a:cubicBezTo>
                    <a:cubicBezTo>
                      <a:pt x="262" y="169"/>
                      <a:pt x="264" y="169"/>
                      <a:pt x="264" y="169"/>
                    </a:cubicBezTo>
                    <a:cubicBezTo>
                      <a:pt x="264" y="168"/>
                      <a:pt x="263" y="167"/>
                      <a:pt x="264" y="167"/>
                    </a:cubicBezTo>
                    <a:cubicBezTo>
                      <a:pt x="265" y="168"/>
                      <a:pt x="265" y="168"/>
                      <a:pt x="265" y="169"/>
                    </a:cubicBezTo>
                    <a:cubicBezTo>
                      <a:pt x="266" y="169"/>
                      <a:pt x="266" y="169"/>
                      <a:pt x="266" y="169"/>
                    </a:cubicBezTo>
                    <a:cubicBezTo>
                      <a:pt x="267" y="169"/>
                      <a:pt x="268" y="170"/>
                      <a:pt x="269" y="171"/>
                    </a:cubicBezTo>
                    <a:cubicBezTo>
                      <a:pt x="269" y="171"/>
                      <a:pt x="269" y="172"/>
                      <a:pt x="269" y="173"/>
                    </a:cubicBezTo>
                    <a:cubicBezTo>
                      <a:pt x="269" y="174"/>
                      <a:pt x="269" y="174"/>
                      <a:pt x="269" y="175"/>
                    </a:cubicBezTo>
                    <a:cubicBezTo>
                      <a:pt x="269" y="176"/>
                      <a:pt x="269" y="176"/>
                      <a:pt x="269" y="176"/>
                    </a:cubicBezTo>
                    <a:cubicBezTo>
                      <a:pt x="269" y="176"/>
                      <a:pt x="272" y="178"/>
                      <a:pt x="272" y="177"/>
                    </a:cubicBezTo>
                    <a:cubicBezTo>
                      <a:pt x="272" y="176"/>
                      <a:pt x="272" y="177"/>
                      <a:pt x="272" y="175"/>
                    </a:cubicBezTo>
                    <a:cubicBezTo>
                      <a:pt x="271" y="174"/>
                      <a:pt x="272" y="173"/>
                      <a:pt x="272" y="172"/>
                    </a:cubicBezTo>
                    <a:cubicBezTo>
                      <a:pt x="271" y="171"/>
                      <a:pt x="270" y="169"/>
                      <a:pt x="270" y="168"/>
                    </a:cubicBezTo>
                    <a:cubicBezTo>
                      <a:pt x="270" y="168"/>
                      <a:pt x="271" y="167"/>
                      <a:pt x="272" y="167"/>
                    </a:cubicBezTo>
                    <a:cubicBezTo>
                      <a:pt x="273" y="167"/>
                      <a:pt x="272" y="166"/>
                      <a:pt x="273" y="167"/>
                    </a:cubicBezTo>
                    <a:cubicBezTo>
                      <a:pt x="274" y="168"/>
                      <a:pt x="274" y="169"/>
                      <a:pt x="275" y="169"/>
                    </a:cubicBezTo>
                    <a:cubicBezTo>
                      <a:pt x="276" y="169"/>
                      <a:pt x="276" y="169"/>
                      <a:pt x="276" y="169"/>
                    </a:cubicBezTo>
                    <a:cubicBezTo>
                      <a:pt x="276" y="170"/>
                      <a:pt x="277" y="171"/>
                      <a:pt x="277" y="172"/>
                    </a:cubicBezTo>
                    <a:cubicBezTo>
                      <a:pt x="277" y="173"/>
                      <a:pt x="277" y="173"/>
                      <a:pt x="277" y="174"/>
                    </a:cubicBezTo>
                    <a:cubicBezTo>
                      <a:pt x="277" y="174"/>
                      <a:pt x="279" y="177"/>
                      <a:pt x="279" y="177"/>
                    </a:cubicBezTo>
                    <a:cubicBezTo>
                      <a:pt x="279" y="177"/>
                      <a:pt x="281" y="175"/>
                      <a:pt x="281" y="175"/>
                    </a:cubicBezTo>
                    <a:cubicBezTo>
                      <a:pt x="281" y="174"/>
                      <a:pt x="281" y="173"/>
                      <a:pt x="281" y="173"/>
                    </a:cubicBezTo>
                    <a:cubicBezTo>
                      <a:pt x="281" y="172"/>
                      <a:pt x="281" y="171"/>
                      <a:pt x="281" y="171"/>
                    </a:cubicBezTo>
                    <a:cubicBezTo>
                      <a:pt x="281" y="170"/>
                      <a:pt x="278" y="167"/>
                      <a:pt x="278" y="167"/>
                    </a:cubicBezTo>
                    <a:cubicBezTo>
                      <a:pt x="278" y="167"/>
                      <a:pt x="278" y="166"/>
                      <a:pt x="279" y="165"/>
                    </a:cubicBezTo>
                    <a:cubicBezTo>
                      <a:pt x="279" y="165"/>
                      <a:pt x="280" y="164"/>
                      <a:pt x="282" y="163"/>
                    </a:cubicBezTo>
                    <a:cubicBezTo>
                      <a:pt x="276" y="150"/>
                      <a:pt x="276" y="150"/>
                      <a:pt x="276" y="150"/>
                    </a:cubicBezTo>
                    <a:cubicBezTo>
                      <a:pt x="270" y="147"/>
                      <a:pt x="270" y="147"/>
                      <a:pt x="270" y="147"/>
                    </a:cubicBezTo>
                    <a:cubicBezTo>
                      <a:pt x="266" y="143"/>
                      <a:pt x="266" y="143"/>
                      <a:pt x="266" y="143"/>
                    </a:cubicBezTo>
                    <a:cubicBezTo>
                      <a:pt x="266" y="138"/>
                      <a:pt x="266" y="138"/>
                      <a:pt x="266" y="138"/>
                    </a:cubicBezTo>
                    <a:cubicBezTo>
                      <a:pt x="263" y="134"/>
                      <a:pt x="263" y="134"/>
                      <a:pt x="263" y="134"/>
                    </a:cubicBezTo>
                    <a:cubicBezTo>
                      <a:pt x="263" y="134"/>
                      <a:pt x="264" y="131"/>
                      <a:pt x="264" y="130"/>
                    </a:cubicBezTo>
                    <a:cubicBezTo>
                      <a:pt x="265" y="129"/>
                      <a:pt x="267" y="124"/>
                      <a:pt x="267" y="124"/>
                    </a:cubicBezTo>
                    <a:cubicBezTo>
                      <a:pt x="267" y="124"/>
                      <a:pt x="266" y="120"/>
                      <a:pt x="266" y="119"/>
                    </a:cubicBezTo>
                    <a:cubicBezTo>
                      <a:pt x="266" y="118"/>
                      <a:pt x="267" y="113"/>
                      <a:pt x="267" y="113"/>
                    </a:cubicBezTo>
                    <a:cubicBezTo>
                      <a:pt x="266" y="108"/>
                      <a:pt x="266" y="108"/>
                      <a:pt x="266" y="108"/>
                    </a:cubicBezTo>
                    <a:cubicBezTo>
                      <a:pt x="254" y="94"/>
                      <a:pt x="254" y="94"/>
                      <a:pt x="254" y="94"/>
                    </a:cubicBezTo>
                    <a:cubicBezTo>
                      <a:pt x="255" y="88"/>
                      <a:pt x="255" y="88"/>
                      <a:pt x="255" y="88"/>
                    </a:cubicBezTo>
                    <a:cubicBezTo>
                      <a:pt x="255" y="88"/>
                      <a:pt x="255" y="88"/>
                      <a:pt x="255" y="88"/>
                    </a:cubicBezTo>
                    <a:close/>
                    <a:moveTo>
                      <a:pt x="165" y="710"/>
                    </a:moveTo>
                    <a:cubicBezTo>
                      <a:pt x="165" y="710"/>
                      <a:pt x="165" y="710"/>
                      <a:pt x="165" y="710"/>
                    </a:cubicBezTo>
                    <a:cubicBezTo>
                      <a:pt x="166" y="702"/>
                      <a:pt x="166" y="702"/>
                      <a:pt x="166" y="702"/>
                    </a:cubicBezTo>
                    <a:cubicBezTo>
                      <a:pt x="166" y="702"/>
                      <a:pt x="164" y="699"/>
                      <a:pt x="164" y="699"/>
                    </a:cubicBezTo>
                    <a:cubicBezTo>
                      <a:pt x="164" y="698"/>
                      <a:pt x="163" y="696"/>
                      <a:pt x="163" y="693"/>
                    </a:cubicBezTo>
                    <a:cubicBezTo>
                      <a:pt x="164" y="690"/>
                      <a:pt x="164" y="689"/>
                      <a:pt x="165" y="687"/>
                    </a:cubicBezTo>
                    <a:cubicBezTo>
                      <a:pt x="165" y="685"/>
                      <a:pt x="167" y="684"/>
                      <a:pt x="167" y="682"/>
                    </a:cubicBezTo>
                    <a:cubicBezTo>
                      <a:pt x="167" y="679"/>
                      <a:pt x="167" y="678"/>
                      <a:pt x="168" y="676"/>
                    </a:cubicBezTo>
                    <a:cubicBezTo>
                      <a:pt x="168" y="674"/>
                      <a:pt x="169" y="672"/>
                      <a:pt x="170" y="672"/>
                    </a:cubicBezTo>
                    <a:cubicBezTo>
                      <a:pt x="170" y="671"/>
                      <a:pt x="172" y="667"/>
                      <a:pt x="172" y="667"/>
                    </a:cubicBezTo>
                    <a:cubicBezTo>
                      <a:pt x="173" y="662"/>
                      <a:pt x="173" y="662"/>
                      <a:pt x="173" y="662"/>
                    </a:cubicBezTo>
                    <a:cubicBezTo>
                      <a:pt x="173" y="662"/>
                      <a:pt x="175" y="657"/>
                      <a:pt x="175" y="656"/>
                    </a:cubicBezTo>
                    <a:cubicBezTo>
                      <a:pt x="175" y="655"/>
                      <a:pt x="174" y="651"/>
                      <a:pt x="174" y="650"/>
                    </a:cubicBezTo>
                    <a:cubicBezTo>
                      <a:pt x="175" y="649"/>
                      <a:pt x="177" y="647"/>
                      <a:pt x="177" y="647"/>
                    </a:cubicBezTo>
                    <a:cubicBezTo>
                      <a:pt x="180" y="647"/>
                      <a:pt x="180" y="647"/>
                      <a:pt x="180" y="647"/>
                    </a:cubicBezTo>
                    <a:cubicBezTo>
                      <a:pt x="180" y="647"/>
                      <a:pt x="180" y="650"/>
                      <a:pt x="179" y="651"/>
                    </a:cubicBezTo>
                    <a:cubicBezTo>
                      <a:pt x="178" y="651"/>
                      <a:pt x="177" y="652"/>
                      <a:pt x="177" y="652"/>
                    </a:cubicBezTo>
                    <a:cubicBezTo>
                      <a:pt x="177" y="653"/>
                      <a:pt x="179" y="655"/>
                      <a:pt x="179" y="655"/>
                    </a:cubicBezTo>
                    <a:cubicBezTo>
                      <a:pt x="179" y="659"/>
                      <a:pt x="179" y="659"/>
                      <a:pt x="179" y="659"/>
                    </a:cubicBezTo>
                    <a:cubicBezTo>
                      <a:pt x="177" y="663"/>
                      <a:pt x="177" y="663"/>
                      <a:pt x="177" y="663"/>
                    </a:cubicBezTo>
                    <a:cubicBezTo>
                      <a:pt x="175" y="668"/>
                      <a:pt x="175" y="668"/>
                      <a:pt x="175" y="668"/>
                    </a:cubicBezTo>
                    <a:cubicBezTo>
                      <a:pt x="175" y="673"/>
                      <a:pt x="175" y="673"/>
                      <a:pt x="175" y="673"/>
                    </a:cubicBezTo>
                    <a:cubicBezTo>
                      <a:pt x="174" y="676"/>
                      <a:pt x="174" y="676"/>
                      <a:pt x="174" y="676"/>
                    </a:cubicBezTo>
                    <a:cubicBezTo>
                      <a:pt x="173" y="679"/>
                      <a:pt x="173" y="679"/>
                      <a:pt x="173" y="679"/>
                    </a:cubicBezTo>
                    <a:cubicBezTo>
                      <a:pt x="171" y="685"/>
                      <a:pt x="171" y="685"/>
                      <a:pt x="171" y="685"/>
                    </a:cubicBezTo>
                    <a:cubicBezTo>
                      <a:pt x="172" y="690"/>
                      <a:pt x="172" y="690"/>
                      <a:pt x="172" y="690"/>
                    </a:cubicBezTo>
                    <a:cubicBezTo>
                      <a:pt x="169" y="696"/>
                      <a:pt x="169" y="696"/>
                      <a:pt x="169" y="696"/>
                    </a:cubicBezTo>
                    <a:cubicBezTo>
                      <a:pt x="169" y="696"/>
                      <a:pt x="169" y="699"/>
                      <a:pt x="169" y="700"/>
                    </a:cubicBezTo>
                    <a:cubicBezTo>
                      <a:pt x="169" y="701"/>
                      <a:pt x="169" y="707"/>
                      <a:pt x="169" y="707"/>
                    </a:cubicBezTo>
                    <a:cubicBezTo>
                      <a:pt x="169" y="707"/>
                      <a:pt x="169" y="710"/>
                      <a:pt x="168" y="710"/>
                    </a:cubicBezTo>
                    <a:cubicBezTo>
                      <a:pt x="167" y="710"/>
                      <a:pt x="165" y="710"/>
                      <a:pt x="165" y="710"/>
                    </a:cubicBezTo>
                    <a:close/>
                    <a:moveTo>
                      <a:pt x="206" y="649"/>
                    </a:moveTo>
                    <a:cubicBezTo>
                      <a:pt x="206" y="649"/>
                      <a:pt x="206" y="649"/>
                      <a:pt x="206" y="649"/>
                    </a:cubicBezTo>
                    <a:cubicBezTo>
                      <a:pt x="205" y="647"/>
                      <a:pt x="205" y="647"/>
                      <a:pt x="205" y="647"/>
                    </a:cubicBezTo>
                    <a:cubicBezTo>
                      <a:pt x="208" y="646"/>
                      <a:pt x="208" y="646"/>
                      <a:pt x="208" y="646"/>
                    </a:cubicBezTo>
                    <a:cubicBezTo>
                      <a:pt x="208" y="646"/>
                      <a:pt x="207" y="642"/>
                      <a:pt x="207" y="641"/>
                    </a:cubicBezTo>
                    <a:cubicBezTo>
                      <a:pt x="207" y="640"/>
                      <a:pt x="206" y="641"/>
                      <a:pt x="205" y="639"/>
                    </a:cubicBezTo>
                    <a:cubicBezTo>
                      <a:pt x="204" y="638"/>
                      <a:pt x="204" y="635"/>
                      <a:pt x="204" y="635"/>
                    </a:cubicBezTo>
                    <a:cubicBezTo>
                      <a:pt x="204" y="634"/>
                      <a:pt x="205" y="631"/>
                      <a:pt x="205" y="631"/>
                    </a:cubicBezTo>
                    <a:cubicBezTo>
                      <a:pt x="205" y="631"/>
                      <a:pt x="208" y="627"/>
                      <a:pt x="210" y="625"/>
                    </a:cubicBezTo>
                    <a:cubicBezTo>
                      <a:pt x="213" y="622"/>
                      <a:pt x="212" y="622"/>
                      <a:pt x="212" y="620"/>
                    </a:cubicBezTo>
                    <a:cubicBezTo>
                      <a:pt x="211" y="619"/>
                      <a:pt x="213" y="618"/>
                      <a:pt x="213" y="618"/>
                    </a:cubicBezTo>
                    <a:cubicBezTo>
                      <a:pt x="216" y="615"/>
                      <a:pt x="216" y="615"/>
                      <a:pt x="216" y="615"/>
                    </a:cubicBezTo>
                    <a:cubicBezTo>
                      <a:pt x="218" y="610"/>
                      <a:pt x="218" y="610"/>
                      <a:pt x="218" y="610"/>
                    </a:cubicBezTo>
                    <a:cubicBezTo>
                      <a:pt x="218" y="610"/>
                      <a:pt x="221" y="613"/>
                      <a:pt x="221" y="613"/>
                    </a:cubicBezTo>
                    <a:cubicBezTo>
                      <a:pt x="222" y="613"/>
                      <a:pt x="222" y="612"/>
                      <a:pt x="222" y="611"/>
                    </a:cubicBezTo>
                    <a:cubicBezTo>
                      <a:pt x="222" y="610"/>
                      <a:pt x="224" y="610"/>
                      <a:pt x="224" y="610"/>
                    </a:cubicBezTo>
                    <a:cubicBezTo>
                      <a:pt x="225" y="610"/>
                      <a:pt x="228" y="609"/>
                      <a:pt x="228" y="609"/>
                    </a:cubicBezTo>
                    <a:cubicBezTo>
                      <a:pt x="229" y="607"/>
                      <a:pt x="229" y="607"/>
                      <a:pt x="229" y="607"/>
                    </a:cubicBezTo>
                    <a:cubicBezTo>
                      <a:pt x="229" y="607"/>
                      <a:pt x="233" y="606"/>
                      <a:pt x="235" y="607"/>
                    </a:cubicBezTo>
                    <a:cubicBezTo>
                      <a:pt x="236" y="608"/>
                      <a:pt x="234" y="608"/>
                      <a:pt x="234" y="609"/>
                    </a:cubicBezTo>
                    <a:cubicBezTo>
                      <a:pt x="234" y="610"/>
                      <a:pt x="234" y="610"/>
                      <a:pt x="234" y="611"/>
                    </a:cubicBezTo>
                    <a:cubicBezTo>
                      <a:pt x="234" y="612"/>
                      <a:pt x="233" y="613"/>
                      <a:pt x="230" y="613"/>
                    </a:cubicBezTo>
                    <a:cubicBezTo>
                      <a:pt x="227" y="614"/>
                      <a:pt x="229" y="616"/>
                      <a:pt x="229" y="616"/>
                    </a:cubicBezTo>
                    <a:cubicBezTo>
                      <a:pt x="229" y="616"/>
                      <a:pt x="229" y="620"/>
                      <a:pt x="229" y="620"/>
                    </a:cubicBezTo>
                    <a:cubicBezTo>
                      <a:pt x="228" y="621"/>
                      <a:pt x="226" y="623"/>
                      <a:pt x="224" y="623"/>
                    </a:cubicBezTo>
                    <a:cubicBezTo>
                      <a:pt x="223" y="624"/>
                      <a:pt x="223" y="626"/>
                      <a:pt x="223" y="626"/>
                    </a:cubicBezTo>
                    <a:cubicBezTo>
                      <a:pt x="223" y="627"/>
                      <a:pt x="224" y="629"/>
                      <a:pt x="224" y="631"/>
                    </a:cubicBezTo>
                    <a:cubicBezTo>
                      <a:pt x="224" y="632"/>
                      <a:pt x="224" y="632"/>
                      <a:pt x="225" y="634"/>
                    </a:cubicBezTo>
                    <a:cubicBezTo>
                      <a:pt x="225" y="635"/>
                      <a:pt x="227" y="635"/>
                      <a:pt x="228" y="635"/>
                    </a:cubicBezTo>
                    <a:cubicBezTo>
                      <a:pt x="228" y="636"/>
                      <a:pt x="230" y="638"/>
                      <a:pt x="229" y="639"/>
                    </a:cubicBezTo>
                    <a:cubicBezTo>
                      <a:pt x="228" y="640"/>
                      <a:pt x="227" y="641"/>
                      <a:pt x="226" y="641"/>
                    </a:cubicBezTo>
                    <a:cubicBezTo>
                      <a:pt x="226" y="642"/>
                      <a:pt x="224" y="645"/>
                      <a:pt x="224" y="645"/>
                    </a:cubicBezTo>
                    <a:cubicBezTo>
                      <a:pt x="224" y="645"/>
                      <a:pt x="225" y="647"/>
                      <a:pt x="224" y="649"/>
                    </a:cubicBezTo>
                    <a:cubicBezTo>
                      <a:pt x="224" y="651"/>
                      <a:pt x="222" y="650"/>
                      <a:pt x="221" y="651"/>
                    </a:cubicBezTo>
                    <a:cubicBezTo>
                      <a:pt x="221" y="651"/>
                      <a:pt x="218" y="654"/>
                      <a:pt x="218" y="654"/>
                    </a:cubicBezTo>
                    <a:cubicBezTo>
                      <a:pt x="217" y="654"/>
                      <a:pt x="216" y="658"/>
                      <a:pt x="216" y="660"/>
                    </a:cubicBezTo>
                    <a:cubicBezTo>
                      <a:pt x="216" y="661"/>
                      <a:pt x="216" y="663"/>
                      <a:pt x="216" y="664"/>
                    </a:cubicBezTo>
                    <a:cubicBezTo>
                      <a:pt x="216" y="665"/>
                      <a:pt x="216" y="664"/>
                      <a:pt x="214" y="667"/>
                    </a:cubicBezTo>
                    <a:cubicBezTo>
                      <a:pt x="211" y="670"/>
                      <a:pt x="212" y="668"/>
                      <a:pt x="209" y="667"/>
                    </a:cubicBezTo>
                    <a:cubicBezTo>
                      <a:pt x="205" y="667"/>
                      <a:pt x="209" y="666"/>
                      <a:pt x="210" y="664"/>
                    </a:cubicBezTo>
                    <a:cubicBezTo>
                      <a:pt x="211" y="662"/>
                      <a:pt x="212" y="660"/>
                      <a:pt x="212" y="660"/>
                    </a:cubicBezTo>
                    <a:cubicBezTo>
                      <a:pt x="211" y="656"/>
                      <a:pt x="211" y="656"/>
                      <a:pt x="211" y="656"/>
                    </a:cubicBezTo>
                    <a:cubicBezTo>
                      <a:pt x="209" y="653"/>
                      <a:pt x="209" y="653"/>
                      <a:pt x="209" y="653"/>
                    </a:cubicBezTo>
                    <a:lnTo>
                      <a:pt x="206" y="64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46" name="Freeform 96"/>
              <p:cNvSpPr>
                <a:spLocks noEditPoints="1"/>
              </p:cNvSpPr>
              <p:nvPr/>
            </p:nvSpPr>
            <p:spPr bwMode="auto">
              <a:xfrm>
                <a:off x="15211001" y="3477700"/>
                <a:ext cx="2491821" cy="3413107"/>
              </a:xfrm>
              <a:custGeom>
                <a:avLst/>
                <a:gdLst>
                  <a:gd name="T0" fmla="*/ 383 w 538"/>
                  <a:gd name="T1" fmla="*/ 61 h 760"/>
                  <a:gd name="T2" fmla="*/ 367 w 538"/>
                  <a:gd name="T3" fmla="*/ 127 h 760"/>
                  <a:gd name="T4" fmla="*/ 435 w 538"/>
                  <a:gd name="T5" fmla="*/ 150 h 760"/>
                  <a:gd name="T6" fmla="*/ 438 w 538"/>
                  <a:gd name="T7" fmla="*/ 149 h 760"/>
                  <a:gd name="T8" fmla="*/ 438 w 538"/>
                  <a:gd name="T9" fmla="*/ 148 h 760"/>
                  <a:gd name="T10" fmla="*/ 443 w 538"/>
                  <a:gd name="T11" fmla="*/ 86 h 760"/>
                  <a:gd name="T12" fmla="*/ 500 w 538"/>
                  <a:gd name="T13" fmla="*/ 70 h 760"/>
                  <a:gd name="T14" fmla="*/ 509 w 538"/>
                  <a:gd name="T15" fmla="*/ 106 h 760"/>
                  <a:gd name="T16" fmla="*/ 499 w 538"/>
                  <a:gd name="T17" fmla="*/ 50 h 760"/>
                  <a:gd name="T18" fmla="*/ 468 w 538"/>
                  <a:gd name="T19" fmla="*/ 9 h 760"/>
                  <a:gd name="T20" fmla="*/ 444 w 538"/>
                  <a:gd name="T21" fmla="*/ 21 h 760"/>
                  <a:gd name="T22" fmla="*/ 425 w 538"/>
                  <a:gd name="T23" fmla="*/ 23 h 760"/>
                  <a:gd name="T24" fmla="*/ 400 w 538"/>
                  <a:gd name="T25" fmla="*/ 33 h 760"/>
                  <a:gd name="T26" fmla="*/ 377 w 538"/>
                  <a:gd name="T27" fmla="*/ 69 h 760"/>
                  <a:gd name="T28" fmla="*/ 361 w 538"/>
                  <a:gd name="T29" fmla="*/ 85 h 760"/>
                  <a:gd name="T30" fmla="*/ 328 w 538"/>
                  <a:gd name="T31" fmla="*/ 96 h 760"/>
                  <a:gd name="T32" fmla="*/ 298 w 538"/>
                  <a:gd name="T33" fmla="*/ 115 h 760"/>
                  <a:gd name="T34" fmla="*/ 281 w 538"/>
                  <a:gd name="T35" fmla="*/ 161 h 760"/>
                  <a:gd name="T36" fmla="*/ 241 w 538"/>
                  <a:gd name="T37" fmla="*/ 187 h 760"/>
                  <a:gd name="T38" fmla="*/ 235 w 538"/>
                  <a:gd name="T39" fmla="*/ 201 h 760"/>
                  <a:gd name="T40" fmla="*/ 241 w 538"/>
                  <a:gd name="T41" fmla="*/ 223 h 760"/>
                  <a:gd name="T42" fmla="*/ 235 w 538"/>
                  <a:gd name="T43" fmla="*/ 256 h 760"/>
                  <a:gd name="T44" fmla="*/ 219 w 538"/>
                  <a:gd name="T45" fmla="*/ 306 h 760"/>
                  <a:gd name="T46" fmla="*/ 193 w 538"/>
                  <a:gd name="T47" fmla="*/ 362 h 760"/>
                  <a:gd name="T48" fmla="*/ 174 w 538"/>
                  <a:gd name="T49" fmla="*/ 390 h 760"/>
                  <a:gd name="T50" fmla="*/ 145 w 538"/>
                  <a:gd name="T51" fmla="*/ 436 h 760"/>
                  <a:gd name="T52" fmla="*/ 139 w 538"/>
                  <a:gd name="T53" fmla="*/ 456 h 760"/>
                  <a:gd name="T54" fmla="*/ 97 w 538"/>
                  <a:gd name="T55" fmla="*/ 474 h 760"/>
                  <a:gd name="T56" fmla="*/ 59 w 538"/>
                  <a:gd name="T57" fmla="*/ 500 h 760"/>
                  <a:gd name="T58" fmla="*/ 24 w 538"/>
                  <a:gd name="T59" fmla="*/ 527 h 760"/>
                  <a:gd name="T60" fmla="*/ 14 w 538"/>
                  <a:gd name="T61" fmla="*/ 551 h 760"/>
                  <a:gd name="T62" fmla="*/ 4 w 538"/>
                  <a:gd name="T63" fmla="*/ 599 h 760"/>
                  <a:gd name="T64" fmla="*/ 13 w 538"/>
                  <a:gd name="T65" fmla="*/ 650 h 760"/>
                  <a:gd name="T66" fmla="*/ 22 w 538"/>
                  <a:gd name="T67" fmla="*/ 686 h 760"/>
                  <a:gd name="T68" fmla="*/ 33 w 538"/>
                  <a:gd name="T69" fmla="*/ 742 h 760"/>
                  <a:gd name="T70" fmla="*/ 96 w 538"/>
                  <a:gd name="T71" fmla="*/ 747 h 760"/>
                  <a:gd name="T72" fmla="*/ 173 w 538"/>
                  <a:gd name="T73" fmla="*/ 704 h 760"/>
                  <a:gd name="T74" fmla="*/ 188 w 538"/>
                  <a:gd name="T75" fmla="*/ 671 h 760"/>
                  <a:gd name="T76" fmla="*/ 193 w 538"/>
                  <a:gd name="T77" fmla="*/ 655 h 760"/>
                  <a:gd name="T78" fmla="*/ 193 w 538"/>
                  <a:gd name="T79" fmla="*/ 655 h 760"/>
                  <a:gd name="T80" fmla="*/ 207 w 538"/>
                  <a:gd name="T81" fmla="*/ 644 h 760"/>
                  <a:gd name="T82" fmla="*/ 212 w 538"/>
                  <a:gd name="T83" fmla="*/ 590 h 760"/>
                  <a:gd name="T84" fmla="*/ 213 w 538"/>
                  <a:gd name="T85" fmla="*/ 589 h 760"/>
                  <a:gd name="T86" fmla="*/ 213 w 538"/>
                  <a:gd name="T87" fmla="*/ 586 h 760"/>
                  <a:gd name="T88" fmla="*/ 213 w 538"/>
                  <a:gd name="T89" fmla="*/ 584 h 760"/>
                  <a:gd name="T90" fmla="*/ 214 w 538"/>
                  <a:gd name="T91" fmla="*/ 582 h 760"/>
                  <a:gd name="T92" fmla="*/ 189 w 538"/>
                  <a:gd name="T93" fmla="*/ 510 h 760"/>
                  <a:gd name="T94" fmla="*/ 231 w 538"/>
                  <a:gd name="T95" fmla="*/ 427 h 760"/>
                  <a:gd name="T96" fmla="*/ 240 w 538"/>
                  <a:gd name="T97" fmla="*/ 314 h 760"/>
                  <a:gd name="T98" fmla="*/ 275 w 538"/>
                  <a:gd name="T99" fmla="*/ 228 h 760"/>
                  <a:gd name="T100" fmla="*/ 275 w 538"/>
                  <a:gd name="T101" fmla="*/ 220 h 760"/>
                  <a:gd name="T102" fmla="*/ 275 w 538"/>
                  <a:gd name="T103" fmla="*/ 218 h 760"/>
                  <a:gd name="T104" fmla="*/ 276 w 538"/>
                  <a:gd name="T105" fmla="*/ 217 h 760"/>
                  <a:gd name="T106" fmla="*/ 277 w 538"/>
                  <a:gd name="T107" fmla="*/ 215 h 760"/>
                  <a:gd name="T108" fmla="*/ 302 w 538"/>
                  <a:gd name="T109" fmla="*/ 202 h 760"/>
                  <a:gd name="T110" fmla="*/ 342 w 538"/>
                  <a:gd name="T111" fmla="*/ 142 h 760"/>
                  <a:gd name="T112" fmla="*/ 360 w 538"/>
                  <a:gd name="T113" fmla="*/ 125 h 760"/>
                  <a:gd name="T114" fmla="*/ 361 w 538"/>
                  <a:gd name="T115" fmla="*/ 125 h 760"/>
                  <a:gd name="T116" fmla="*/ 363 w 538"/>
                  <a:gd name="T117" fmla="*/ 125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38" h="760">
                    <a:moveTo>
                      <a:pt x="370" y="57"/>
                    </a:moveTo>
                    <a:cubicBezTo>
                      <a:pt x="368" y="57"/>
                      <a:pt x="365" y="58"/>
                      <a:pt x="365" y="56"/>
                    </a:cubicBezTo>
                    <a:cubicBezTo>
                      <a:pt x="365" y="55"/>
                      <a:pt x="362" y="52"/>
                      <a:pt x="362" y="52"/>
                    </a:cubicBezTo>
                    <a:cubicBezTo>
                      <a:pt x="362" y="51"/>
                      <a:pt x="360" y="49"/>
                      <a:pt x="363" y="48"/>
                    </a:cubicBezTo>
                    <a:cubicBezTo>
                      <a:pt x="365" y="46"/>
                      <a:pt x="372" y="43"/>
                      <a:pt x="373" y="43"/>
                    </a:cubicBezTo>
                    <a:cubicBezTo>
                      <a:pt x="373" y="43"/>
                      <a:pt x="376" y="38"/>
                      <a:pt x="377" y="37"/>
                    </a:cubicBezTo>
                    <a:cubicBezTo>
                      <a:pt x="378" y="37"/>
                      <a:pt x="384" y="37"/>
                      <a:pt x="384" y="37"/>
                    </a:cubicBezTo>
                    <a:cubicBezTo>
                      <a:pt x="384" y="37"/>
                      <a:pt x="385" y="38"/>
                      <a:pt x="387" y="38"/>
                    </a:cubicBezTo>
                    <a:cubicBezTo>
                      <a:pt x="389" y="39"/>
                      <a:pt x="393" y="36"/>
                      <a:pt x="391" y="39"/>
                    </a:cubicBezTo>
                    <a:cubicBezTo>
                      <a:pt x="388" y="41"/>
                      <a:pt x="387" y="42"/>
                      <a:pt x="386" y="42"/>
                    </a:cubicBezTo>
                    <a:cubicBezTo>
                      <a:pt x="385" y="43"/>
                      <a:pt x="380" y="47"/>
                      <a:pt x="380" y="49"/>
                    </a:cubicBezTo>
                    <a:cubicBezTo>
                      <a:pt x="379" y="51"/>
                      <a:pt x="380" y="51"/>
                      <a:pt x="379" y="52"/>
                    </a:cubicBezTo>
                    <a:cubicBezTo>
                      <a:pt x="377" y="53"/>
                      <a:pt x="371" y="56"/>
                      <a:pt x="370" y="57"/>
                    </a:cubicBezTo>
                    <a:close/>
                    <a:moveTo>
                      <a:pt x="383" y="61"/>
                    </a:moveTo>
                    <a:cubicBezTo>
                      <a:pt x="383" y="61"/>
                      <a:pt x="383" y="61"/>
                      <a:pt x="383" y="61"/>
                    </a:cubicBezTo>
                    <a:cubicBezTo>
                      <a:pt x="383" y="61"/>
                      <a:pt x="386" y="62"/>
                      <a:pt x="386" y="61"/>
                    </a:cubicBezTo>
                    <a:cubicBezTo>
                      <a:pt x="386" y="61"/>
                      <a:pt x="387" y="59"/>
                      <a:pt x="387" y="56"/>
                    </a:cubicBezTo>
                    <a:cubicBezTo>
                      <a:pt x="388" y="53"/>
                      <a:pt x="390" y="53"/>
                      <a:pt x="391" y="52"/>
                    </a:cubicBezTo>
                    <a:cubicBezTo>
                      <a:pt x="392" y="51"/>
                      <a:pt x="391" y="51"/>
                      <a:pt x="392" y="49"/>
                    </a:cubicBezTo>
                    <a:cubicBezTo>
                      <a:pt x="392" y="47"/>
                      <a:pt x="391" y="47"/>
                      <a:pt x="389" y="46"/>
                    </a:cubicBezTo>
                    <a:cubicBezTo>
                      <a:pt x="386" y="46"/>
                      <a:pt x="386" y="48"/>
                      <a:pt x="384" y="48"/>
                    </a:cubicBezTo>
                    <a:cubicBezTo>
                      <a:pt x="383" y="49"/>
                      <a:pt x="383" y="51"/>
                      <a:pt x="384" y="52"/>
                    </a:cubicBezTo>
                    <a:cubicBezTo>
                      <a:pt x="384" y="53"/>
                      <a:pt x="382" y="54"/>
                      <a:pt x="380" y="55"/>
                    </a:cubicBezTo>
                    <a:cubicBezTo>
                      <a:pt x="378" y="57"/>
                      <a:pt x="378" y="59"/>
                      <a:pt x="378" y="59"/>
                    </a:cubicBezTo>
                    <a:cubicBezTo>
                      <a:pt x="383" y="61"/>
                      <a:pt x="383" y="61"/>
                      <a:pt x="383" y="61"/>
                    </a:cubicBezTo>
                    <a:close/>
                    <a:moveTo>
                      <a:pt x="363" y="126"/>
                    </a:move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7" y="127"/>
                      <a:pt x="367" y="127"/>
                      <a:pt x="367" y="127"/>
                    </a:cubicBezTo>
                    <a:cubicBezTo>
                      <a:pt x="374" y="135"/>
                      <a:pt x="374" y="135"/>
                      <a:pt x="374" y="135"/>
                    </a:cubicBezTo>
                    <a:cubicBezTo>
                      <a:pt x="380" y="142"/>
                      <a:pt x="380" y="142"/>
                      <a:pt x="380" y="142"/>
                    </a:cubicBezTo>
                    <a:cubicBezTo>
                      <a:pt x="380" y="142"/>
                      <a:pt x="389" y="149"/>
                      <a:pt x="391" y="150"/>
                    </a:cubicBezTo>
                    <a:cubicBezTo>
                      <a:pt x="393" y="151"/>
                      <a:pt x="404" y="153"/>
                      <a:pt x="405" y="154"/>
                    </a:cubicBezTo>
                    <a:cubicBezTo>
                      <a:pt x="408" y="150"/>
                      <a:pt x="408" y="150"/>
                      <a:pt x="408" y="150"/>
                    </a:cubicBezTo>
                    <a:cubicBezTo>
                      <a:pt x="412" y="147"/>
                      <a:pt x="412" y="147"/>
                      <a:pt x="412" y="147"/>
                    </a:cubicBezTo>
                    <a:cubicBezTo>
                      <a:pt x="411" y="145"/>
                      <a:pt x="411" y="145"/>
                      <a:pt x="411" y="145"/>
                    </a:cubicBezTo>
                    <a:cubicBezTo>
                      <a:pt x="416" y="142"/>
                      <a:pt x="416" y="142"/>
                      <a:pt x="416" y="142"/>
                    </a:cubicBezTo>
                    <a:cubicBezTo>
                      <a:pt x="420" y="145"/>
                      <a:pt x="420" y="145"/>
                      <a:pt x="420" y="145"/>
                    </a:cubicBezTo>
                    <a:cubicBezTo>
                      <a:pt x="430" y="147"/>
                      <a:pt x="430" y="147"/>
                      <a:pt x="430" y="147"/>
                    </a:cubicBezTo>
                    <a:cubicBezTo>
                      <a:pt x="434" y="150"/>
                      <a:pt x="434" y="150"/>
                      <a:pt x="434" y="150"/>
                    </a:cubicBezTo>
                    <a:cubicBezTo>
                      <a:pt x="434" y="150"/>
                      <a:pt x="434" y="150"/>
                      <a:pt x="435" y="150"/>
                    </a:cubicBezTo>
                    <a:cubicBezTo>
                      <a:pt x="435" y="150"/>
                      <a:pt x="435" y="150"/>
                      <a:pt x="435" y="150"/>
                    </a:cubicBezTo>
                    <a:cubicBezTo>
                      <a:pt x="435" y="150"/>
                      <a:pt x="435" y="150"/>
                      <a:pt x="435" y="150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7"/>
                      <a:pt x="438" y="147"/>
                      <a:pt x="438" y="147"/>
                    </a:cubicBezTo>
                    <a:cubicBezTo>
                      <a:pt x="438" y="146"/>
                      <a:pt x="438" y="140"/>
                      <a:pt x="438" y="140"/>
                    </a:cubicBezTo>
                    <a:cubicBezTo>
                      <a:pt x="438" y="140"/>
                      <a:pt x="435" y="138"/>
                      <a:pt x="438" y="136"/>
                    </a:cubicBezTo>
                    <a:cubicBezTo>
                      <a:pt x="441" y="133"/>
                      <a:pt x="445" y="130"/>
                      <a:pt x="445" y="130"/>
                    </a:cubicBezTo>
                    <a:cubicBezTo>
                      <a:pt x="445" y="130"/>
                      <a:pt x="447" y="129"/>
                      <a:pt x="447" y="126"/>
                    </a:cubicBezTo>
                    <a:cubicBezTo>
                      <a:pt x="447" y="123"/>
                      <a:pt x="445" y="115"/>
                      <a:pt x="445" y="115"/>
                    </a:cubicBezTo>
                    <a:cubicBezTo>
                      <a:pt x="445" y="115"/>
                      <a:pt x="443" y="110"/>
                      <a:pt x="443" y="108"/>
                    </a:cubicBezTo>
                    <a:cubicBezTo>
                      <a:pt x="445" y="96"/>
                      <a:pt x="440" y="88"/>
                      <a:pt x="443" y="86"/>
                    </a:cubicBezTo>
                    <a:cubicBezTo>
                      <a:pt x="443" y="86"/>
                      <a:pt x="443" y="86"/>
                      <a:pt x="443" y="86"/>
                    </a:cubicBezTo>
                    <a:cubicBezTo>
                      <a:pt x="443" y="86"/>
                      <a:pt x="443" y="86"/>
                      <a:pt x="443" y="86"/>
                    </a:cubicBezTo>
                    <a:cubicBezTo>
                      <a:pt x="445" y="85"/>
                      <a:pt x="445" y="85"/>
                      <a:pt x="445" y="85"/>
                    </a:cubicBezTo>
                    <a:cubicBezTo>
                      <a:pt x="448" y="83"/>
                      <a:pt x="448" y="83"/>
                      <a:pt x="448" y="83"/>
                    </a:cubicBezTo>
                    <a:cubicBezTo>
                      <a:pt x="448" y="83"/>
                      <a:pt x="448" y="82"/>
                      <a:pt x="448" y="82"/>
                    </a:cubicBezTo>
                    <a:cubicBezTo>
                      <a:pt x="448" y="77"/>
                      <a:pt x="442" y="72"/>
                      <a:pt x="449" y="71"/>
                    </a:cubicBezTo>
                    <a:cubicBezTo>
                      <a:pt x="452" y="69"/>
                      <a:pt x="452" y="69"/>
                      <a:pt x="452" y="69"/>
                    </a:cubicBezTo>
                    <a:cubicBezTo>
                      <a:pt x="461" y="69"/>
                      <a:pt x="461" y="69"/>
                      <a:pt x="461" y="69"/>
                    </a:cubicBezTo>
                    <a:cubicBezTo>
                      <a:pt x="463" y="63"/>
                      <a:pt x="463" y="63"/>
                      <a:pt x="463" y="63"/>
                    </a:cubicBezTo>
                    <a:cubicBezTo>
                      <a:pt x="467" y="59"/>
                      <a:pt x="467" y="59"/>
                      <a:pt x="467" y="59"/>
                    </a:cubicBezTo>
                    <a:cubicBezTo>
                      <a:pt x="470" y="59"/>
                      <a:pt x="474" y="58"/>
                      <a:pt x="476" y="59"/>
                    </a:cubicBezTo>
                    <a:cubicBezTo>
                      <a:pt x="478" y="62"/>
                      <a:pt x="478" y="64"/>
                      <a:pt x="482" y="65"/>
                    </a:cubicBezTo>
                    <a:cubicBezTo>
                      <a:pt x="494" y="69"/>
                      <a:pt x="494" y="69"/>
                      <a:pt x="494" y="69"/>
                    </a:cubicBezTo>
                    <a:cubicBezTo>
                      <a:pt x="500" y="70"/>
                      <a:pt x="500" y="70"/>
                      <a:pt x="500" y="70"/>
                    </a:cubicBezTo>
                    <a:cubicBezTo>
                      <a:pt x="500" y="70"/>
                      <a:pt x="500" y="70"/>
                      <a:pt x="500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4"/>
                      <a:pt x="503" y="76"/>
                      <a:pt x="504" y="77"/>
                    </a:cubicBezTo>
                    <a:cubicBezTo>
                      <a:pt x="504" y="79"/>
                      <a:pt x="505" y="82"/>
                      <a:pt x="505" y="82"/>
                    </a:cubicBezTo>
                    <a:cubicBezTo>
                      <a:pt x="505" y="82"/>
                      <a:pt x="504" y="85"/>
                      <a:pt x="504" y="87"/>
                    </a:cubicBezTo>
                    <a:cubicBezTo>
                      <a:pt x="503" y="88"/>
                      <a:pt x="503" y="91"/>
                      <a:pt x="503" y="92"/>
                    </a:cubicBezTo>
                    <a:cubicBezTo>
                      <a:pt x="503" y="93"/>
                      <a:pt x="503" y="94"/>
                      <a:pt x="503" y="95"/>
                    </a:cubicBezTo>
                    <a:cubicBezTo>
                      <a:pt x="503" y="97"/>
                      <a:pt x="504" y="100"/>
                      <a:pt x="505" y="101"/>
                    </a:cubicBezTo>
                    <a:cubicBezTo>
                      <a:pt x="505" y="102"/>
                      <a:pt x="510" y="105"/>
                      <a:pt x="510" y="105"/>
                    </a:cubicBezTo>
                    <a:cubicBezTo>
                      <a:pt x="510" y="105"/>
                      <a:pt x="510" y="105"/>
                      <a:pt x="509" y="106"/>
                    </a:cubicBezTo>
                    <a:cubicBezTo>
                      <a:pt x="509" y="106"/>
                      <a:pt x="509" y="107"/>
                      <a:pt x="510" y="107"/>
                    </a:cubicBezTo>
                    <a:cubicBezTo>
                      <a:pt x="512" y="107"/>
                      <a:pt x="515" y="106"/>
                      <a:pt x="515" y="106"/>
                    </a:cubicBezTo>
                    <a:cubicBezTo>
                      <a:pt x="515" y="106"/>
                      <a:pt x="515" y="97"/>
                      <a:pt x="514" y="94"/>
                    </a:cubicBezTo>
                    <a:cubicBezTo>
                      <a:pt x="513" y="90"/>
                      <a:pt x="518" y="86"/>
                      <a:pt x="518" y="86"/>
                    </a:cubicBezTo>
                    <a:cubicBezTo>
                      <a:pt x="525" y="79"/>
                      <a:pt x="525" y="79"/>
                      <a:pt x="525" y="79"/>
                    </a:cubicBezTo>
                    <a:cubicBezTo>
                      <a:pt x="524" y="71"/>
                      <a:pt x="524" y="71"/>
                      <a:pt x="524" y="71"/>
                    </a:cubicBezTo>
                    <a:cubicBezTo>
                      <a:pt x="532" y="72"/>
                      <a:pt x="532" y="72"/>
                      <a:pt x="532" y="72"/>
                    </a:cubicBezTo>
                    <a:cubicBezTo>
                      <a:pt x="532" y="72"/>
                      <a:pt x="538" y="69"/>
                      <a:pt x="536" y="65"/>
                    </a:cubicBezTo>
                    <a:cubicBezTo>
                      <a:pt x="534" y="60"/>
                      <a:pt x="532" y="52"/>
                      <a:pt x="530" y="54"/>
                    </a:cubicBezTo>
                    <a:cubicBezTo>
                      <a:pt x="527" y="56"/>
                      <a:pt x="522" y="62"/>
                      <a:pt x="522" y="62"/>
                    </a:cubicBezTo>
                    <a:cubicBezTo>
                      <a:pt x="521" y="52"/>
                      <a:pt x="521" y="52"/>
                      <a:pt x="521" y="52"/>
                    </a:cubicBezTo>
                    <a:cubicBezTo>
                      <a:pt x="513" y="55"/>
                      <a:pt x="513" y="55"/>
                      <a:pt x="513" y="55"/>
                    </a:cubicBezTo>
                    <a:cubicBezTo>
                      <a:pt x="505" y="53"/>
                      <a:pt x="505" y="53"/>
                      <a:pt x="505" y="53"/>
                    </a:cubicBezTo>
                    <a:cubicBezTo>
                      <a:pt x="505" y="53"/>
                      <a:pt x="502" y="49"/>
                      <a:pt x="499" y="50"/>
                    </a:cubicBezTo>
                    <a:cubicBezTo>
                      <a:pt x="496" y="50"/>
                      <a:pt x="491" y="50"/>
                      <a:pt x="491" y="50"/>
                    </a:cubicBezTo>
                    <a:cubicBezTo>
                      <a:pt x="491" y="50"/>
                      <a:pt x="487" y="47"/>
                      <a:pt x="489" y="46"/>
                    </a:cubicBezTo>
                    <a:cubicBezTo>
                      <a:pt x="492" y="46"/>
                      <a:pt x="498" y="47"/>
                      <a:pt x="501" y="46"/>
                    </a:cubicBezTo>
                    <a:cubicBezTo>
                      <a:pt x="503" y="46"/>
                      <a:pt x="519" y="42"/>
                      <a:pt x="519" y="42"/>
                    </a:cubicBezTo>
                    <a:cubicBezTo>
                      <a:pt x="520" y="35"/>
                      <a:pt x="520" y="35"/>
                      <a:pt x="520" y="35"/>
                    </a:cubicBezTo>
                    <a:cubicBezTo>
                      <a:pt x="527" y="29"/>
                      <a:pt x="527" y="29"/>
                      <a:pt x="527" y="29"/>
                    </a:cubicBezTo>
                    <a:cubicBezTo>
                      <a:pt x="515" y="20"/>
                      <a:pt x="515" y="20"/>
                      <a:pt x="515" y="20"/>
                    </a:cubicBezTo>
                    <a:cubicBezTo>
                      <a:pt x="510" y="12"/>
                      <a:pt x="510" y="12"/>
                      <a:pt x="510" y="12"/>
                    </a:cubicBezTo>
                    <a:cubicBezTo>
                      <a:pt x="510" y="12"/>
                      <a:pt x="509" y="9"/>
                      <a:pt x="507" y="9"/>
                    </a:cubicBezTo>
                    <a:cubicBezTo>
                      <a:pt x="504" y="9"/>
                      <a:pt x="496" y="13"/>
                      <a:pt x="496" y="13"/>
                    </a:cubicBezTo>
                    <a:cubicBezTo>
                      <a:pt x="490" y="9"/>
                      <a:pt x="490" y="9"/>
                      <a:pt x="490" y="9"/>
                    </a:cubicBezTo>
                    <a:cubicBezTo>
                      <a:pt x="481" y="10"/>
                      <a:pt x="481" y="10"/>
                      <a:pt x="481" y="10"/>
                    </a:cubicBezTo>
                    <a:cubicBezTo>
                      <a:pt x="468" y="6"/>
                      <a:pt x="468" y="6"/>
                      <a:pt x="468" y="6"/>
                    </a:cubicBezTo>
                    <a:cubicBezTo>
                      <a:pt x="468" y="9"/>
                      <a:pt x="468" y="9"/>
                      <a:pt x="468" y="9"/>
                    </a:cubicBezTo>
                    <a:cubicBezTo>
                      <a:pt x="468" y="9"/>
                      <a:pt x="464" y="8"/>
                      <a:pt x="463" y="6"/>
                    </a:cubicBezTo>
                    <a:cubicBezTo>
                      <a:pt x="463" y="4"/>
                      <a:pt x="463" y="2"/>
                      <a:pt x="463" y="2"/>
                    </a:cubicBezTo>
                    <a:cubicBezTo>
                      <a:pt x="458" y="3"/>
                      <a:pt x="458" y="3"/>
                      <a:pt x="458" y="3"/>
                    </a:cubicBezTo>
                    <a:cubicBezTo>
                      <a:pt x="456" y="3"/>
                      <a:pt x="456" y="3"/>
                      <a:pt x="456" y="3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47" y="6"/>
                      <a:pt x="447" y="6"/>
                      <a:pt x="447" y="6"/>
                    </a:cubicBezTo>
                    <a:cubicBezTo>
                      <a:pt x="451" y="13"/>
                      <a:pt x="451" y="13"/>
                      <a:pt x="451" y="13"/>
                    </a:cubicBezTo>
                    <a:cubicBezTo>
                      <a:pt x="447" y="21"/>
                      <a:pt x="447" y="21"/>
                      <a:pt x="447" y="21"/>
                    </a:cubicBezTo>
                    <a:cubicBezTo>
                      <a:pt x="450" y="26"/>
                      <a:pt x="450" y="26"/>
                      <a:pt x="450" y="26"/>
                    </a:cubicBezTo>
                    <a:cubicBezTo>
                      <a:pt x="450" y="33"/>
                      <a:pt x="450" y="33"/>
                      <a:pt x="450" y="33"/>
                    </a:cubicBezTo>
                    <a:cubicBezTo>
                      <a:pt x="446" y="41"/>
                      <a:pt x="446" y="41"/>
                      <a:pt x="446" y="41"/>
                    </a:cubicBezTo>
                    <a:cubicBezTo>
                      <a:pt x="440" y="36"/>
                      <a:pt x="440" y="36"/>
                      <a:pt x="440" y="36"/>
                    </a:cubicBezTo>
                    <a:cubicBezTo>
                      <a:pt x="441" y="29"/>
                      <a:pt x="441" y="29"/>
                      <a:pt x="441" y="29"/>
                    </a:cubicBezTo>
                    <a:cubicBezTo>
                      <a:pt x="444" y="21"/>
                      <a:pt x="444" y="21"/>
                      <a:pt x="444" y="21"/>
                    </a:cubicBezTo>
                    <a:cubicBezTo>
                      <a:pt x="440" y="13"/>
                      <a:pt x="440" y="13"/>
                      <a:pt x="440" y="13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32" y="30"/>
                      <a:pt x="432" y="30"/>
                      <a:pt x="432" y="30"/>
                    </a:cubicBezTo>
                    <a:cubicBezTo>
                      <a:pt x="428" y="37"/>
                      <a:pt x="428" y="37"/>
                      <a:pt x="428" y="37"/>
                    </a:cubicBezTo>
                    <a:cubicBezTo>
                      <a:pt x="428" y="46"/>
                      <a:pt x="428" y="46"/>
                      <a:pt x="428" y="46"/>
                    </a:cubicBezTo>
                    <a:cubicBezTo>
                      <a:pt x="426" y="53"/>
                      <a:pt x="426" y="53"/>
                      <a:pt x="426" y="53"/>
                    </a:cubicBezTo>
                    <a:cubicBezTo>
                      <a:pt x="425" y="62"/>
                      <a:pt x="425" y="62"/>
                      <a:pt x="425" y="62"/>
                    </a:cubicBezTo>
                    <a:cubicBezTo>
                      <a:pt x="425" y="62"/>
                      <a:pt x="425" y="64"/>
                      <a:pt x="423" y="64"/>
                    </a:cubicBezTo>
                    <a:cubicBezTo>
                      <a:pt x="421" y="65"/>
                      <a:pt x="417" y="63"/>
                      <a:pt x="417" y="63"/>
                    </a:cubicBezTo>
                    <a:cubicBezTo>
                      <a:pt x="417" y="50"/>
                      <a:pt x="417" y="50"/>
                      <a:pt x="417" y="50"/>
                    </a:cubicBezTo>
                    <a:cubicBezTo>
                      <a:pt x="419" y="43"/>
                      <a:pt x="419" y="43"/>
                      <a:pt x="419" y="43"/>
                    </a:cubicBezTo>
                    <a:cubicBezTo>
                      <a:pt x="422" y="37"/>
                      <a:pt x="422" y="37"/>
                      <a:pt x="422" y="37"/>
                    </a:cubicBezTo>
                    <a:cubicBezTo>
                      <a:pt x="426" y="29"/>
                      <a:pt x="426" y="29"/>
                      <a:pt x="426" y="29"/>
                    </a:cubicBezTo>
                    <a:cubicBezTo>
                      <a:pt x="426" y="29"/>
                      <a:pt x="426" y="24"/>
                      <a:pt x="425" y="23"/>
                    </a:cubicBezTo>
                    <a:cubicBezTo>
                      <a:pt x="425" y="23"/>
                      <a:pt x="423" y="22"/>
                      <a:pt x="424" y="22"/>
                    </a:cubicBezTo>
                    <a:cubicBezTo>
                      <a:pt x="424" y="21"/>
                      <a:pt x="428" y="17"/>
                      <a:pt x="428" y="17"/>
                    </a:cubicBezTo>
                    <a:cubicBezTo>
                      <a:pt x="428" y="17"/>
                      <a:pt x="428" y="14"/>
                      <a:pt x="425" y="12"/>
                    </a:cubicBezTo>
                    <a:cubicBezTo>
                      <a:pt x="423" y="11"/>
                      <a:pt x="421" y="9"/>
                      <a:pt x="419" y="10"/>
                    </a:cubicBezTo>
                    <a:cubicBezTo>
                      <a:pt x="418" y="11"/>
                      <a:pt x="413" y="13"/>
                      <a:pt x="413" y="14"/>
                    </a:cubicBezTo>
                    <a:cubicBezTo>
                      <a:pt x="412" y="15"/>
                      <a:pt x="413" y="17"/>
                      <a:pt x="414" y="18"/>
                    </a:cubicBezTo>
                    <a:cubicBezTo>
                      <a:pt x="415" y="18"/>
                      <a:pt x="416" y="19"/>
                      <a:pt x="417" y="19"/>
                    </a:cubicBezTo>
                    <a:cubicBezTo>
                      <a:pt x="417" y="20"/>
                      <a:pt x="418" y="23"/>
                      <a:pt x="417" y="24"/>
                    </a:cubicBezTo>
                    <a:cubicBezTo>
                      <a:pt x="416" y="25"/>
                      <a:pt x="417" y="28"/>
                      <a:pt x="414" y="27"/>
                    </a:cubicBezTo>
                    <a:cubicBezTo>
                      <a:pt x="412" y="26"/>
                      <a:pt x="406" y="22"/>
                      <a:pt x="406" y="22"/>
                    </a:cubicBezTo>
                    <a:cubicBezTo>
                      <a:pt x="405" y="22"/>
                      <a:pt x="406" y="18"/>
                      <a:pt x="404" y="22"/>
                    </a:cubicBezTo>
                    <a:cubicBezTo>
                      <a:pt x="402" y="25"/>
                      <a:pt x="401" y="26"/>
                      <a:pt x="402" y="28"/>
                    </a:cubicBezTo>
                    <a:cubicBezTo>
                      <a:pt x="403" y="30"/>
                      <a:pt x="404" y="30"/>
                      <a:pt x="404" y="31"/>
                    </a:cubicBezTo>
                    <a:cubicBezTo>
                      <a:pt x="404" y="32"/>
                      <a:pt x="400" y="32"/>
                      <a:pt x="400" y="33"/>
                    </a:cubicBezTo>
                    <a:cubicBezTo>
                      <a:pt x="400" y="34"/>
                      <a:pt x="399" y="35"/>
                      <a:pt x="401" y="37"/>
                    </a:cubicBezTo>
                    <a:cubicBezTo>
                      <a:pt x="403" y="38"/>
                      <a:pt x="405" y="39"/>
                      <a:pt x="405" y="39"/>
                    </a:cubicBezTo>
                    <a:cubicBezTo>
                      <a:pt x="405" y="39"/>
                      <a:pt x="407" y="42"/>
                      <a:pt x="406" y="42"/>
                    </a:cubicBezTo>
                    <a:cubicBezTo>
                      <a:pt x="406" y="43"/>
                      <a:pt x="400" y="42"/>
                      <a:pt x="400" y="43"/>
                    </a:cubicBezTo>
                    <a:cubicBezTo>
                      <a:pt x="400" y="44"/>
                      <a:pt x="400" y="46"/>
                      <a:pt x="400" y="47"/>
                    </a:cubicBezTo>
                    <a:cubicBezTo>
                      <a:pt x="400" y="48"/>
                      <a:pt x="400" y="50"/>
                      <a:pt x="400" y="50"/>
                    </a:cubicBezTo>
                    <a:cubicBezTo>
                      <a:pt x="400" y="51"/>
                      <a:pt x="396" y="51"/>
                      <a:pt x="395" y="52"/>
                    </a:cubicBezTo>
                    <a:cubicBezTo>
                      <a:pt x="393" y="53"/>
                      <a:pt x="392" y="56"/>
                      <a:pt x="392" y="58"/>
                    </a:cubicBezTo>
                    <a:cubicBezTo>
                      <a:pt x="391" y="60"/>
                      <a:pt x="391" y="62"/>
                      <a:pt x="391" y="63"/>
                    </a:cubicBezTo>
                    <a:cubicBezTo>
                      <a:pt x="391" y="64"/>
                      <a:pt x="389" y="66"/>
                      <a:pt x="389" y="66"/>
                    </a:cubicBezTo>
                    <a:cubicBezTo>
                      <a:pt x="389" y="66"/>
                      <a:pt x="389" y="67"/>
                      <a:pt x="387" y="66"/>
                    </a:cubicBezTo>
                    <a:cubicBezTo>
                      <a:pt x="385" y="66"/>
                      <a:pt x="378" y="62"/>
                      <a:pt x="377" y="62"/>
                    </a:cubicBezTo>
                    <a:cubicBezTo>
                      <a:pt x="375" y="62"/>
                      <a:pt x="373" y="63"/>
                      <a:pt x="373" y="65"/>
                    </a:cubicBezTo>
                    <a:cubicBezTo>
                      <a:pt x="373" y="66"/>
                      <a:pt x="376" y="69"/>
                      <a:pt x="377" y="69"/>
                    </a:cubicBezTo>
                    <a:cubicBezTo>
                      <a:pt x="377" y="69"/>
                      <a:pt x="382" y="70"/>
                      <a:pt x="383" y="71"/>
                    </a:cubicBezTo>
                    <a:cubicBezTo>
                      <a:pt x="383" y="72"/>
                      <a:pt x="383" y="79"/>
                      <a:pt x="383" y="79"/>
                    </a:cubicBezTo>
                    <a:cubicBezTo>
                      <a:pt x="383" y="79"/>
                      <a:pt x="387" y="87"/>
                      <a:pt x="380" y="80"/>
                    </a:cubicBezTo>
                    <a:cubicBezTo>
                      <a:pt x="372" y="73"/>
                      <a:pt x="372" y="72"/>
                      <a:pt x="371" y="71"/>
                    </a:cubicBezTo>
                    <a:cubicBezTo>
                      <a:pt x="370" y="71"/>
                      <a:pt x="363" y="69"/>
                      <a:pt x="363" y="69"/>
                    </a:cubicBezTo>
                    <a:cubicBezTo>
                      <a:pt x="363" y="69"/>
                      <a:pt x="362" y="66"/>
                      <a:pt x="361" y="69"/>
                    </a:cubicBezTo>
                    <a:cubicBezTo>
                      <a:pt x="360" y="71"/>
                      <a:pt x="363" y="76"/>
                      <a:pt x="363" y="76"/>
                    </a:cubicBezTo>
                    <a:cubicBezTo>
                      <a:pt x="362" y="75"/>
                      <a:pt x="362" y="75"/>
                      <a:pt x="362" y="75"/>
                    </a:cubicBezTo>
                    <a:cubicBezTo>
                      <a:pt x="362" y="75"/>
                      <a:pt x="359" y="73"/>
                      <a:pt x="357" y="72"/>
                    </a:cubicBezTo>
                    <a:cubicBezTo>
                      <a:pt x="356" y="70"/>
                      <a:pt x="353" y="72"/>
                      <a:pt x="353" y="72"/>
                    </a:cubicBezTo>
                    <a:cubicBezTo>
                      <a:pt x="353" y="72"/>
                      <a:pt x="352" y="73"/>
                      <a:pt x="350" y="75"/>
                    </a:cubicBezTo>
                    <a:cubicBezTo>
                      <a:pt x="349" y="76"/>
                      <a:pt x="345" y="72"/>
                      <a:pt x="349" y="77"/>
                    </a:cubicBezTo>
                    <a:cubicBezTo>
                      <a:pt x="352" y="81"/>
                      <a:pt x="355" y="82"/>
                      <a:pt x="356" y="83"/>
                    </a:cubicBezTo>
                    <a:cubicBezTo>
                      <a:pt x="356" y="83"/>
                      <a:pt x="360" y="84"/>
                      <a:pt x="361" y="85"/>
                    </a:cubicBezTo>
                    <a:cubicBezTo>
                      <a:pt x="362" y="86"/>
                      <a:pt x="362" y="89"/>
                      <a:pt x="362" y="90"/>
                    </a:cubicBezTo>
                    <a:cubicBezTo>
                      <a:pt x="362" y="90"/>
                      <a:pt x="365" y="94"/>
                      <a:pt x="360" y="91"/>
                    </a:cubicBezTo>
                    <a:cubicBezTo>
                      <a:pt x="355" y="87"/>
                      <a:pt x="355" y="86"/>
                      <a:pt x="353" y="86"/>
                    </a:cubicBezTo>
                    <a:cubicBezTo>
                      <a:pt x="352" y="86"/>
                      <a:pt x="350" y="88"/>
                      <a:pt x="350" y="88"/>
                    </a:cubicBezTo>
                    <a:cubicBezTo>
                      <a:pt x="350" y="88"/>
                      <a:pt x="344" y="87"/>
                      <a:pt x="344" y="84"/>
                    </a:cubicBezTo>
                    <a:cubicBezTo>
                      <a:pt x="343" y="81"/>
                      <a:pt x="345" y="76"/>
                      <a:pt x="341" y="77"/>
                    </a:cubicBezTo>
                    <a:cubicBezTo>
                      <a:pt x="336" y="77"/>
                      <a:pt x="335" y="79"/>
                      <a:pt x="335" y="80"/>
                    </a:cubicBezTo>
                    <a:cubicBezTo>
                      <a:pt x="335" y="81"/>
                      <a:pt x="332" y="82"/>
                      <a:pt x="335" y="85"/>
                    </a:cubicBezTo>
                    <a:cubicBezTo>
                      <a:pt x="338" y="88"/>
                      <a:pt x="340" y="90"/>
                      <a:pt x="341" y="90"/>
                    </a:cubicBezTo>
                    <a:cubicBezTo>
                      <a:pt x="341" y="90"/>
                      <a:pt x="347" y="90"/>
                      <a:pt x="344" y="91"/>
                    </a:cubicBezTo>
                    <a:cubicBezTo>
                      <a:pt x="342" y="93"/>
                      <a:pt x="338" y="93"/>
                      <a:pt x="337" y="93"/>
                    </a:cubicBezTo>
                    <a:cubicBezTo>
                      <a:pt x="336" y="93"/>
                      <a:pt x="337" y="92"/>
                      <a:pt x="336" y="93"/>
                    </a:cubicBezTo>
                    <a:cubicBezTo>
                      <a:pt x="334" y="94"/>
                      <a:pt x="329" y="99"/>
                      <a:pt x="329" y="99"/>
                    </a:cubicBezTo>
                    <a:cubicBezTo>
                      <a:pt x="329" y="99"/>
                      <a:pt x="328" y="97"/>
                      <a:pt x="328" y="96"/>
                    </a:cubicBezTo>
                    <a:cubicBezTo>
                      <a:pt x="328" y="95"/>
                      <a:pt x="332" y="93"/>
                      <a:pt x="332" y="91"/>
                    </a:cubicBezTo>
                    <a:cubicBezTo>
                      <a:pt x="332" y="89"/>
                      <a:pt x="330" y="82"/>
                      <a:pt x="330" y="82"/>
                    </a:cubicBezTo>
                    <a:cubicBezTo>
                      <a:pt x="330" y="82"/>
                      <a:pt x="326" y="80"/>
                      <a:pt x="326" y="80"/>
                    </a:cubicBezTo>
                    <a:cubicBezTo>
                      <a:pt x="325" y="79"/>
                      <a:pt x="322" y="77"/>
                      <a:pt x="321" y="78"/>
                    </a:cubicBezTo>
                    <a:cubicBezTo>
                      <a:pt x="320" y="79"/>
                      <a:pt x="318" y="82"/>
                      <a:pt x="320" y="84"/>
                    </a:cubicBezTo>
                    <a:cubicBezTo>
                      <a:pt x="322" y="87"/>
                      <a:pt x="324" y="89"/>
                      <a:pt x="323" y="89"/>
                    </a:cubicBezTo>
                    <a:cubicBezTo>
                      <a:pt x="321" y="90"/>
                      <a:pt x="320" y="91"/>
                      <a:pt x="319" y="90"/>
                    </a:cubicBezTo>
                    <a:cubicBezTo>
                      <a:pt x="318" y="90"/>
                      <a:pt x="316" y="88"/>
                      <a:pt x="313" y="89"/>
                    </a:cubicBezTo>
                    <a:cubicBezTo>
                      <a:pt x="310" y="90"/>
                      <a:pt x="307" y="96"/>
                      <a:pt x="307" y="96"/>
                    </a:cubicBezTo>
                    <a:cubicBezTo>
                      <a:pt x="307" y="96"/>
                      <a:pt x="310" y="102"/>
                      <a:pt x="311" y="103"/>
                    </a:cubicBezTo>
                    <a:cubicBezTo>
                      <a:pt x="312" y="103"/>
                      <a:pt x="313" y="105"/>
                      <a:pt x="313" y="107"/>
                    </a:cubicBezTo>
                    <a:cubicBezTo>
                      <a:pt x="312" y="109"/>
                      <a:pt x="313" y="106"/>
                      <a:pt x="311" y="107"/>
                    </a:cubicBezTo>
                    <a:cubicBezTo>
                      <a:pt x="308" y="108"/>
                      <a:pt x="307" y="109"/>
                      <a:pt x="305" y="109"/>
                    </a:cubicBezTo>
                    <a:cubicBezTo>
                      <a:pt x="303" y="109"/>
                      <a:pt x="298" y="115"/>
                      <a:pt x="298" y="115"/>
                    </a:cubicBezTo>
                    <a:cubicBezTo>
                      <a:pt x="301" y="119"/>
                      <a:pt x="301" y="119"/>
                      <a:pt x="301" y="119"/>
                    </a:cubicBezTo>
                    <a:cubicBezTo>
                      <a:pt x="301" y="119"/>
                      <a:pt x="293" y="122"/>
                      <a:pt x="291" y="123"/>
                    </a:cubicBezTo>
                    <a:cubicBezTo>
                      <a:pt x="290" y="123"/>
                      <a:pt x="294" y="122"/>
                      <a:pt x="289" y="123"/>
                    </a:cubicBezTo>
                    <a:cubicBezTo>
                      <a:pt x="285" y="125"/>
                      <a:pt x="282" y="129"/>
                      <a:pt x="281" y="131"/>
                    </a:cubicBezTo>
                    <a:cubicBezTo>
                      <a:pt x="281" y="132"/>
                      <a:pt x="277" y="132"/>
                      <a:pt x="277" y="135"/>
                    </a:cubicBezTo>
                    <a:cubicBezTo>
                      <a:pt x="277" y="137"/>
                      <a:pt x="278" y="141"/>
                      <a:pt x="277" y="142"/>
                    </a:cubicBezTo>
                    <a:cubicBezTo>
                      <a:pt x="277" y="143"/>
                      <a:pt x="277" y="143"/>
                      <a:pt x="277" y="145"/>
                    </a:cubicBezTo>
                    <a:cubicBezTo>
                      <a:pt x="277" y="147"/>
                      <a:pt x="276" y="149"/>
                      <a:pt x="279" y="149"/>
                    </a:cubicBezTo>
                    <a:cubicBezTo>
                      <a:pt x="282" y="149"/>
                      <a:pt x="286" y="147"/>
                      <a:pt x="287" y="146"/>
                    </a:cubicBezTo>
                    <a:cubicBezTo>
                      <a:pt x="287" y="145"/>
                      <a:pt x="288" y="141"/>
                      <a:pt x="289" y="143"/>
                    </a:cubicBezTo>
                    <a:cubicBezTo>
                      <a:pt x="291" y="144"/>
                      <a:pt x="291" y="148"/>
                      <a:pt x="291" y="148"/>
                    </a:cubicBezTo>
                    <a:cubicBezTo>
                      <a:pt x="291" y="148"/>
                      <a:pt x="291" y="152"/>
                      <a:pt x="291" y="153"/>
                    </a:cubicBezTo>
                    <a:cubicBezTo>
                      <a:pt x="290" y="155"/>
                      <a:pt x="297" y="153"/>
                      <a:pt x="290" y="156"/>
                    </a:cubicBezTo>
                    <a:cubicBezTo>
                      <a:pt x="283" y="160"/>
                      <a:pt x="281" y="160"/>
                      <a:pt x="281" y="161"/>
                    </a:cubicBezTo>
                    <a:cubicBezTo>
                      <a:pt x="281" y="163"/>
                      <a:pt x="285" y="168"/>
                      <a:pt x="280" y="166"/>
                    </a:cubicBezTo>
                    <a:cubicBezTo>
                      <a:pt x="275" y="165"/>
                      <a:pt x="275" y="166"/>
                      <a:pt x="275" y="165"/>
                    </a:cubicBezTo>
                    <a:cubicBezTo>
                      <a:pt x="274" y="164"/>
                      <a:pt x="276" y="170"/>
                      <a:pt x="270" y="161"/>
                    </a:cubicBezTo>
                    <a:cubicBezTo>
                      <a:pt x="264" y="152"/>
                      <a:pt x="264" y="153"/>
                      <a:pt x="264" y="151"/>
                    </a:cubicBezTo>
                    <a:cubicBezTo>
                      <a:pt x="264" y="149"/>
                      <a:pt x="263" y="142"/>
                      <a:pt x="263" y="142"/>
                    </a:cubicBezTo>
                    <a:cubicBezTo>
                      <a:pt x="263" y="142"/>
                      <a:pt x="262" y="135"/>
                      <a:pt x="259" y="138"/>
                    </a:cubicBezTo>
                    <a:cubicBezTo>
                      <a:pt x="255" y="141"/>
                      <a:pt x="255" y="146"/>
                      <a:pt x="255" y="146"/>
                    </a:cubicBezTo>
                    <a:cubicBezTo>
                      <a:pt x="255" y="146"/>
                      <a:pt x="250" y="151"/>
                      <a:pt x="249" y="152"/>
                    </a:cubicBezTo>
                    <a:cubicBezTo>
                      <a:pt x="248" y="152"/>
                      <a:pt x="246" y="152"/>
                      <a:pt x="243" y="154"/>
                    </a:cubicBezTo>
                    <a:cubicBezTo>
                      <a:pt x="241" y="157"/>
                      <a:pt x="234" y="167"/>
                      <a:pt x="234" y="167"/>
                    </a:cubicBezTo>
                    <a:cubicBezTo>
                      <a:pt x="234" y="167"/>
                      <a:pt x="230" y="174"/>
                      <a:pt x="231" y="176"/>
                    </a:cubicBezTo>
                    <a:cubicBezTo>
                      <a:pt x="232" y="178"/>
                      <a:pt x="235" y="181"/>
                      <a:pt x="235" y="181"/>
                    </a:cubicBezTo>
                    <a:cubicBezTo>
                      <a:pt x="235" y="181"/>
                      <a:pt x="236" y="180"/>
                      <a:pt x="236" y="183"/>
                    </a:cubicBezTo>
                    <a:cubicBezTo>
                      <a:pt x="236" y="186"/>
                      <a:pt x="241" y="187"/>
                      <a:pt x="241" y="187"/>
                    </a:cubicBezTo>
                    <a:cubicBezTo>
                      <a:pt x="241" y="187"/>
                      <a:pt x="243" y="188"/>
                      <a:pt x="241" y="190"/>
                    </a:cubicBezTo>
                    <a:cubicBezTo>
                      <a:pt x="238" y="192"/>
                      <a:pt x="230" y="193"/>
                      <a:pt x="230" y="193"/>
                    </a:cubicBezTo>
                    <a:cubicBezTo>
                      <a:pt x="222" y="193"/>
                      <a:pt x="222" y="193"/>
                      <a:pt x="222" y="193"/>
                    </a:cubicBezTo>
                    <a:cubicBezTo>
                      <a:pt x="222" y="193"/>
                      <a:pt x="218" y="198"/>
                      <a:pt x="217" y="198"/>
                    </a:cubicBezTo>
                    <a:cubicBezTo>
                      <a:pt x="215" y="199"/>
                      <a:pt x="212" y="201"/>
                      <a:pt x="211" y="204"/>
                    </a:cubicBezTo>
                    <a:cubicBezTo>
                      <a:pt x="211" y="206"/>
                      <a:pt x="202" y="214"/>
                      <a:pt x="202" y="214"/>
                    </a:cubicBezTo>
                    <a:cubicBezTo>
                      <a:pt x="202" y="214"/>
                      <a:pt x="202" y="217"/>
                      <a:pt x="202" y="218"/>
                    </a:cubicBezTo>
                    <a:cubicBezTo>
                      <a:pt x="202" y="219"/>
                      <a:pt x="198" y="221"/>
                      <a:pt x="200" y="222"/>
                    </a:cubicBezTo>
                    <a:cubicBezTo>
                      <a:pt x="202" y="223"/>
                      <a:pt x="205" y="224"/>
                      <a:pt x="207" y="220"/>
                    </a:cubicBezTo>
                    <a:cubicBezTo>
                      <a:pt x="209" y="217"/>
                      <a:pt x="209" y="212"/>
                      <a:pt x="209" y="212"/>
                    </a:cubicBezTo>
                    <a:cubicBezTo>
                      <a:pt x="209" y="212"/>
                      <a:pt x="211" y="210"/>
                      <a:pt x="213" y="210"/>
                    </a:cubicBezTo>
                    <a:cubicBezTo>
                      <a:pt x="216" y="210"/>
                      <a:pt x="219" y="207"/>
                      <a:pt x="222" y="206"/>
                    </a:cubicBezTo>
                    <a:cubicBezTo>
                      <a:pt x="225" y="206"/>
                      <a:pt x="229" y="201"/>
                      <a:pt x="230" y="201"/>
                    </a:cubicBezTo>
                    <a:cubicBezTo>
                      <a:pt x="232" y="201"/>
                      <a:pt x="231" y="202"/>
                      <a:pt x="235" y="201"/>
                    </a:cubicBezTo>
                    <a:cubicBezTo>
                      <a:pt x="239" y="201"/>
                      <a:pt x="243" y="201"/>
                      <a:pt x="244" y="200"/>
                    </a:cubicBezTo>
                    <a:cubicBezTo>
                      <a:pt x="246" y="199"/>
                      <a:pt x="254" y="204"/>
                      <a:pt x="255" y="205"/>
                    </a:cubicBezTo>
                    <a:cubicBezTo>
                      <a:pt x="255" y="206"/>
                      <a:pt x="248" y="207"/>
                      <a:pt x="251" y="209"/>
                    </a:cubicBezTo>
                    <a:cubicBezTo>
                      <a:pt x="255" y="211"/>
                      <a:pt x="255" y="212"/>
                      <a:pt x="256" y="212"/>
                    </a:cubicBezTo>
                    <a:cubicBezTo>
                      <a:pt x="257" y="212"/>
                      <a:pt x="259" y="211"/>
                      <a:pt x="262" y="210"/>
                    </a:cubicBezTo>
                    <a:cubicBezTo>
                      <a:pt x="264" y="208"/>
                      <a:pt x="260" y="205"/>
                      <a:pt x="266" y="207"/>
                    </a:cubicBezTo>
                    <a:cubicBezTo>
                      <a:pt x="271" y="209"/>
                      <a:pt x="271" y="211"/>
                      <a:pt x="271" y="211"/>
                    </a:cubicBezTo>
                    <a:cubicBezTo>
                      <a:pt x="270" y="213"/>
                      <a:pt x="270" y="213"/>
                      <a:pt x="270" y="213"/>
                    </a:cubicBezTo>
                    <a:cubicBezTo>
                      <a:pt x="266" y="214"/>
                      <a:pt x="266" y="214"/>
                      <a:pt x="266" y="214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256" y="215"/>
                      <a:pt x="256" y="215"/>
                      <a:pt x="256" y="215"/>
                    </a:cubicBezTo>
                    <a:cubicBezTo>
                      <a:pt x="256" y="215"/>
                      <a:pt x="255" y="216"/>
                      <a:pt x="254" y="216"/>
                    </a:cubicBezTo>
                    <a:cubicBezTo>
                      <a:pt x="254" y="216"/>
                      <a:pt x="245" y="217"/>
                      <a:pt x="245" y="217"/>
                    </a:cubicBezTo>
                    <a:cubicBezTo>
                      <a:pt x="241" y="223"/>
                      <a:pt x="241" y="223"/>
                      <a:pt x="241" y="223"/>
                    </a:cubicBezTo>
                    <a:cubicBezTo>
                      <a:pt x="241" y="223"/>
                      <a:pt x="244" y="227"/>
                      <a:pt x="244" y="227"/>
                    </a:cubicBezTo>
                    <a:cubicBezTo>
                      <a:pt x="245" y="227"/>
                      <a:pt x="251" y="225"/>
                      <a:pt x="251" y="226"/>
                    </a:cubicBezTo>
                    <a:cubicBezTo>
                      <a:pt x="252" y="226"/>
                      <a:pt x="253" y="228"/>
                      <a:pt x="252" y="229"/>
                    </a:cubicBezTo>
                    <a:cubicBezTo>
                      <a:pt x="252" y="230"/>
                      <a:pt x="248" y="233"/>
                      <a:pt x="248" y="233"/>
                    </a:cubicBezTo>
                    <a:cubicBezTo>
                      <a:pt x="246" y="237"/>
                      <a:pt x="246" y="237"/>
                      <a:pt x="246" y="237"/>
                    </a:cubicBezTo>
                    <a:cubicBezTo>
                      <a:pt x="246" y="237"/>
                      <a:pt x="250" y="238"/>
                      <a:pt x="251" y="238"/>
                    </a:cubicBezTo>
                    <a:cubicBezTo>
                      <a:pt x="251" y="238"/>
                      <a:pt x="257" y="238"/>
                      <a:pt x="256" y="239"/>
                    </a:cubicBezTo>
                    <a:cubicBezTo>
                      <a:pt x="256" y="239"/>
                      <a:pt x="247" y="240"/>
                      <a:pt x="247" y="240"/>
                    </a:cubicBezTo>
                    <a:cubicBezTo>
                      <a:pt x="247" y="240"/>
                      <a:pt x="239" y="239"/>
                      <a:pt x="240" y="239"/>
                    </a:cubicBezTo>
                    <a:cubicBezTo>
                      <a:pt x="240" y="240"/>
                      <a:pt x="239" y="242"/>
                      <a:pt x="239" y="243"/>
                    </a:cubicBezTo>
                    <a:cubicBezTo>
                      <a:pt x="239" y="243"/>
                      <a:pt x="237" y="246"/>
                      <a:pt x="237" y="246"/>
                    </a:cubicBezTo>
                    <a:cubicBezTo>
                      <a:pt x="236" y="246"/>
                      <a:pt x="234" y="246"/>
                      <a:pt x="233" y="247"/>
                    </a:cubicBezTo>
                    <a:cubicBezTo>
                      <a:pt x="233" y="248"/>
                      <a:pt x="232" y="250"/>
                      <a:pt x="232" y="252"/>
                    </a:cubicBezTo>
                    <a:cubicBezTo>
                      <a:pt x="232" y="253"/>
                      <a:pt x="235" y="256"/>
                      <a:pt x="235" y="256"/>
                    </a:cubicBezTo>
                    <a:cubicBezTo>
                      <a:pt x="234" y="258"/>
                      <a:pt x="234" y="258"/>
                      <a:pt x="234" y="258"/>
                    </a:cubicBezTo>
                    <a:cubicBezTo>
                      <a:pt x="230" y="262"/>
                      <a:pt x="230" y="262"/>
                      <a:pt x="230" y="262"/>
                    </a:cubicBezTo>
                    <a:cubicBezTo>
                      <a:pt x="230" y="262"/>
                      <a:pt x="228" y="263"/>
                      <a:pt x="228" y="264"/>
                    </a:cubicBezTo>
                    <a:cubicBezTo>
                      <a:pt x="229" y="264"/>
                      <a:pt x="225" y="266"/>
                      <a:pt x="225" y="266"/>
                    </a:cubicBezTo>
                    <a:cubicBezTo>
                      <a:pt x="218" y="270"/>
                      <a:pt x="218" y="270"/>
                      <a:pt x="218" y="270"/>
                    </a:cubicBezTo>
                    <a:cubicBezTo>
                      <a:pt x="218" y="270"/>
                      <a:pt x="219" y="273"/>
                      <a:pt x="219" y="274"/>
                    </a:cubicBezTo>
                    <a:cubicBezTo>
                      <a:pt x="219" y="274"/>
                      <a:pt x="222" y="276"/>
                      <a:pt x="220" y="278"/>
                    </a:cubicBezTo>
                    <a:cubicBezTo>
                      <a:pt x="218" y="279"/>
                      <a:pt x="216" y="280"/>
                      <a:pt x="215" y="281"/>
                    </a:cubicBezTo>
                    <a:cubicBezTo>
                      <a:pt x="215" y="281"/>
                      <a:pt x="213" y="282"/>
                      <a:pt x="213" y="285"/>
                    </a:cubicBezTo>
                    <a:cubicBezTo>
                      <a:pt x="214" y="287"/>
                      <a:pt x="212" y="290"/>
                      <a:pt x="211" y="290"/>
                    </a:cubicBezTo>
                    <a:cubicBezTo>
                      <a:pt x="211" y="290"/>
                      <a:pt x="209" y="291"/>
                      <a:pt x="209" y="294"/>
                    </a:cubicBezTo>
                    <a:cubicBezTo>
                      <a:pt x="210" y="296"/>
                      <a:pt x="209" y="303"/>
                      <a:pt x="209" y="303"/>
                    </a:cubicBezTo>
                    <a:cubicBezTo>
                      <a:pt x="209" y="303"/>
                      <a:pt x="212" y="307"/>
                      <a:pt x="213" y="307"/>
                    </a:cubicBezTo>
                    <a:cubicBezTo>
                      <a:pt x="213" y="307"/>
                      <a:pt x="218" y="305"/>
                      <a:pt x="219" y="306"/>
                    </a:cubicBezTo>
                    <a:cubicBezTo>
                      <a:pt x="221" y="306"/>
                      <a:pt x="224" y="308"/>
                      <a:pt x="224" y="308"/>
                    </a:cubicBezTo>
                    <a:cubicBezTo>
                      <a:pt x="224" y="308"/>
                      <a:pt x="223" y="313"/>
                      <a:pt x="222" y="314"/>
                    </a:cubicBezTo>
                    <a:cubicBezTo>
                      <a:pt x="221" y="314"/>
                      <a:pt x="215" y="315"/>
                      <a:pt x="215" y="315"/>
                    </a:cubicBezTo>
                    <a:cubicBezTo>
                      <a:pt x="215" y="315"/>
                      <a:pt x="212" y="313"/>
                      <a:pt x="211" y="313"/>
                    </a:cubicBezTo>
                    <a:cubicBezTo>
                      <a:pt x="210" y="314"/>
                      <a:pt x="205" y="319"/>
                      <a:pt x="205" y="319"/>
                    </a:cubicBezTo>
                    <a:cubicBezTo>
                      <a:pt x="205" y="319"/>
                      <a:pt x="205" y="322"/>
                      <a:pt x="204" y="322"/>
                    </a:cubicBezTo>
                    <a:cubicBezTo>
                      <a:pt x="202" y="323"/>
                      <a:pt x="201" y="321"/>
                      <a:pt x="201" y="323"/>
                    </a:cubicBezTo>
                    <a:cubicBezTo>
                      <a:pt x="201" y="324"/>
                      <a:pt x="201" y="327"/>
                      <a:pt x="201" y="328"/>
                    </a:cubicBezTo>
                    <a:cubicBezTo>
                      <a:pt x="201" y="330"/>
                      <a:pt x="201" y="333"/>
                      <a:pt x="201" y="333"/>
                    </a:cubicBezTo>
                    <a:cubicBezTo>
                      <a:pt x="201" y="333"/>
                      <a:pt x="199" y="337"/>
                      <a:pt x="198" y="339"/>
                    </a:cubicBezTo>
                    <a:cubicBezTo>
                      <a:pt x="197" y="341"/>
                      <a:pt x="195" y="346"/>
                      <a:pt x="195" y="347"/>
                    </a:cubicBezTo>
                    <a:cubicBezTo>
                      <a:pt x="196" y="348"/>
                      <a:pt x="198" y="353"/>
                      <a:pt x="198" y="353"/>
                    </a:cubicBezTo>
                    <a:cubicBezTo>
                      <a:pt x="191" y="357"/>
                      <a:pt x="191" y="357"/>
                      <a:pt x="191" y="357"/>
                    </a:cubicBezTo>
                    <a:cubicBezTo>
                      <a:pt x="193" y="362"/>
                      <a:pt x="193" y="362"/>
                      <a:pt x="193" y="362"/>
                    </a:cubicBezTo>
                    <a:cubicBezTo>
                      <a:pt x="193" y="362"/>
                      <a:pt x="194" y="362"/>
                      <a:pt x="194" y="363"/>
                    </a:cubicBezTo>
                    <a:cubicBezTo>
                      <a:pt x="194" y="365"/>
                      <a:pt x="189" y="368"/>
                      <a:pt x="189" y="368"/>
                    </a:cubicBezTo>
                    <a:cubicBezTo>
                      <a:pt x="189" y="368"/>
                      <a:pt x="189" y="373"/>
                      <a:pt x="189" y="374"/>
                    </a:cubicBezTo>
                    <a:cubicBezTo>
                      <a:pt x="189" y="375"/>
                      <a:pt x="184" y="371"/>
                      <a:pt x="184" y="371"/>
                    </a:cubicBezTo>
                    <a:cubicBezTo>
                      <a:pt x="180" y="372"/>
                      <a:pt x="180" y="372"/>
                      <a:pt x="180" y="372"/>
                    </a:cubicBezTo>
                    <a:cubicBezTo>
                      <a:pt x="180" y="376"/>
                      <a:pt x="180" y="376"/>
                      <a:pt x="180" y="376"/>
                    </a:cubicBezTo>
                    <a:cubicBezTo>
                      <a:pt x="178" y="380"/>
                      <a:pt x="178" y="380"/>
                      <a:pt x="178" y="380"/>
                    </a:cubicBezTo>
                    <a:cubicBezTo>
                      <a:pt x="171" y="380"/>
                      <a:pt x="171" y="380"/>
                      <a:pt x="171" y="380"/>
                    </a:cubicBezTo>
                    <a:cubicBezTo>
                      <a:pt x="171" y="380"/>
                      <a:pt x="165" y="384"/>
                      <a:pt x="165" y="384"/>
                    </a:cubicBezTo>
                    <a:cubicBezTo>
                      <a:pt x="166" y="385"/>
                      <a:pt x="163" y="388"/>
                      <a:pt x="166" y="388"/>
                    </a:cubicBezTo>
                    <a:cubicBezTo>
                      <a:pt x="168" y="388"/>
                      <a:pt x="169" y="388"/>
                      <a:pt x="170" y="388"/>
                    </a:cubicBezTo>
                    <a:cubicBezTo>
                      <a:pt x="172" y="387"/>
                      <a:pt x="176" y="385"/>
                      <a:pt x="177" y="385"/>
                    </a:cubicBezTo>
                    <a:cubicBezTo>
                      <a:pt x="178" y="385"/>
                      <a:pt x="181" y="385"/>
                      <a:pt x="179" y="387"/>
                    </a:cubicBezTo>
                    <a:cubicBezTo>
                      <a:pt x="177" y="389"/>
                      <a:pt x="175" y="389"/>
                      <a:pt x="174" y="390"/>
                    </a:cubicBezTo>
                    <a:cubicBezTo>
                      <a:pt x="172" y="391"/>
                      <a:pt x="169" y="391"/>
                      <a:pt x="169" y="394"/>
                    </a:cubicBezTo>
                    <a:cubicBezTo>
                      <a:pt x="169" y="397"/>
                      <a:pt x="168" y="400"/>
                      <a:pt x="168" y="400"/>
                    </a:cubicBezTo>
                    <a:cubicBezTo>
                      <a:pt x="175" y="398"/>
                      <a:pt x="175" y="398"/>
                      <a:pt x="175" y="398"/>
                    </a:cubicBezTo>
                    <a:cubicBezTo>
                      <a:pt x="175" y="398"/>
                      <a:pt x="177" y="397"/>
                      <a:pt x="177" y="400"/>
                    </a:cubicBezTo>
                    <a:cubicBezTo>
                      <a:pt x="178" y="404"/>
                      <a:pt x="175" y="405"/>
                      <a:pt x="173" y="405"/>
                    </a:cubicBezTo>
                    <a:cubicBezTo>
                      <a:pt x="172" y="405"/>
                      <a:pt x="167" y="401"/>
                      <a:pt x="167" y="401"/>
                    </a:cubicBezTo>
                    <a:cubicBezTo>
                      <a:pt x="163" y="404"/>
                      <a:pt x="163" y="404"/>
                      <a:pt x="163" y="404"/>
                    </a:cubicBezTo>
                    <a:cubicBezTo>
                      <a:pt x="163" y="404"/>
                      <a:pt x="162" y="403"/>
                      <a:pt x="158" y="406"/>
                    </a:cubicBezTo>
                    <a:cubicBezTo>
                      <a:pt x="154" y="410"/>
                      <a:pt x="152" y="415"/>
                      <a:pt x="152" y="416"/>
                    </a:cubicBezTo>
                    <a:cubicBezTo>
                      <a:pt x="152" y="417"/>
                      <a:pt x="152" y="419"/>
                      <a:pt x="149" y="421"/>
                    </a:cubicBezTo>
                    <a:cubicBezTo>
                      <a:pt x="147" y="422"/>
                      <a:pt x="144" y="425"/>
                      <a:pt x="144" y="425"/>
                    </a:cubicBezTo>
                    <a:cubicBezTo>
                      <a:pt x="144" y="425"/>
                      <a:pt x="143" y="428"/>
                      <a:pt x="142" y="430"/>
                    </a:cubicBezTo>
                    <a:cubicBezTo>
                      <a:pt x="141" y="432"/>
                      <a:pt x="141" y="432"/>
                      <a:pt x="141" y="432"/>
                    </a:cubicBezTo>
                    <a:cubicBezTo>
                      <a:pt x="145" y="436"/>
                      <a:pt x="145" y="436"/>
                      <a:pt x="145" y="436"/>
                    </a:cubicBezTo>
                    <a:cubicBezTo>
                      <a:pt x="138" y="440"/>
                      <a:pt x="138" y="440"/>
                      <a:pt x="138" y="440"/>
                    </a:cubicBezTo>
                    <a:cubicBezTo>
                      <a:pt x="135" y="442"/>
                      <a:pt x="135" y="442"/>
                      <a:pt x="135" y="442"/>
                    </a:cubicBezTo>
                    <a:cubicBezTo>
                      <a:pt x="135" y="442"/>
                      <a:pt x="129" y="448"/>
                      <a:pt x="133" y="449"/>
                    </a:cubicBezTo>
                    <a:cubicBezTo>
                      <a:pt x="138" y="450"/>
                      <a:pt x="141" y="450"/>
                      <a:pt x="141" y="450"/>
                    </a:cubicBezTo>
                    <a:cubicBezTo>
                      <a:pt x="141" y="450"/>
                      <a:pt x="140" y="456"/>
                      <a:pt x="141" y="456"/>
                    </a:cubicBezTo>
                    <a:cubicBezTo>
                      <a:pt x="142" y="456"/>
                      <a:pt x="151" y="456"/>
                      <a:pt x="151" y="456"/>
                    </a:cubicBezTo>
                    <a:cubicBezTo>
                      <a:pt x="156" y="452"/>
                      <a:pt x="156" y="452"/>
                      <a:pt x="156" y="452"/>
                    </a:cubicBezTo>
                    <a:cubicBezTo>
                      <a:pt x="159" y="450"/>
                      <a:pt x="159" y="450"/>
                      <a:pt x="159" y="450"/>
                    </a:cubicBezTo>
                    <a:cubicBezTo>
                      <a:pt x="161" y="454"/>
                      <a:pt x="161" y="454"/>
                      <a:pt x="161" y="454"/>
                    </a:cubicBezTo>
                    <a:cubicBezTo>
                      <a:pt x="161" y="454"/>
                      <a:pt x="159" y="457"/>
                      <a:pt x="157" y="457"/>
                    </a:cubicBezTo>
                    <a:cubicBezTo>
                      <a:pt x="154" y="457"/>
                      <a:pt x="155" y="457"/>
                      <a:pt x="153" y="459"/>
                    </a:cubicBezTo>
                    <a:cubicBezTo>
                      <a:pt x="150" y="462"/>
                      <a:pt x="149" y="463"/>
                      <a:pt x="147" y="463"/>
                    </a:cubicBezTo>
                    <a:cubicBezTo>
                      <a:pt x="146" y="463"/>
                      <a:pt x="144" y="466"/>
                      <a:pt x="142" y="462"/>
                    </a:cubicBezTo>
                    <a:cubicBezTo>
                      <a:pt x="141" y="459"/>
                      <a:pt x="139" y="456"/>
                      <a:pt x="139" y="456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28" y="453"/>
                      <a:pt x="128" y="453"/>
                      <a:pt x="128" y="453"/>
                    </a:cubicBezTo>
                    <a:cubicBezTo>
                      <a:pt x="128" y="453"/>
                      <a:pt x="127" y="457"/>
                      <a:pt x="126" y="457"/>
                    </a:cubicBezTo>
                    <a:cubicBezTo>
                      <a:pt x="125" y="457"/>
                      <a:pt x="119" y="457"/>
                      <a:pt x="117" y="457"/>
                    </a:cubicBezTo>
                    <a:cubicBezTo>
                      <a:pt x="116" y="457"/>
                      <a:pt x="114" y="457"/>
                      <a:pt x="114" y="456"/>
                    </a:cubicBezTo>
                    <a:cubicBezTo>
                      <a:pt x="113" y="454"/>
                      <a:pt x="114" y="454"/>
                      <a:pt x="113" y="453"/>
                    </a:cubicBezTo>
                    <a:cubicBezTo>
                      <a:pt x="112" y="452"/>
                      <a:pt x="110" y="448"/>
                      <a:pt x="108" y="449"/>
                    </a:cubicBezTo>
                    <a:cubicBezTo>
                      <a:pt x="107" y="449"/>
                      <a:pt x="102" y="451"/>
                      <a:pt x="102" y="451"/>
                    </a:cubicBezTo>
                    <a:cubicBezTo>
                      <a:pt x="101" y="459"/>
                      <a:pt x="101" y="459"/>
                      <a:pt x="101" y="459"/>
                    </a:cubicBezTo>
                    <a:cubicBezTo>
                      <a:pt x="101" y="459"/>
                      <a:pt x="98" y="459"/>
                      <a:pt x="99" y="461"/>
                    </a:cubicBezTo>
                    <a:cubicBezTo>
                      <a:pt x="99" y="463"/>
                      <a:pt x="103" y="465"/>
                      <a:pt x="103" y="465"/>
                    </a:cubicBezTo>
                    <a:cubicBezTo>
                      <a:pt x="103" y="465"/>
                      <a:pt x="105" y="467"/>
                      <a:pt x="105" y="468"/>
                    </a:cubicBezTo>
                    <a:cubicBezTo>
                      <a:pt x="106" y="470"/>
                      <a:pt x="103" y="472"/>
                      <a:pt x="103" y="472"/>
                    </a:cubicBezTo>
                    <a:cubicBezTo>
                      <a:pt x="103" y="472"/>
                      <a:pt x="98" y="472"/>
                      <a:pt x="97" y="474"/>
                    </a:cubicBezTo>
                    <a:cubicBezTo>
                      <a:pt x="97" y="475"/>
                      <a:pt x="98" y="478"/>
                      <a:pt x="97" y="478"/>
                    </a:cubicBezTo>
                    <a:cubicBezTo>
                      <a:pt x="96" y="479"/>
                      <a:pt x="95" y="481"/>
                      <a:pt x="95" y="482"/>
                    </a:cubicBezTo>
                    <a:cubicBezTo>
                      <a:pt x="95" y="482"/>
                      <a:pt x="97" y="487"/>
                      <a:pt x="97" y="487"/>
                    </a:cubicBezTo>
                    <a:cubicBezTo>
                      <a:pt x="97" y="487"/>
                      <a:pt x="97" y="491"/>
                      <a:pt x="95" y="489"/>
                    </a:cubicBezTo>
                    <a:cubicBezTo>
                      <a:pt x="93" y="487"/>
                      <a:pt x="87" y="484"/>
                      <a:pt x="87" y="484"/>
                    </a:cubicBezTo>
                    <a:cubicBezTo>
                      <a:pt x="83" y="481"/>
                      <a:pt x="83" y="481"/>
                      <a:pt x="83" y="481"/>
                    </a:cubicBezTo>
                    <a:cubicBezTo>
                      <a:pt x="83" y="481"/>
                      <a:pt x="79" y="484"/>
                      <a:pt x="78" y="484"/>
                    </a:cubicBezTo>
                    <a:cubicBezTo>
                      <a:pt x="78" y="485"/>
                      <a:pt x="71" y="484"/>
                      <a:pt x="69" y="485"/>
                    </a:cubicBezTo>
                    <a:cubicBezTo>
                      <a:pt x="68" y="486"/>
                      <a:pt x="68" y="487"/>
                      <a:pt x="67" y="489"/>
                    </a:cubicBezTo>
                    <a:cubicBezTo>
                      <a:pt x="65" y="491"/>
                      <a:pt x="62" y="491"/>
                      <a:pt x="65" y="494"/>
                    </a:cubicBezTo>
                    <a:cubicBezTo>
                      <a:pt x="67" y="497"/>
                      <a:pt x="72" y="498"/>
                      <a:pt x="72" y="498"/>
                    </a:cubicBezTo>
                    <a:cubicBezTo>
                      <a:pt x="72" y="498"/>
                      <a:pt x="74" y="499"/>
                      <a:pt x="72" y="502"/>
                    </a:cubicBezTo>
                    <a:cubicBezTo>
                      <a:pt x="70" y="506"/>
                      <a:pt x="66" y="503"/>
                      <a:pt x="65" y="503"/>
                    </a:cubicBezTo>
                    <a:cubicBezTo>
                      <a:pt x="64" y="502"/>
                      <a:pt x="60" y="499"/>
                      <a:pt x="59" y="500"/>
                    </a:cubicBezTo>
                    <a:cubicBezTo>
                      <a:pt x="58" y="501"/>
                      <a:pt x="55" y="506"/>
                      <a:pt x="55" y="506"/>
                    </a:cubicBezTo>
                    <a:cubicBezTo>
                      <a:pt x="55" y="506"/>
                      <a:pt x="52" y="507"/>
                      <a:pt x="51" y="506"/>
                    </a:cubicBezTo>
                    <a:cubicBezTo>
                      <a:pt x="50" y="506"/>
                      <a:pt x="47" y="501"/>
                      <a:pt x="46" y="502"/>
                    </a:cubicBezTo>
                    <a:cubicBezTo>
                      <a:pt x="45" y="503"/>
                      <a:pt x="44" y="505"/>
                      <a:pt x="44" y="506"/>
                    </a:cubicBezTo>
                    <a:cubicBezTo>
                      <a:pt x="44" y="507"/>
                      <a:pt x="46" y="509"/>
                      <a:pt x="45" y="510"/>
                    </a:cubicBezTo>
                    <a:cubicBezTo>
                      <a:pt x="45" y="511"/>
                      <a:pt x="40" y="512"/>
                      <a:pt x="39" y="513"/>
                    </a:cubicBezTo>
                    <a:cubicBezTo>
                      <a:pt x="39" y="514"/>
                      <a:pt x="39" y="512"/>
                      <a:pt x="37" y="516"/>
                    </a:cubicBezTo>
                    <a:cubicBezTo>
                      <a:pt x="36" y="520"/>
                      <a:pt x="37" y="520"/>
                      <a:pt x="36" y="520"/>
                    </a:cubicBezTo>
                    <a:cubicBezTo>
                      <a:pt x="34" y="521"/>
                      <a:pt x="30" y="518"/>
                      <a:pt x="30" y="518"/>
                    </a:cubicBezTo>
                    <a:cubicBezTo>
                      <a:pt x="30" y="518"/>
                      <a:pt x="27" y="515"/>
                      <a:pt x="27" y="518"/>
                    </a:cubicBezTo>
                    <a:cubicBezTo>
                      <a:pt x="27" y="522"/>
                      <a:pt x="26" y="526"/>
                      <a:pt x="26" y="526"/>
                    </a:cubicBezTo>
                    <a:cubicBezTo>
                      <a:pt x="29" y="528"/>
                      <a:pt x="29" y="528"/>
                      <a:pt x="29" y="528"/>
                    </a:cubicBezTo>
                    <a:cubicBezTo>
                      <a:pt x="29" y="528"/>
                      <a:pt x="28" y="530"/>
                      <a:pt x="27" y="530"/>
                    </a:cubicBezTo>
                    <a:cubicBezTo>
                      <a:pt x="27" y="530"/>
                      <a:pt x="25" y="529"/>
                      <a:pt x="24" y="527"/>
                    </a:cubicBezTo>
                    <a:cubicBezTo>
                      <a:pt x="23" y="526"/>
                      <a:pt x="24" y="526"/>
                      <a:pt x="21" y="525"/>
                    </a:cubicBezTo>
                    <a:cubicBezTo>
                      <a:pt x="18" y="524"/>
                      <a:pt x="16" y="522"/>
                      <a:pt x="16" y="524"/>
                    </a:cubicBezTo>
                    <a:cubicBezTo>
                      <a:pt x="16" y="525"/>
                      <a:pt x="15" y="527"/>
                      <a:pt x="16" y="528"/>
                    </a:cubicBezTo>
                    <a:cubicBezTo>
                      <a:pt x="17" y="530"/>
                      <a:pt x="19" y="532"/>
                      <a:pt x="19" y="532"/>
                    </a:cubicBezTo>
                    <a:cubicBezTo>
                      <a:pt x="20" y="532"/>
                      <a:pt x="20" y="532"/>
                      <a:pt x="20" y="532"/>
                    </a:cubicBezTo>
                    <a:cubicBezTo>
                      <a:pt x="20" y="532"/>
                      <a:pt x="19" y="535"/>
                      <a:pt x="18" y="535"/>
                    </a:cubicBezTo>
                    <a:cubicBezTo>
                      <a:pt x="17" y="536"/>
                      <a:pt x="16" y="534"/>
                      <a:pt x="15" y="534"/>
                    </a:cubicBezTo>
                    <a:cubicBezTo>
                      <a:pt x="15" y="534"/>
                      <a:pt x="12" y="536"/>
                      <a:pt x="12" y="536"/>
                    </a:cubicBezTo>
                    <a:cubicBezTo>
                      <a:pt x="12" y="536"/>
                      <a:pt x="13" y="538"/>
                      <a:pt x="13" y="539"/>
                    </a:cubicBezTo>
                    <a:cubicBezTo>
                      <a:pt x="13" y="540"/>
                      <a:pt x="10" y="541"/>
                      <a:pt x="10" y="542"/>
                    </a:cubicBezTo>
                    <a:cubicBezTo>
                      <a:pt x="9" y="542"/>
                      <a:pt x="8" y="543"/>
                      <a:pt x="8" y="544"/>
                    </a:cubicBezTo>
                    <a:cubicBezTo>
                      <a:pt x="8" y="545"/>
                      <a:pt x="9" y="548"/>
                      <a:pt x="10" y="547"/>
                    </a:cubicBezTo>
                    <a:cubicBezTo>
                      <a:pt x="11" y="547"/>
                      <a:pt x="16" y="548"/>
                      <a:pt x="16" y="548"/>
                    </a:cubicBezTo>
                    <a:cubicBezTo>
                      <a:pt x="16" y="548"/>
                      <a:pt x="15" y="550"/>
                      <a:pt x="14" y="551"/>
                    </a:cubicBezTo>
                    <a:cubicBezTo>
                      <a:pt x="13" y="551"/>
                      <a:pt x="12" y="553"/>
                      <a:pt x="11" y="554"/>
                    </a:cubicBezTo>
                    <a:cubicBezTo>
                      <a:pt x="10" y="556"/>
                      <a:pt x="12" y="560"/>
                      <a:pt x="14" y="561"/>
                    </a:cubicBezTo>
                    <a:cubicBezTo>
                      <a:pt x="17" y="562"/>
                      <a:pt x="20" y="562"/>
                      <a:pt x="20" y="564"/>
                    </a:cubicBezTo>
                    <a:cubicBezTo>
                      <a:pt x="19" y="565"/>
                      <a:pt x="14" y="569"/>
                      <a:pt x="13" y="570"/>
                    </a:cubicBezTo>
                    <a:cubicBezTo>
                      <a:pt x="12" y="570"/>
                      <a:pt x="10" y="571"/>
                      <a:pt x="10" y="573"/>
                    </a:cubicBezTo>
                    <a:cubicBezTo>
                      <a:pt x="10" y="575"/>
                      <a:pt x="10" y="576"/>
                      <a:pt x="8" y="577"/>
                    </a:cubicBezTo>
                    <a:cubicBezTo>
                      <a:pt x="6" y="578"/>
                      <a:pt x="5" y="577"/>
                      <a:pt x="5" y="580"/>
                    </a:cubicBezTo>
                    <a:cubicBezTo>
                      <a:pt x="5" y="582"/>
                      <a:pt x="6" y="583"/>
                      <a:pt x="7" y="583"/>
                    </a:cubicBezTo>
                    <a:cubicBezTo>
                      <a:pt x="8" y="583"/>
                      <a:pt x="8" y="583"/>
                      <a:pt x="8" y="583"/>
                    </a:cubicBezTo>
                    <a:cubicBezTo>
                      <a:pt x="16" y="582"/>
                      <a:pt x="16" y="582"/>
                      <a:pt x="16" y="582"/>
                    </a:cubicBezTo>
                    <a:cubicBezTo>
                      <a:pt x="16" y="582"/>
                      <a:pt x="15" y="585"/>
                      <a:pt x="15" y="586"/>
                    </a:cubicBezTo>
                    <a:cubicBezTo>
                      <a:pt x="15" y="587"/>
                      <a:pt x="9" y="593"/>
                      <a:pt x="9" y="593"/>
                    </a:cubicBezTo>
                    <a:cubicBezTo>
                      <a:pt x="9" y="593"/>
                      <a:pt x="10" y="596"/>
                      <a:pt x="9" y="596"/>
                    </a:cubicBezTo>
                    <a:cubicBezTo>
                      <a:pt x="7" y="597"/>
                      <a:pt x="5" y="598"/>
                      <a:pt x="4" y="599"/>
                    </a:cubicBezTo>
                    <a:cubicBezTo>
                      <a:pt x="4" y="600"/>
                      <a:pt x="4" y="602"/>
                      <a:pt x="4" y="603"/>
                    </a:cubicBezTo>
                    <a:cubicBezTo>
                      <a:pt x="5" y="605"/>
                      <a:pt x="7" y="608"/>
                      <a:pt x="7" y="609"/>
                    </a:cubicBezTo>
                    <a:cubicBezTo>
                      <a:pt x="8" y="610"/>
                      <a:pt x="6" y="612"/>
                      <a:pt x="6" y="612"/>
                    </a:cubicBezTo>
                    <a:cubicBezTo>
                      <a:pt x="4" y="620"/>
                      <a:pt x="4" y="620"/>
                      <a:pt x="4" y="620"/>
                    </a:cubicBezTo>
                    <a:cubicBezTo>
                      <a:pt x="4" y="620"/>
                      <a:pt x="4" y="624"/>
                      <a:pt x="4" y="625"/>
                    </a:cubicBezTo>
                    <a:cubicBezTo>
                      <a:pt x="4" y="626"/>
                      <a:pt x="0" y="627"/>
                      <a:pt x="2" y="630"/>
                    </a:cubicBezTo>
                    <a:cubicBezTo>
                      <a:pt x="4" y="632"/>
                      <a:pt x="5" y="633"/>
                      <a:pt x="6" y="634"/>
                    </a:cubicBezTo>
                    <a:cubicBezTo>
                      <a:pt x="8" y="634"/>
                      <a:pt x="13" y="634"/>
                      <a:pt x="13" y="635"/>
                    </a:cubicBezTo>
                    <a:cubicBezTo>
                      <a:pt x="13" y="635"/>
                      <a:pt x="13" y="636"/>
                      <a:pt x="10" y="637"/>
                    </a:cubicBezTo>
                    <a:cubicBezTo>
                      <a:pt x="8" y="637"/>
                      <a:pt x="6" y="636"/>
                      <a:pt x="6" y="638"/>
                    </a:cubicBezTo>
                    <a:cubicBezTo>
                      <a:pt x="5" y="639"/>
                      <a:pt x="1" y="645"/>
                      <a:pt x="1" y="645"/>
                    </a:cubicBezTo>
                    <a:cubicBezTo>
                      <a:pt x="6" y="651"/>
                      <a:pt x="6" y="651"/>
                      <a:pt x="6" y="651"/>
                    </a:cubicBezTo>
                    <a:cubicBezTo>
                      <a:pt x="6" y="651"/>
                      <a:pt x="8" y="649"/>
                      <a:pt x="9" y="649"/>
                    </a:cubicBezTo>
                    <a:cubicBezTo>
                      <a:pt x="10" y="648"/>
                      <a:pt x="13" y="649"/>
                      <a:pt x="13" y="650"/>
                    </a:cubicBezTo>
                    <a:cubicBezTo>
                      <a:pt x="13" y="650"/>
                      <a:pt x="11" y="653"/>
                      <a:pt x="10" y="653"/>
                    </a:cubicBezTo>
                    <a:cubicBezTo>
                      <a:pt x="10" y="654"/>
                      <a:pt x="7" y="655"/>
                      <a:pt x="7" y="656"/>
                    </a:cubicBezTo>
                    <a:cubicBezTo>
                      <a:pt x="7" y="656"/>
                      <a:pt x="10" y="660"/>
                      <a:pt x="10" y="660"/>
                    </a:cubicBezTo>
                    <a:cubicBezTo>
                      <a:pt x="10" y="660"/>
                      <a:pt x="12" y="660"/>
                      <a:pt x="12" y="662"/>
                    </a:cubicBezTo>
                    <a:cubicBezTo>
                      <a:pt x="12" y="663"/>
                      <a:pt x="8" y="665"/>
                      <a:pt x="8" y="665"/>
                    </a:cubicBezTo>
                    <a:cubicBezTo>
                      <a:pt x="9" y="668"/>
                      <a:pt x="9" y="668"/>
                      <a:pt x="9" y="668"/>
                    </a:cubicBezTo>
                    <a:cubicBezTo>
                      <a:pt x="6" y="674"/>
                      <a:pt x="6" y="674"/>
                      <a:pt x="6" y="674"/>
                    </a:cubicBezTo>
                    <a:cubicBezTo>
                      <a:pt x="11" y="677"/>
                      <a:pt x="11" y="677"/>
                      <a:pt x="11" y="677"/>
                    </a:cubicBezTo>
                    <a:cubicBezTo>
                      <a:pt x="11" y="677"/>
                      <a:pt x="15" y="677"/>
                      <a:pt x="14" y="680"/>
                    </a:cubicBezTo>
                    <a:cubicBezTo>
                      <a:pt x="12" y="682"/>
                      <a:pt x="9" y="684"/>
                      <a:pt x="9" y="685"/>
                    </a:cubicBezTo>
                    <a:cubicBezTo>
                      <a:pt x="9" y="687"/>
                      <a:pt x="8" y="689"/>
                      <a:pt x="10" y="690"/>
                    </a:cubicBezTo>
                    <a:cubicBezTo>
                      <a:pt x="12" y="690"/>
                      <a:pt x="12" y="691"/>
                      <a:pt x="13" y="690"/>
                    </a:cubicBezTo>
                    <a:cubicBezTo>
                      <a:pt x="15" y="689"/>
                      <a:pt x="17" y="688"/>
                      <a:pt x="17" y="688"/>
                    </a:cubicBezTo>
                    <a:cubicBezTo>
                      <a:pt x="17" y="688"/>
                      <a:pt x="20" y="686"/>
                      <a:pt x="22" y="686"/>
                    </a:cubicBezTo>
                    <a:cubicBezTo>
                      <a:pt x="23" y="686"/>
                      <a:pt x="25" y="687"/>
                      <a:pt x="26" y="688"/>
                    </a:cubicBezTo>
                    <a:cubicBezTo>
                      <a:pt x="26" y="689"/>
                      <a:pt x="26" y="690"/>
                      <a:pt x="27" y="691"/>
                    </a:cubicBezTo>
                    <a:cubicBezTo>
                      <a:pt x="28" y="691"/>
                      <a:pt x="26" y="696"/>
                      <a:pt x="26" y="696"/>
                    </a:cubicBezTo>
                    <a:cubicBezTo>
                      <a:pt x="23" y="700"/>
                      <a:pt x="23" y="700"/>
                      <a:pt x="23" y="700"/>
                    </a:cubicBezTo>
                    <a:cubicBezTo>
                      <a:pt x="23" y="700"/>
                      <a:pt x="26" y="704"/>
                      <a:pt x="25" y="704"/>
                    </a:cubicBezTo>
                    <a:cubicBezTo>
                      <a:pt x="25" y="704"/>
                      <a:pt x="20" y="705"/>
                      <a:pt x="19" y="705"/>
                    </a:cubicBezTo>
                    <a:cubicBezTo>
                      <a:pt x="18" y="705"/>
                      <a:pt x="17" y="704"/>
                      <a:pt x="17" y="706"/>
                    </a:cubicBezTo>
                    <a:cubicBezTo>
                      <a:pt x="16" y="708"/>
                      <a:pt x="13" y="713"/>
                      <a:pt x="13" y="713"/>
                    </a:cubicBezTo>
                    <a:cubicBezTo>
                      <a:pt x="13" y="713"/>
                      <a:pt x="12" y="715"/>
                      <a:pt x="13" y="717"/>
                    </a:cubicBezTo>
                    <a:cubicBezTo>
                      <a:pt x="14" y="719"/>
                      <a:pt x="18" y="726"/>
                      <a:pt x="18" y="726"/>
                    </a:cubicBezTo>
                    <a:cubicBezTo>
                      <a:pt x="18" y="727"/>
                      <a:pt x="20" y="730"/>
                      <a:pt x="23" y="732"/>
                    </a:cubicBezTo>
                    <a:cubicBezTo>
                      <a:pt x="26" y="734"/>
                      <a:pt x="28" y="734"/>
                      <a:pt x="28" y="736"/>
                    </a:cubicBezTo>
                    <a:cubicBezTo>
                      <a:pt x="29" y="738"/>
                      <a:pt x="29" y="738"/>
                      <a:pt x="29" y="738"/>
                    </a:cubicBezTo>
                    <a:cubicBezTo>
                      <a:pt x="33" y="742"/>
                      <a:pt x="33" y="742"/>
                      <a:pt x="33" y="742"/>
                    </a:cubicBezTo>
                    <a:cubicBezTo>
                      <a:pt x="33" y="742"/>
                      <a:pt x="35" y="743"/>
                      <a:pt x="38" y="743"/>
                    </a:cubicBezTo>
                    <a:cubicBezTo>
                      <a:pt x="41" y="744"/>
                      <a:pt x="45" y="744"/>
                      <a:pt x="45" y="745"/>
                    </a:cubicBezTo>
                    <a:cubicBezTo>
                      <a:pt x="46" y="745"/>
                      <a:pt x="42" y="748"/>
                      <a:pt x="42" y="748"/>
                    </a:cubicBezTo>
                    <a:cubicBezTo>
                      <a:pt x="42" y="748"/>
                      <a:pt x="37" y="752"/>
                      <a:pt x="39" y="753"/>
                    </a:cubicBezTo>
                    <a:cubicBezTo>
                      <a:pt x="41" y="754"/>
                      <a:pt x="55" y="757"/>
                      <a:pt x="55" y="757"/>
                    </a:cubicBezTo>
                    <a:cubicBezTo>
                      <a:pt x="55" y="757"/>
                      <a:pt x="57" y="758"/>
                      <a:pt x="57" y="759"/>
                    </a:cubicBezTo>
                    <a:cubicBezTo>
                      <a:pt x="57" y="760"/>
                      <a:pt x="60" y="758"/>
                      <a:pt x="60" y="758"/>
                    </a:cubicBezTo>
                    <a:cubicBezTo>
                      <a:pt x="61" y="757"/>
                      <a:pt x="65" y="759"/>
                      <a:pt x="66" y="759"/>
                    </a:cubicBezTo>
                    <a:cubicBezTo>
                      <a:pt x="66" y="759"/>
                      <a:pt x="72" y="758"/>
                      <a:pt x="72" y="758"/>
                    </a:cubicBezTo>
                    <a:cubicBezTo>
                      <a:pt x="77" y="756"/>
                      <a:pt x="77" y="756"/>
                      <a:pt x="77" y="756"/>
                    </a:cubicBezTo>
                    <a:cubicBezTo>
                      <a:pt x="77" y="756"/>
                      <a:pt x="80" y="751"/>
                      <a:pt x="82" y="752"/>
                    </a:cubicBezTo>
                    <a:cubicBezTo>
                      <a:pt x="85" y="753"/>
                      <a:pt x="84" y="755"/>
                      <a:pt x="86" y="755"/>
                    </a:cubicBezTo>
                    <a:cubicBezTo>
                      <a:pt x="87" y="755"/>
                      <a:pt x="89" y="755"/>
                      <a:pt x="91" y="752"/>
                    </a:cubicBezTo>
                    <a:cubicBezTo>
                      <a:pt x="93" y="750"/>
                      <a:pt x="95" y="748"/>
                      <a:pt x="96" y="747"/>
                    </a:cubicBezTo>
                    <a:cubicBezTo>
                      <a:pt x="97" y="747"/>
                      <a:pt x="109" y="740"/>
                      <a:pt x="109" y="740"/>
                    </a:cubicBezTo>
                    <a:cubicBezTo>
                      <a:pt x="117" y="726"/>
                      <a:pt x="117" y="726"/>
                      <a:pt x="117" y="726"/>
                    </a:cubicBezTo>
                    <a:cubicBezTo>
                      <a:pt x="120" y="716"/>
                      <a:pt x="120" y="716"/>
                      <a:pt x="120" y="716"/>
                    </a:cubicBezTo>
                    <a:cubicBezTo>
                      <a:pt x="120" y="716"/>
                      <a:pt x="124" y="711"/>
                      <a:pt x="127" y="711"/>
                    </a:cubicBezTo>
                    <a:cubicBezTo>
                      <a:pt x="129" y="711"/>
                      <a:pt x="136" y="708"/>
                      <a:pt x="135" y="706"/>
                    </a:cubicBezTo>
                    <a:cubicBezTo>
                      <a:pt x="135" y="703"/>
                      <a:pt x="138" y="702"/>
                      <a:pt x="138" y="706"/>
                    </a:cubicBezTo>
                    <a:cubicBezTo>
                      <a:pt x="139" y="710"/>
                      <a:pt x="138" y="714"/>
                      <a:pt x="140" y="712"/>
                    </a:cubicBezTo>
                    <a:cubicBezTo>
                      <a:pt x="143" y="710"/>
                      <a:pt x="148" y="704"/>
                      <a:pt x="148" y="704"/>
                    </a:cubicBezTo>
                    <a:cubicBezTo>
                      <a:pt x="148" y="704"/>
                      <a:pt x="151" y="701"/>
                      <a:pt x="153" y="700"/>
                    </a:cubicBezTo>
                    <a:cubicBezTo>
                      <a:pt x="155" y="700"/>
                      <a:pt x="158" y="693"/>
                      <a:pt x="158" y="693"/>
                    </a:cubicBezTo>
                    <a:cubicBezTo>
                      <a:pt x="158" y="693"/>
                      <a:pt x="162" y="690"/>
                      <a:pt x="164" y="693"/>
                    </a:cubicBezTo>
                    <a:cubicBezTo>
                      <a:pt x="165" y="697"/>
                      <a:pt x="169" y="702"/>
                      <a:pt x="169" y="704"/>
                    </a:cubicBezTo>
                    <a:cubicBezTo>
                      <a:pt x="169" y="704"/>
                      <a:pt x="171" y="705"/>
                      <a:pt x="173" y="706"/>
                    </a:cubicBezTo>
                    <a:cubicBezTo>
                      <a:pt x="173" y="704"/>
                      <a:pt x="173" y="704"/>
                      <a:pt x="173" y="704"/>
                    </a:cubicBezTo>
                    <a:cubicBezTo>
                      <a:pt x="173" y="698"/>
                      <a:pt x="173" y="698"/>
                      <a:pt x="173" y="698"/>
                    </a:cubicBezTo>
                    <a:cubicBezTo>
                      <a:pt x="173" y="698"/>
                      <a:pt x="180" y="704"/>
                      <a:pt x="180" y="704"/>
                    </a:cubicBezTo>
                    <a:cubicBezTo>
                      <a:pt x="181" y="705"/>
                      <a:pt x="181" y="711"/>
                      <a:pt x="181" y="711"/>
                    </a:cubicBezTo>
                    <a:cubicBezTo>
                      <a:pt x="183" y="711"/>
                      <a:pt x="183" y="711"/>
                      <a:pt x="183" y="711"/>
                    </a:cubicBezTo>
                    <a:cubicBezTo>
                      <a:pt x="183" y="710"/>
                      <a:pt x="183" y="710"/>
                      <a:pt x="183" y="710"/>
                    </a:cubicBezTo>
                    <a:cubicBezTo>
                      <a:pt x="185" y="711"/>
                      <a:pt x="185" y="711"/>
                      <a:pt x="185" y="711"/>
                    </a:cubicBezTo>
                    <a:cubicBezTo>
                      <a:pt x="186" y="710"/>
                      <a:pt x="186" y="710"/>
                      <a:pt x="186" y="710"/>
                    </a:cubicBezTo>
                    <a:cubicBezTo>
                      <a:pt x="187" y="704"/>
                      <a:pt x="187" y="704"/>
                      <a:pt x="187" y="704"/>
                    </a:cubicBezTo>
                    <a:cubicBezTo>
                      <a:pt x="188" y="697"/>
                      <a:pt x="188" y="697"/>
                      <a:pt x="188" y="697"/>
                    </a:cubicBezTo>
                    <a:cubicBezTo>
                      <a:pt x="191" y="691"/>
                      <a:pt x="191" y="691"/>
                      <a:pt x="191" y="691"/>
                    </a:cubicBezTo>
                    <a:cubicBezTo>
                      <a:pt x="191" y="685"/>
                      <a:pt x="191" y="685"/>
                      <a:pt x="191" y="685"/>
                    </a:cubicBezTo>
                    <a:cubicBezTo>
                      <a:pt x="187" y="678"/>
                      <a:pt x="187" y="678"/>
                      <a:pt x="187" y="678"/>
                    </a:cubicBezTo>
                    <a:cubicBezTo>
                      <a:pt x="185" y="672"/>
                      <a:pt x="185" y="672"/>
                      <a:pt x="185" y="672"/>
                    </a:cubicBezTo>
                    <a:cubicBezTo>
                      <a:pt x="188" y="671"/>
                      <a:pt x="188" y="671"/>
                      <a:pt x="188" y="671"/>
                    </a:cubicBezTo>
                    <a:cubicBezTo>
                      <a:pt x="188" y="670"/>
                      <a:pt x="188" y="670"/>
                      <a:pt x="188" y="670"/>
                    </a:cubicBezTo>
                    <a:cubicBezTo>
                      <a:pt x="189" y="670"/>
                      <a:pt x="189" y="670"/>
                      <a:pt x="189" y="670"/>
                    </a:cubicBezTo>
                    <a:cubicBezTo>
                      <a:pt x="191" y="668"/>
                      <a:pt x="191" y="668"/>
                      <a:pt x="191" y="668"/>
                    </a:cubicBezTo>
                    <a:cubicBezTo>
                      <a:pt x="192" y="663"/>
                      <a:pt x="192" y="663"/>
                      <a:pt x="192" y="663"/>
                    </a:cubicBezTo>
                    <a:cubicBezTo>
                      <a:pt x="190" y="661"/>
                      <a:pt x="190" y="661"/>
                      <a:pt x="190" y="661"/>
                    </a:cubicBezTo>
                    <a:cubicBezTo>
                      <a:pt x="190" y="658"/>
                      <a:pt x="190" y="658"/>
                      <a:pt x="190" y="658"/>
                    </a:cubicBezTo>
                    <a:cubicBezTo>
                      <a:pt x="190" y="658"/>
                      <a:pt x="192" y="656"/>
                      <a:pt x="192" y="656"/>
                    </a:cubicBezTo>
                    <a:cubicBezTo>
                      <a:pt x="192" y="656"/>
                      <a:pt x="192" y="656"/>
                      <a:pt x="192" y="656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5" y="654"/>
                      <a:pt x="195" y="654"/>
                    </a:cubicBezTo>
                    <a:cubicBezTo>
                      <a:pt x="196" y="654"/>
                      <a:pt x="198" y="654"/>
                      <a:pt x="198" y="654"/>
                    </a:cubicBezTo>
                    <a:cubicBezTo>
                      <a:pt x="199" y="654"/>
                      <a:pt x="199" y="654"/>
                      <a:pt x="199" y="654"/>
                    </a:cubicBezTo>
                    <a:cubicBezTo>
                      <a:pt x="201" y="652"/>
                      <a:pt x="201" y="652"/>
                      <a:pt x="201" y="652"/>
                    </a:cubicBezTo>
                    <a:cubicBezTo>
                      <a:pt x="201" y="652"/>
                      <a:pt x="205" y="649"/>
                      <a:pt x="205" y="648"/>
                    </a:cubicBezTo>
                    <a:cubicBezTo>
                      <a:pt x="205" y="647"/>
                      <a:pt x="207" y="644"/>
                      <a:pt x="207" y="644"/>
                    </a:cubicBezTo>
                    <a:cubicBezTo>
                      <a:pt x="207" y="639"/>
                      <a:pt x="207" y="639"/>
                      <a:pt x="207" y="639"/>
                    </a:cubicBezTo>
                    <a:cubicBezTo>
                      <a:pt x="205" y="634"/>
                      <a:pt x="205" y="634"/>
                      <a:pt x="205" y="634"/>
                    </a:cubicBezTo>
                    <a:cubicBezTo>
                      <a:pt x="207" y="631"/>
                      <a:pt x="207" y="631"/>
                      <a:pt x="207" y="631"/>
                    </a:cubicBezTo>
                    <a:cubicBezTo>
                      <a:pt x="210" y="625"/>
                      <a:pt x="210" y="625"/>
                      <a:pt x="210" y="625"/>
                    </a:cubicBezTo>
                    <a:cubicBezTo>
                      <a:pt x="208" y="619"/>
                      <a:pt x="208" y="619"/>
                      <a:pt x="208" y="619"/>
                    </a:cubicBezTo>
                    <a:cubicBezTo>
                      <a:pt x="202" y="612"/>
                      <a:pt x="202" y="612"/>
                      <a:pt x="202" y="612"/>
                    </a:cubicBezTo>
                    <a:cubicBezTo>
                      <a:pt x="199" y="603"/>
                      <a:pt x="199" y="603"/>
                      <a:pt x="199" y="603"/>
                    </a:cubicBezTo>
                    <a:cubicBezTo>
                      <a:pt x="197" y="597"/>
                      <a:pt x="197" y="597"/>
                      <a:pt x="197" y="597"/>
                    </a:cubicBezTo>
                    <a:cubicBezTo>
                      <a:pt x="202" y="592"/>
                      <a:pt x="202" y="592"/>
                      <a:pt x="202" y="592"/>
                    </a:cubicBezTo>
                    <a:cubicBezTo>
                      <a:pt x="203" y="591"/>
                      <a:pt x="203" y="591"/>
                      <a:pt x="203" y="591"/>
                    </a:cubicBezTo>
                    <a:cubicBezTo>
                      <a:pt x="203" y="591"/>
                      <a:pt x="203" y="591"/>
                      <a:pt x="203" y="591"/>
                    </a:cubicBezTo>
                    <a:cubicBezTo>
                      <a:pt x="204" y="591"/>
                      <a:pt x="204" y="591"/>
                      <a:pt x="204" y="591"/>
                    </a:cubicBezTo>
                    <a:cubicBezTo>
                      <a:pt x="207" y="591"/>
                      <a:pt x="207" y="591"/>
                      <a:pt x="207" y="591"/>
                    </a:cubicBezTo>
                    <a:cubicBezTo>
                      <a:pt x="207" y="591"/>
                      <a:pt x="212" y="591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4" y="583"/>
                      <a:pt x="214" y="583"/>
                      <a:pt x="214" y="583"/>
                    </a:cubicBezTo>
                    <a:cubicBezTo>
                      <a:pt x="214" y="583"/>
                      <a:pt x="214" y="583"/>
                      <a:pt x="214" y="583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3" y="573"/>
                      <a:pt x="213" y="573"/>
                      <a:pt x="213" y="573"/>
                    </a:cubicBezTo>
                    <a:cubicBezTo>
                      <a:pt x="207" y="568"/>
                      <a:pt x="207" y="568"/>
                      <a:pt x="207" y="568"/>
                    </a:cubicBezTo>
                    <a:cubicBezTo>
                      <a:pt x="200" y="563"/>
                      <a:pt x="200" y="563"/>
                      <a:pt x="200" y="563"/>
                    </a:cubicBezTo>
                    <a:cubicBezTo>
                      <a:pt x="197" y="555"/>
                      <a:pt x="197" y="555"/>
                      <a:pt x="197" y="555"/>
                    </a:cubicBezTo>
                    <a:cubicBezTo>
                      <a:pt x="196" y="524"/>
                      <a:pt x="196" y="524"/>
                      <a:pt x="196" y="524"/>
                    </a:cubicBezTo>
                    <a:cubicBezTo>
                      <a:pt x="196" y="524"/>
                      <a:pt x="189" y="511"/>
                      <a:pt x="189" y="510"/>
                    </a:cubicBezTo>
                    <a:cubicBezTo>
                      <a:pt x="188" y="508"/>
                      <a:pt x="188" y="506"/>
                      <a:pt x="190" y="504"/>
                    </a:cubicBezTo>
                    <a:cubicBezTo>
                      <a:pt x="191" y="503"/>
                      <a:pt x="190" y="501"/>
                      <a:pt x="190" y="501"/>
                    </a:cubicBezTo>
                    <a:cubicBezTo>
                      <a:pt x="189" y="494"/>
                      <a:pt x="189" y="494"/>
                      <a:pt x="189" y="494"/>
                    </a:cubicBezTo>
                    <a:cubicBezTo>
                      <a:pt x="191" y="491"/>
                      <a:pt x="191" y="491"/>
                      <a:pt x="191" y="491"/>
                    </a:cubicBezTo>
                    <a:cubicBezTo>
                      <a:pt x="191" y="485"/>
                      <a:pt x="191" y="485"/>
                      <a:pt x="191" y="485"/>
                    </a:cubicBezTo>
                    <a:cubicBezTo>
                      <a:pt x="187" y="477"/>
                      <a:pt x="187" y="477"/>
                      <a:pt x="187" y="477"/>
                    </a:cubicBezTo>
                    <a:cubicBezTo>
                      <a:pt x="187" y="477"/>
                      <a:pt x="187" y="471"/>
                      <a:pt x="187" y="470"/>
                    </a:cubicBezTo>
                    <a:cubicBezTo>
                      <a:pt x="187" y="468"/>
                      <a:pt x="190" y="464"/>
                      <a:pt x="190" y="464"/>
                    </a:cubicBezTo>
                    <a:cubicBezTo>
                      <a:pt x="191" y="457"/>
                      <a:pt x="191" y="457"/>
                      <a:pt x="191" y="457"/>
                    </a:cubicBezTo>
                    <a:cubicBezTo>
                      <a:pt x="193" y="447"/>
                      <a:pt x="193" y="447"/>
                      <a:pt x="193" y="447"/>
                    </a:cubicBezTo>
                    <a:cubicBezTo>
                      <a:pt x="206" y="430"/>
                      <a:pt x="206" y="430"/>
                      <a:pt x="206" y="430"/>
                    </a:cubicBezTo>
                    <a:cubicBezTo>
                      <a:pt x="209" y="430"/>
                      <a:pt x="209" y="430"/>
                      <a:pt x="209" y="430"/>
                    </a:cubicBezTo>
                    <a:cubicBezTo>
                      <a:pt x="230" y="429"/>
                      <a:pt x="230" y="429"/>
                      <a:pt x="230" y="429"/>
                    </a:cubicBezTo>
                    <a:cubicBezTo>
                      <a:pt x="231" y="427"/>
                      <a:pt x="231" y="427"/>
                      <a:pt x="231" y="427"/>
                    </a:cubicBezTo>
                    <a:cubicBezTo>
                      <a:pt x="232" y="426"/>
                      <a:pt x="232" y="426"/>
                      <a:pt x="232" y="426"/>
                    </a:cubicBezTo>
                    <a:cubicBezTo>
                      <a:pt x="234" y="420"/>
                      <a:pt x="234" y="420"/>
                      <a:pt x="234" y="420"/>
                    </a:cubicBezTo>
                    <a:cubicBezTo>
                      <a:pt x="233" y="404"/>
                      <a:pt x="233" y="404"/>
                      <a:pt x="233" y="404"/>
                    </a:cubicBezTo>
                    <a:cubicBezTo>
                      <a:pt x="224" y="402"/>
                      <a:pt x="224" y="402"/>
                      <a:pt x="224" y="402"/>
                    </a:cubicBezTo>
                    <a:cubicBezTo>
                      <a:pt x="222" y="397"/>
                      <a:pt x="222" y="397"/>
                      <a:pt x="222" y="397"/>
                    </a:cubicBezTo>
                    <a:cubicBezTo>
                      <a:pt x="237" y="371"/>
                      <a:pt x="237" y="371"/>
                      <a:pt x="237" y="371"/>
                    </a:cubicBezTo>
                    <a:cubicBezTo>
                      <a:pt x="236" y="365"/>
                      <a:pt x="236" y="365"/>
                      <a:pt x="236" y="365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0" y="362"/>
                      <a:pt x="239" y="358"/>
                      <a:pt x="238" y="356"/>
                    </a:cubicBezTo>
                    <a:cubicBezTo>
                      <a:pt x="237" y="355"/>
                      <a:pt x="239" y="349"/>
                      <a:pt x="239" y="349"/>
                    </a:cubicBezTo>
                    <a:cubicBezTo>
                      <a:pt x="240" y="342"/>
                      <a:pt x="240" y="342"/>
                      <a:pt x="240" y="342"/>
                    </a:cubicBezTo>
                    <a:cubicBezTo>
                      <a:pt x="242" y="334"/>
                      <a:pt x="242" y="334"/>
                      <a:pt x="242" y="334"/>
                    </a:cubicBezTo>
                    <a:cubicBezTo>
                      <a:pt x="237" y="317"/>
                      <a:pt x="237" y="317"/>
                      <a:pt x="237" y="317"/>
                    </a:cubicBezTo>
                    <a:cubicBezTo>
                      <a:pt x="240" y="314"/>
                      <a:pt x="240" y="314"/>
                      <a:pt x="240" y="314"/>
                    </a:cubicBezTo>
                    <a:cubicBezTo>
                      <a:pt x="244" y="314"/>
                      <a:pt x="244" y="314"/>
                      <a:pt x="244" y="314"/>
                    </a:cubicBezTo>
                    <a:cubicBezTo>
                      <a:pt x="245" y="314"/>
                      <a:pt x="247" y="313"/>
                      <a:pt x="249" y="313"/>
                    </a:cubicBezTo>
                    <a:cubicBezTo>
                      <a:pt x="251" y="312"/>
                      <a:pt x="252" y="311"/>
                      <a:pt x="255" y="308"/>
                    </a:cubicBezTo>
                    <a:cubicBezTo>
                      <a:pt x="256" y="306"/>
                      <a:pt x="256" y="306"/>
                      <a:pt x="256" y="306"/>
                    </a:cubicBezTo>
                    <a:cubicBezTo>
                      <a:pt x="257" y="301"/>
                      <a:pt x="257" y="301"/>
                      <a:pt x="257" y="301"/>
                    </a:cubicBezTo>
                    <a:cubicBezTo>
                      <a:pt x="257" y="292"/>
                      <a:pt x="257" y="292"/>
                      <a:pt x="257" y="292"/>
                    </a:cubicBezTo>
                    <a:cubicBezTo>
                      <a:pt x="262" y="279"/>
                      <a:pt x="262" y="279"/>
                      <a:pt x="262" y="279"/>
                    </a:cubicBezTo>
                    <a:cubicBezTo>
                      <a:pt x="262" y="279"/>
                      <a:pt x="270" y="269"/>
                      <a:pt x="271" y="267"/>
                    </a:cubicBezTo>
                    <a:cubicBezTo>
                      <a:pt x="272" y="265"/>
                      <a:pt x="275" y="258"/>
                      <a:pt x="275" y="258"/>
                    </a:cubicBezTo>
                    <a:cubicBezTo>
                      <a:pt x="275" y="258"/>
                      <a:pt x="273" y="250"/>
                      <a:pt x="272" y="248"/>
                    </a:cubicBezTo>
                    <a:cubicBezTo>
                      <a:pt x="270" y="247"/>
                      <a:pt x="267" y="241"/>
                      <a:pt x="267" y="241"/>
                    </a:cubicBez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73" y="232"/>
                      <a:pt x="273" y="232"/>
                      <a:pt x="273" y="232"/>
                    </a:cubicBezTo>
                    <a:cubicBezTo>
                      <a:pt x="275" y="228"/>
                      <a:pt x="275" y="228"/>
                      <a:pt x="275" y="228"/>
                    </a:cubicBezTo>
                    <a:cubicBezTo>
                      <a:pt x="275" y="228"/>
                      <a:pt x="275" y="221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3"/>
                      <a:pt x="281" y="209"/>
                      <a:pt x="281" y="209"/>
                    </a:cubicBezTo>
                    <a:cubicBezTo>
                      <a:pt x="285" y="201"/>
                      <a:pt x="285" y="201"/>
                      <a:pt x="285" y="201"/>
                    </a:cubicBezTo>
                    <a:cubicBezTo>
                      <a:pt x="295" y="206"/>
                      <a:pt x="295" y="206"/>
                      <a:pt x="295" y="206"/>
                    </a:cubicBezTo>
                    <a:cubicBezTo>
                      <a:pt x="300" y="206"/>
                      <a:pt x="300" y="206"/>
                      <a:pt x="300" y="206"/>
                    </a:cubicBezTo>
                    <a:cubicBezTo>
                      <a:pt x="302" y="202"/>
                      <a:pt x="302" y="202"/>
                      <a:pt x="302" y="202"/>
                    </a:cubicBezTo>
                    <a:cubicBezTo>
                      <a:pt x="301" y="199"/>
                      <a:pt x="300" y="178"/>
                      <a:pt x="303" y="174"/>
                    </a:cubicBezTo>
                    <a:cubicBezTo>
                      <a:pt x="303" y="174"/>
                      <a:pt x="317" y="175"/>
                      <a:pt x="319" y="174"/>
                    </a:cubicBezTo>
                    <a:cubicBezTo>
                      <a:pt x="320" y="174"/>
                      <a:pt x="325" y="176"/>
                      <a:pt x="326" y="177"/>
                    </a:cubicBezTo>
                    <a:cubicBezTo>
                      <a:pt x="326" y="177"/>
                      <a:pt x="326" y="177"/>
                      <a:pt x="326" y="177"/>
                    </a:cubicBezTo>
                    <a:cubicBezTo>
                      <a:pt x="326" y="177"/>
                      <a:pt x="326" y="177"/>
                      <a:pt x="326" y="177"/>
                    </a:cubicBezTo>
                    <a:cubicBezTo>
                      <a:pt x="327" y="178"/>
                      <a:pt x="328" y="178"/>
                      <a:pt x="329" y="178"/>
                    </a:cubicBezTo>
                    <a:cubicBezTo>
                      <a:pt x="331" y="179"/>
                      <a:pt x="333" y="179"/>
                      <a:pt x="333" y="179"/>
                    </a:cubicBezTo>
                    <a:cubicBezTo>
                      <a:pt x="339" y="178"/>
                      <a:pt x="339" y="178"/>
                      <a:pt x="339" y="178"/>
                    </a:cubicBezTo>
                    <a:cubicBezTo>
                      <a:pt x="343" y="173"/>
                      <a:pt x="343" y="173"/>
                      <a:pt x="343" y="173"/>
                    </a:cubicBezTo>
                    <a:cubicBezTo>
                      <a:pt x="339" y="169"/>
                      <a:pt x="339" y="169"/>
                      <a:pt x="339" y="169"/>
                    </a:cubicBezTo>
                    <a:cubicBezTo>
                      <a:pt x="343" y="164"/>
                      <a:pt x="343" y="157"/>
                      <a:pt x="342" y="156"/>
                    </a:cubicBezTo>
                    <a:cubicBezTo>
                      <a:pt x="341" y="154"/>
                      <a:pt x="339" y="145"/>
                      <a:pt x="338" y="144"/>
                    </a:cubicBezTo>
                    <a:cubicBezTo>
                      <a:pt x="338" y="143"/>
                      <a:pt x="340" y="142"/>
                      <a:pt x="340" y="142"/>
                    </a:cubicBezTo>
                    <a:cubicBezTo>
                      <a:pt x="342" y="142"/>
                      <a:pt x="342" y="142"/>
                      <a:pt x="342" y="142"/>
                    </a:cubicBezTo>
                    <a:cubicBezTo>
                      <a:pt x="342" y="142"/>
                      <a:pt x="343" y="141"/>
                      <a:pt x="344" y="141"/>
                    </a:cubicBezTo>
                    <a:cubicBezTo>
                      <a:pt x="349" y="137"/>
                      <a:pt x="349" y="137"/>
                      <a:pt x="349" y="137"/>
                    </a:cubicBezTo>
                    <a:cubicBezTo>
                      <a:pt x="354" y="138"/>
                      <a:pt x="354" y="138"/>
                      <a:pt x="354" y="138"/>
                    </a:cubicBezTo>
                    <a:cubicBezTo>
                      <a:pt x="354" y="138"/>
                      <a:pt x="354" y="137"/>
                      <a:pt x="355" y="137"/>
                    </a:cubicBezTo>
                    <a:cubicBezTo>
                      <a:pt x="356" y="137"/>
                      <a:pt x="356" y="136"/>
                      <a:pt x="356" y="136"/>
                    </a:cubicBezTo>
                    <a:cubicBezTo>
                      <a:pt x="356" y="136"/>
                      <a:pt x="353" y="130"/>
                      <a:pt x="355" y="127"/>
                    </a:cubicBezTo>
                    <a:cubicBezTo>
                      <a:pt x="356" y="125"/>
                      <a:pt x="357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47" name="Freeform 109"/>
              <p:cNvSpPr>
                <a:spLocks noEditPoints="1"/>
              </p:cNvSpPr>
              <p:nvPr/>
            </p:nvSpPr>
            <p:spPr bwMode="auto">
              <a:xfrm>
                <a:off x="13275150" y="6131135"/>
                <a:ext cx="1348621" cy="2471636"/>
              </a:xfrm>
              <a:custGeom>
                <a:avLst/>
                <a:gdLst>
                  <a:gd name="T0" fmla="*/ 29 w 291"/>
                  <a:gd name="T1" fmla="*/ 540 h 550"/>
                  <a:gd name="T2" fmla="*/ 96 w 291"/>
                  <a:gd name="T3" fmla="*/ 541 h 550"/>
                  <a:gd name="T4" fmla="*/ 173 w 291"/>
                  <a:gd name="T5" fmla="*/ 531 h 550"/>
                  <a:gd name="T6" fmla="*/ 212 w 291"/>
                  <a:gd name="T7" fmla="*/ 534 h 550"/>
                  <a:gd name="T8" fmla="*/ 254 w 291"/>
                  <a:gd name="T9" fmla="*/ 506 h 550"/>
                  <a:gd name="T10" fmla="*/ 285 w 291"/>
                  <a:gd name="T11" fmla="*/ 469 h 550"/>
                  <a:gd name="T12" fmla="*/ 250 w 291"/>
                  <a:gd name="T13" fmla="*/ 407 h 550"/>
                  <a:gd name="T14" fmla="*/ 238 w 291"/>
                  <a:gd name="T15" fmla="*/ 368 h 550"/>
                  <a:gd name="T16" fmla="*/ 207 w 291"/>
                  <a:gd name="T17" fmla="*/ 282 h 550"/>
                  <a:gd name="T18" fmla="*/ 158 w 291"/>
                  <a:gd name="T19" fmla="*/ 243 h 550"/>
                  <a:gd name="T20" fmla="*/ 165 w 291"/>
                  <a:gd name="T21" fmla="*/ 227 h 550"/>
                  <a:gd name="T22" fmla="*/ 220 w 291"/>
                  <a:gd name="T23" fmla="*/ 173 h 550"/>
                  <a:gd name="T24" fmla="*/ 167 w 291"/>
                  <a:gd name="T25" fmla="*/ 157 h 550"/>
                  <a:gd name="T26" fmla="*/ 143 w 291"/>
                  <a:gd name="T27" fmla="*/ 156 h 550"/>
                  <a:gd name="T28" fmla="*/ 166 w 291"/>
                  <a:gd name="T29" fmla="*/ 136 h 550"/>
                  <a:gd name="T30" fmla="*/ 157 w 291"/>
                  <a:gd name="T31" fmla="*/ 107 h 550"/>
                  <a:gd name="T32" fmla="*/ 136 w 291"/>
                  <a:gd name="T33" fmla="*/ 106 h 550"/>
                  <a:gd name="T34" fmla="*/ 128 w 291"/>
                  <a:gd name="T35" fmla="*/ 138 h 550"/>
                  <a:gd name="T36" fmla="*/ 111 w 291"/>
                  <a:gd name="T37" fmla="*/ 142 h 550"/>
                  <a:gd name="T38" fmla="*/ 107 w 291"/>
                  <a:gd name="T39" fmla="*/ 165 h 550"/>
                  <a:gd name="T40" fmla="*/ 90 w 291"/>
                  <a:gd name="T41" fmla="*/ 144 h 550"/>
                  <a:gd name="T42" fmla="*/ 84 w 291"/>
                  <a:gd name="T43" fmla="*/ 159 h 550"/>
                  <a:gd name="T44" fmla="*/ 104 w 291"/>
                  <a:gd name="T45" fmla="*/ 172 h 550"/>
                  <a:gd name="T46" fmla="*/ 84 w 291"/>
                  <a:gd name="T47" fmla="*/ 191 h 550"/>
                  <a:gd name="T48" fmla="*/ 95 w 291"/>
                  <a:gd name="T49" fmla="*/ 210 h 550"/>
                  <a:gd name="T50" fmla="*/ 65 w 291"/>
                  <a:gd name="T51" fmla="*/ 241 h 550"/>
                  <a:gd name="T52" fmla="*/ 87 w 291"/>
                  <a:gd name="T53" fmla="*/ 231 h 550"/>
                  <a:gd name="T54" fmla="*/ 83 w 291"/>
                  <a:gd name="T55" fmla="*/ 256 h 550"/>
                  <a:gd name="T56" fmla="*/ 101 w 291"/>
                  <a:gd name="T57" fmla="*/ 237 h 550"/>
                  <a:gd name="T58" fmla="*/ 98 w 291"/>
                  <a:gd name="T59" fmla="*/ 306 h 550"/>
                  <a:gd name="T60" fmla="*/ 133 w 291"/>
                  <a:gd name="T61" fmla="*/ 306 h 550"/>
                  <a:gd name="T62" fmla="*/ 142 w 291"/>
                  <a:gd name="T63" fmla="*/ 337 h 550"/>
                  <a:gd name="T64" fmla="*/ 144 w 291"/>
                  <a:gd name="T65" fmla="*/ 382 h 550"/>
                  <a:gd name="T66" fmla="*/ 97 w 291"/>
                  <a:gd name="T67" fmla="*/ 376 h 550"/>
                  <a:gd name="T68" fmla="*/ 103 w 291"/>
                  <a:gd name="T69" fmla="*/ 422 h 550"/>
                  <a:gd name="T70" fmla="*/ 62 w 291"/>
                  <a:gd name="T71" fmla="*/ 461 h 550"/>
                  <a:gd name="T72" fmla="*/ 101 w 291"/>
                  <a:gd name="T73" fmla="*/ 472 h 550"/>
                  <a:gd name="T74" fmla="*/ 139 w 291"/>
                  <a:gd name="T75" fmla="*/ 482 h 550"/>
                  <a:gd name="T76" fmla="*/ 50 w 291"/>
                  <a:gd name="T77" fmla="*/ 266 h 550"/>
                  <a:gd name="T78" fmla="*/ 80 w 291"/>
                  <a:gd name="T79" fmla="*/ 314 h 550"/>
                  <a:gd name="T80" fmla="*/ 41 w 291"/>
                  <a:gd name="T81" fmla="*/ 324 h 550"/>
                  <a:gd name="T82" fmla="*/ 13 w 291"/>
                  <a:gd name="T83" fmla="*/ 287 h 550"/>
                  <a:gd name="T84" fmla="*/ 75 w 291"/>
                  <a:gd name="T85" fmla="*/ 227 h 550"/>
                  <a:gd name="T86" fmla="*/ 103 w 291"/>
                  <a:gd name="T87" fmla="*/ 263 h 550"/>
                  <a:gd name="T88" fmla="*/ 65 w 291"/>
                  <a:gd name="T89" fmla="*/ 199 h 550"/>
                  <a:gd name="T90" fmla="*/ 78 w 291"/>
                  <a:gd name="T91" fmla="*/ 171 h 550"/>
                  <a:gd name="T92" fmla="*/ 46 w 291"/>
                  <a:gd name="T93" fmla="*/ 177 h 550"/>
                  <a:gd name="T94" fmla="*/ 59 w 291"/>
                  <a:gd name="T95" fmla="*/ 158 h 550"/>
                  <a:gd name="T96" fmla="*/ 69 w 291"/>
                  <a:gd name="T97" fmla="*/ 132 h 550"/>
                  <a:gd name="T98" fmla="*/ 80 w 291"/>
                  <a:gd name="T99" fmla="*/ 106 h 550"/>
                  <a:gd name="T100" fmla="*/ 94 w 291"/>
                  <a:gd name="T101" fmla="*/ 116 h 550"/>
                  <a:gd name="T102" fmla="*/ 267 w 291"/>
                  <a:gd name="T103" fmla="*/ 15 h 550"/>
                  <a:gd name="T104" fmla="*/ 245 w 291"/>
                  <a:gd name="T105" fmla="*/ 27 h 550"/>
                  <a:gd name="T106" fmla="*/ 269 w 291"/>
                  <a:gd name="T107" fmla="*/ 2 h 550"/>
                  <a:gd name="T108" fmla="*/ 259 w 291"/>
                  <a:gd name="T109" fmla="*/ 29 h 550"/>
                  <a:gd name="T110" fmla="*/ 243 w 291"/>
                  <a:gd name="T111" fmla="*/ 64 h 550"/>
                  <a:gd name="T112" fmla="*/ 221 w 291"/>
                  <a:gd name="T113" fmla="*/ 72 h 550"/>
                  <a:gd name="T114" fmla="*/ 205 w 291"/>
                  <a:gd name="T115" fmla="*/ 80 h 550"/>
                  <a:gd name="T116" fmla="*/ 204 w 291"/>
                  <a:gd name="T117" fmla="*/ 75 h 550"/>
                  <a:gd name="T118" fmla="*/ 191 w 291"/>
                  <a:gd name="T119" fmla="*/ 91 h 550"/>
                  <a:gd name="T120" fmla="*/ 187 w 291"/>
                  <a:gd name="T121" fmla="*/ 9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" h="550">
                    <a:moveTo>
                      <a:pt x="73" y="501"/>
                    </a:moveTo>
                    <a:cubicBezTo>
                      <a:pt x="69" y="504"/>
                      <a:pt x="69" y="504"/>
                      <a:pt x="69" y="504"/>
                    </a:cubicBezTo>
                    <a:cubicBezTo>
                      <a:pt x="69" y="508"/>
                      <a:pt x="69" y="508"/>
                      <a:pt x="69" y="508"/>
                    </a:cubicBezTo>
                    <a:cubicBezTo>
                      <a:pt x="67" y="512"/>
                      <a:pt x="67" y="512"/>
                      <a:pt x="67" y="512"/>
                    </a:cubicBezTo>
                    <a:cubicBezTo>
                      <a:pt x="67" y="512"/>
                      <a:pt x="65" y="513"/>
                      <a:pt x="65" y="514"/>
                    </a:cubicBezTo>
                    <a:cubicBezTo>
                      <a:pt x="64" y="515"/>
                      <a:pt x="60" y="518"/>
                      <a:pt x="60" y="518"/>
                    </a:cubicBezTo>
                    <a:cubicBezTo>
                      <a:pt x="60" y="518"/>
                      <a:pt x="60" y="519"/>
                      <a:pt x="59" y="519"/>
                    </a:cubicBezTo>
                    <a:cubicBezTo>
                      <a:pt x="58" y="519"/>
                      <a:pt x="51" y="522"/>
                      <a:pt x="51" y="522"/>
                    </a:cubicBezTo>
                    <a:cubicBezTo>
                      <a:pt x="49" y="526"/>
                      <a:pt x="49" y="526"/>
                      <a:pt x="49" y="526"/>
                    </a:cubicBezTo>
                    <a:cubicBezTo>
                      <a:pt x="45" y="527"/>
                      <a:pt x="45" y="527"/>
                      <a:pt x="45" y="527"/>
                    </a:cubicBezTo>
                    <a:cubicBezTo>
                      <a:pt x="42" y="532"/>
                      <a:pt x="42" y="532"/>
                      <a:pt x="42" y="532"/>
                    </a:cubicBezTo>
                    <a:cubicBezTo>
                      <a:pt x="37" y="534"/>
                      <a:pt x="37" y="534"/>
                      <a:pt x="37" y="534"/>
                    </a:cubicBezTo>
                    <a:cubicBezTo>
                      <a:pt x="33" y="535"/>
                      <a:pt x="33" y="535"/>
                      <a:pt x="33" y="535"/>
                    </a:cubicBezTo>
                    <a:cubicBezTo>
                      <a:pt x="29" y="533"/>
                      <a:pt x="29" y="533"/>
                      <a:pt x="29" y="533"/>
                    </a:cubicBezTo>
                    <a:cubicBezTo>
                      <a:pt x="26" y="535"/>
                      <a:pt x="26" y="535"/>
                      <a:pt x="26" y="535"/>
                    </a:cubicBezTo>
                    <a:cubicBezTo>
                      <a:pt x="23" y="537"/>
                      <a:pt x="23" y="537"/>
                      <a:pt x="23" y="537"/>
                    </a:cubicBezTo>
                    <a:cubicBezTo>
                      <a:pt x="24" y="541"/>
                      <a:pt x="24" y="541"/>
                      <a:pt x="24" y="541"/>
                    </a:cubicBezTo>
                    <a:cubicBezTo>
                      <a:pt x="27" y="543"/>
                      <a:pt x="27" y="543"/>
                      <a:pt x="27" y="543"/>
                    </a:cubicBezTo>
                    <a:cubicBezTo>
                      <a:pt x="29" y="540"/>
                      <a:pt x="29" y="540"/>
                      <a:pt x="29" y="540"/>
                    </a:cubicBezTo>
                    <a:cubicBezTo>
                      <a:pt x="35" y="542"/>
                      <a:pt x="35" y="542"/>
                      <a:pt x="35" y="542"/>
                    </a:cubicBezTo>
                    <a:cubicBezTo>
                      <a:pt x="35" y="542"/>
                      <a:pt x="37" y="545"/>
                      <a:pt x="38" y="546"/>
                    </a:cubicBezTo>
                    <a:cubicBezTo>
                      <a:pt x="38" y="547"/>
                      <a:pt x="38" y="550"/>
                      <a:pt x="39" y="550"/>
                    </a:cubicBezTo>
                    <a:cubicBezTo>
                      <a:pt x="40" y="549"/>
                      <a:pt x="45" y="546"/>
                      <a:pt x="45" y="546"/>
                    </a:cubicBezTo>
                    <a:cubicBezTo>
                      <a:pt x="43" y="542"/>
                      <a:pt x="43" y="542"/>
                      <a:pt x="43" y="542"/>
                    </a:cubicBezTo>
                    <a:cubicBezTo>
                      <a:pt x="43" y="542"/>
                      <a:pt x="46" y="541"/>
                      <a:pt x="48" y="541"/>
                    </a:cubicBezTo>
                    <a:cubicBezTo>
                      <a:pt x="50" y="541"/>
                      <a:pt x="52" y="542"/>
                      <a:pt x="53" y="540"/>
                    </a:cubicBezTo>
                    <a:cubicBezTo>
                      <a:pt x="53" y="539"/>
                      <a:pt x="56" y="539"/>
                      <a:pt x="56" y="539"/>
                    </a:cubicBezTo>
                    <a:cubicBezTo>
                      <a:pt x="56" y="539"/>
                      <a:pt x="58" y="536"/>
                      <a:pt x="58" y="536"/>
                    </a:cubicBezTo>
                    <a:cubicBezTo>
                      <a:pt x="58" y="535"/>
                      <a:pt x="61" y="533"/>
                      <a:pt x="61" y="533"/>
                    </a:cubicBezTo>
                    <a:cubicBezTo>
                      <a:pt x="61" y="533"/>
                      <a:pt x="68" y="536"/>
                      <a:pt x="69" y="536"/>
                    </a:cubicBezTo>
                    <a:cubicBezTo>
                      <a:pt x="70" y="536"/>
                      <a:pt x="77" y="534"/>
                      <a:pt x="77" y="534"/>
                    </a:cubicBezTo>
                    <a:cubicBezTo>
                      <a:pt x="80" y="537"/>
                      <a:pt x="80" y="537"/>
                      <a:pt x="80" y="537"/>
                    </a:cubicBezTo>
                    <a:cubicBezTo>
                      <a:pt x="80" y="537"/>
                      <a:pt x="80" y="539"/>
                      <a:pt x="82" y="540"/>
                    </a:cubicBezTo>
                    <a:cubicBezTo>
                      <a:pt x="84" y="540"/>
                      <a:pt x="85" y="540"/>
                      <a:pt x="85" y="540"/>
                    </a:cubicBezTo>
                    <a:cubicBezTo>
                      <a:pt x="88" y="544"/>
                      <a:pt x="88" y="544"/>
                      <a:pt x="88" y="544"/>
                    </a:cubicBezTo>
                    <a:cubicBezTo>
                      <a:pt x="91" y="546"/>
                      <a:pt x="91" y="546"/>
                      <a:pt x="91" y="546"/>
                    </a:cubicBezTo>
                    <a:cubicBezTo>
                      <a:pt x="91" y="546"/>
                      <a:pt x="94" y="546"/>
                      <a:pt x="94" y="545"/>
                    </a:cubicBezTo>
                    <a:cubicBezTo>
                      <a:pt x="94" y="544"/>
                      <a:pt x="95" y="542"/>
                      <a:pt x="96" y="541"/>
                    </a:cubicBezTo>
                    <a:cubicBezTo>
                      <a:pt x="97" y="541"/>
                      <a:pt x="100" y="540"/>
                      <a:pt x="100" y="540"/>
                    </a:cubicBezTo>
                    <a:cubicBezTo>
                      <a:pt x="100" y="540"/>
                      <a:pt x="100" y="538"/>
                      <a:pt x="100" y="537"/>
                    </a:cubicBezTo>
                    <a:cubicBezTo>
                      <a:pt x="100" y="535"/>
                      <a:pt x="100" y="532"/>
                      <a:pt x="101" y="531"/>
                    </a:cubicBezTo>
                    <a:cubicBezTo>
                      <a:pt x="101" y="531"/>
                      <a:pt x="104" y="527"/>
                      <a:pt x="104" y="527"/>
                    </a:cubicBezTo>
                    <a:cubicBezTo>
                      <a:pt x="109" y="526"/>
                      <a:pt x="109" y="526"/>
                      <a:pt x="109" y="526"/>
                    </a:cubicBezTo>
                    <a:cubicBezTo>
                      <a:pt x="121" y="525"/>
                      <a:pt x="121" y="525"/>
                      <a:pt x="121" y="525"/>
                    </a:cubicBezTo>
                    <a:cubicBezTo>
                      <a:pt x="125" y="525"/>
                      <a:pt x="125" y="525"/>
                      <a:pt x="125" y="525"/>
                    </a:cubicBezTo>
                    <a:cubicBezTo>
                      <a:pt x="130" y="529"/>
                      <a:pt x="130" y="529"/>
                      <a:pt x="130" y="529"/>
                    </a:cubicBezTo>
                    <a:cubicBezTo>
                      <a:pt x="135" y="534"/>
                      <a:pt x="135" y="534"/>
                      <a:pt x="135" y="534"/>
                    </a:cubicBezTo>
                    <a:cubicBezTo>
                      <a:pt x="135" y="534"/>
                      <a:pt x="138" y="538"/>
                      <a:pt x="138" y="537"/>
                    </a:cubicBezTo>
                    <a:cubicBezTo>
                      <a:pt x="139" y="535"/>
                      <a:pt x="140" y="531"/>
                      <a:pt x="141" y="531"/>
                    </a:cubicBezTo>
                    <a:cubicBezTo>
                      <a:pt x="142" y="531"/>
                      <a:pt x="145" y="535"/>
                      <a:pt x="145" y="535"/>
                    </a:cubicBezTo>
                    <a:cubicBezTo>
                      <a:pt x="149" y="536"/>
                      <a:pt x="149" y="536"/>
                      <a:pt x="149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5" y="533"/>
                      <a:pt x="155" y="533"/>
                      <a:pt x="155" y="533"/>
                    </a:cubicBezTo>
                    <a:cubicBezTo>
                      <a:pt x="153" y="530"/>
                      <a:pt x="153" y="530"/>
                      <a:pt x="153" y="530"/>
                    </a:cubicBezTo>
                    <a:cubicBezTo>
                      <a:pt x="157" y="531"/>
                      <a:pt x="157" y="531"/>
                      <a:pt x="157" y="531"/>
                    </a:cubicBezTo>
                    <a:cubicBezTo>
                      <a:pt x="168" y="532"/>
                      <a:pt x="168" y="532"/>
                      <a:pt x="168" y="532"/>
                    </a:cubicBezTo>
                    <a:cubicBezTo>
                      <a:pt x="173" y="531"/>
                      <a:pt x="173" y="531"/>
                      <a:pt x="173" y="531"/>
                    </a:cubicBezTo>
                    <a:cubicBezTo>
                      <a:pt x="177" y="530"/>
                      <a:pt x="177" y="530"/>
                      <a:pt x="177" y="530"/>
                    </a:cubicBezTo>
                    <a:cubicBezTo>
                      <a:pt x="177" y="532"/>
                      <a:pt x="177" y="532"/>
                      <a:pt x="177" y="532"/>
                    </a:cubicBezTo>
                    <a:cubicBezTo>
                      <a:pt x="171" y="534"/>
                      <a:pt x="171" y="534"/>
                      <a:pt x="171" y="534"/>
                    </a:cubicBezTo>
                    <a:cubicBezTo>
                      <a:pt x="171" y="534"/>
                      <a:pt x="168" y="534"/>
                      <a:pt x="169" y="535"/>
                    </a:cubicBezTo>
                    <a:cubicBezTo>
                      <a:pt x="170" y="537"/>
                      <a:pt x="175" y="539"/>
                      <a:pt x="175" y="539"/>
                    </a:cubicBezTo>
                    <a:cubicBezTo>
                      <a:pt x="175" y="539"/>
                      <a:pt x="172" y="540"/>
                      <a:pt x="176" y="540"/>
                    </a:cubicBezTo>
                    <a:cubicBezTo>
                      <a:pt x="180" y="540"/>
                      <a:pt x="182" y="539"/>
                      <a:pt x="182" y="539"/>
                    </a:cubicBezTo>
                    <a:cubicBezTo>
                      <a:pt x="185" y="536"/>
                      <a:pt x="185" y="536"/>
                      <a:pt x="185" y="536"/>
                    </a:cubicBezTo>
                    <a:cubicBezTo>
                      <a:pt x="183" y="534"/>
                      <a:pt x="183" y="534"/>
                      <a:pt x="183" y="534"/>
                    </a:cubicBezTo>
                    <a:cubicBezTo>
                      <a:pt x="178" y="533"/>
                      <a:pt x="178" y="533"/>
                      <a:pt x="178" y="533"/>
                    </a:cubicBezTo>
                    <a:cubicBezTo>
                      <a:pt x="179" y="529"/>
                      <a:pt x="179" y="529"/>
                      <a:pt x="179" y="529"/>
                    </a:cubicBezTo>
                    <a:cubicBezTo>
                      <a:pt x="180" y="529"/>
                      <a:pt x="180" y="529"/>
                      <a:pt x="180" y="529"/>
                    </a:cubicBezTo>
                    <a:cubicBezTo>
                      <a:pt x="183" y="532"/>
                      <a:pt x="183" y="532"/>
                      <a:pt x="183" y="532"/>
                    </a:cubicBezTo>
                    <a:cubicBezTo>
                      <a:pt x="186" y="530"/>
                      <a:pt x="186" y="530"/>
                      <a:pt x="186" y="530"/>
                    </a:cubicBezTo>
                    <a:cubicBezTo>
                      <a:pt x="190" y="531"/>
                      <a:pt x="190" y="531"/>
                      <a:pt x="190" y="531"/>
                    </a:cubicBezTo>
                    <a:cubicBezTo>
                      <a:pt x="192" y="535"/>
                      <a:pt x="192" y="535"/>
                      <a:pt x="192" y="535"/>
                    </a:cubicBezTo>
                    <a:cubicBezTo>
                      <a:pt x="192" y="535"/>
                      <a:pt x="194" y="537"/>
                      <a:pt x="196" y="535"/>
                    </a:cubicBezTo>
                    <a:cubicBezTo>
                      <a:pt x="198" y="534"/>
                      <a:pt x="200" y="533"/>
                      <a:pt x="200" y="533"/>
                    </a:cubicBezTo>
                    <a:cubicBezTo>
                      <a:pt x="212" y="534"/>
                      <a:pt x="212" y="534"/>
                      <a:pt x="212" y="534"/>
                    </a:cubicBezTo>
                    <a:cubicBezTo>
                      <a:pt x="212" y="534"/>
                      <a:pt x="218" y="533"/>
                      <a:pt x="219" y="535"/>
                    </a:cubicBezTo>
                    <a:cubicBezTo>
                      <a:pt x="220" y="536"/>
                      <a:pt x="223" y="538"/>
                      <a:pt x="223" y="538"/>
                    </a:cubicBezTo>
                    <a:cubicBezTo>
                      <a:pt x="228" y="539"/>
                      <a:pt x="228" y="539"/>
                      <a:pt x="228" y="539"/>
                    </a:cubicBezTo>
                    <a:cubicBezTo>
                      <a:pt x="233" y="539"/>
                      <a:pt x="233" y="539"/>
                      <a:pt x="233" y="539"/>
                    </a:cubicBezTo>
                    <a:cubicBezTo>
                      <a:pt x="233" y="539"/>
                      <a:pt x="235" y="537"/>
                      <a:pt x="236" y="536"/>
                    </a:cubicBezTo>
                    <a:cubicBezTo>
                      <a:pt x="238" y="536"/>
                      <a:pt x="241" y="534"/>
                      <a:pt x="242" y="534"/>
                    </a:cubicBezTo>
                    <a:cubicBezTo>
                      <a:pt x="244" y="534"/>
                      <a:pt x="249" y="533"/>
                      <a:pt x="249" y="533"/>
                    </a:cubicBezTo>
                    <a:cubicBezTo>
                      <a:pt x="250" y="533"/>
                      <a:pt x="251" y="534"/>
                      <a:pt x="253" y="533"/>
                    </a:cubicBezTo>
                    <a:cubicBezTo>
                      <a:pt x="254" y="533"/>
                      <a:pt x="257" y="528"/>
                      <a:pt x="257" y="528"/>
                    </a:cubicBezTo>
                    <a:cubicBezTo>
                      <a:pt x="257" y="528"/>
                      <a:pt x="258" y="526"/>
                      <a:pt x="260" y="526"/>
                    </a:cubicBezTo>
                    <a:cubicBezTo>
                      <a:pt x="262" y="526"/>
                      <a:pt x="265" y="526"/>
                      <a:pt x="266" y="525"/>
                    </a:cubicBezTo>
                    <a:cubicBezTo>
                      <a:pt x="267" y="523"/>
                      <a:pt x="268" y="522"/>
                      <a:pt x="269" y="521"/>
                    </a:cubicBezTo>
                    <a:cubicBezTo>
                      <a:pt x="270" y="520"/>
                      <a:pt x="272" y="517"/>
                      <a:pt x="271" y="516"/>
                    </a:cubicBezTo>
                    <a:cubicBezTo>
                      <a:pt x="271" y="515"/>
                      <a:pt x="272" y="511"/>
                      <a:pt x="272" y="511"/>
                    </a:cubicBezTo>
                    <a:cubicBezTo>
                      <a:pt x="272" y="511"/>
                      <a:pt x="269" y="511"/>
                      <a:pt x="268" y="511"/>
                    </a:cubicBezTo>
                    <a:cubicBezTo>
                      <a:pt x="267" y="510"/>
                      <a:pt x="263" y="511"/>
                      <a:pt x="262" y="510"/>
                    </a:cubicBezTo>
                    <a:cubicBezTo>
                      <a:pt x="261" y="510"/>
                      <a:pt x="257" y="510"/>
                      <a:pt x="257" y="510"/>
                    </a:cubicBezTo>
                    <a:cubicBezTo>
                      <a:pt x="256" y="508"/>
                      <a:pt x="256" y="508"/>
                      <a:pt x="256" y="508"/>
                    </a:cubicBezTo>
                    <a:cubicBezTo>
                      <a:pt x="256" y="508"/>
                      <a:pt x="255" y="507"/>
                      <a:pt x="254" y="506"/>
                    </a:cubicBezTo>
                    <a:cubicBezTo>
                      <a:pt x="253" y="506"/>
                      <a:pt x="254" y="506"/>
                      <a:pt x="252" y="505"/>
                    </a:cubicBezTo>
                    <a:cubicBezTo>
                      <a:pt x="251" y="505"/>
                      <a:pt x="249" y="503"/>
                      <a:pt x="249" y="503"/>
                    </a:cubicBezTo>
                    <a:cubicBezTo>
                      <a:pt x="246" y="502"/>
                      <a:pt x="246" y="502"/>
                      <a:pt x="246" y="502"/>
                    </a:cubicBezTo>
                    <a:cubicBezTo>
                      <a:pt x="242" y="502"/>
                      <a:pt x="242" y="502"/>
                      <a:pt x="242" y="502"/>
                    </a:cubicBezTo>
                    <a:cubicBezTo>
                      <a:pt x="246" y="500"/>
                      <a:pt x="246" y="500"/>
                      <a:pt x="246" y="500"/>
                    </a:cubicBezTo>
                    <a:cubicBezTo>
                      <a:pt x="246" y="500"/>
                      <a:pt x="250" y="500"/>
                      <a:pt x="251" y="500"/>
                    </a:cubicBezTo>
                    <a:cubicBezTo>
                      <a:pt x="252" y="501"/>
                      <a:pt x="256" y="501"/>
                      <a:pt x="256" y="500"/>
                    </a:cubicBezTo>
                    <a:cubicBezTo>
                      <a:pt x="257" y="500"/>
                      <a:pt x="260" y="495"/>
                      <a:pt x="260" y="495"/>
                    </a:cubicBezTo>
                    <a:cubicBezTo>
                      <a:pt x="259" y="492"/>
                      <a:pt x="259" y="492"/>
                      <a:pt x="259" y="492"/>
                    </a:cubicBezTo>
                    <a:cubicBezTo>
                      <a:pt x="257" y="490"/>
                      <a:pt x="257" y="490"/>
                      <a:pt x="257" y="490"/>
                    </a:cubicBezTo>
                    <a:cubicBezTo>
                      <a:pt x="253" y="491"/>
                      <a:pt x="253" y="491"/>
                      <a:pt x="253" y="491"/>
                    </a:cubicBezTo>
                    <a:cubicBezTo>
                      <a:pt x="259" y="488"/>
                      <a:pt x="259" y="488"/>
                      <a:pt x="259" y="488"/>
                    </a:cubicBezTo>
                    <a:cubicBezTo>
                      <a:pt x="261" y="486"/>
                      <a:pt x="261" y="486"/>
                      <a:pt x="261" y="486"/>
                    </a:cubicBezTo>
                    <a:cubicBezTo>
                      <a:pt x="264" y="488"/>
                      <a:pt x="264" y="488"/>
                      <a:pt x="264" y="488"/>
                    </a:cubicBezTo>
                    <a:cubicBezTo>
                      <a:pt x="264" y="488"/>
                      <a:pt x="269" y="489"/>
                      <a:pt x="269" y="488"/>
                    </a:cubicBezTo>
                    <a:cubicBezTo>
                      <a:pt x="270" y="487"/>
                      <a:pt x="271" y="485"/>
                      <a:pt x="271" y="485"/>
                    </a:cubicBezTo>
                    <a:cubicBezTo>
                      <a:pt x="271" y="482"/>
                      <a:pt x="271" y="482"/>
                      <a:pt x="271" y="482"/>
                    </a:cubicBezTo>
                    <a:cubicBezTo>
                      <a:pt x="281" y="475"/>
                      <a:pt x="281" y="475"/>
                      <a:pt x="281" y="475"/>
                    </a:cubicBezTo>
                    <a:cubicBezTo>
                      <a:pt x="285" y="469"/>
                      <a:pt x="285" y="469"/>
                      <a:pt x="285" y="469"/>
                    </a:cubicBezTo>
                    <a:cubicBezTo>
                      <a:pt x="286" y="463"/>
                      <a:pt x="286" y="463"/>
                      <a:pt x="286" y="463"/>
                    </a:cubicBezTo>
                    <a:cubicBezTo>
                      <a:pt x="291" y="454"/>
                      <a:pt x="291" y="454"/>
                      <a:pt x="291" y="454"/>
                    </a:cubicBezTo>
                    <a:cubicBezTo>
                      <a:pt x="290" y="442"/>
                      <a:pt x="290" y="442"/>
                      <a:pt x="290" y="442"/>
                    </a:cubicBezTo>
                    <a:cubicBezTo>
                      <a:pt x="285" y="434"/>
                      <a:pt x="285" y="434"/>
                      <a:pt x="285" y="434"/>
                    </a:cubicBezTo>
                    <a:cubicBezTo>
                      <a:pt x="285" y="434"/>
                      <a:pt x="279" y="429"/>
                      <a:pt x="277" y="428"/>
                    </a:cubicBezTo>
                    <a:cubicBezTo>
                      <a:pt x="275" y="428"/>
                      <a:pt x="264" y="425"/>
                      <a:pt x="264" y="425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52" y="425"/>
                      <a:pt x="252" y="425"/>
                      <a:pt x="252" y="425"/>
                    </a:cubicBezTo>
                    <a:cubicBezTo>
                      <a:pt x="251" y="428"/>
                      <a:pt x="251" y="428"/>
                      <a:pt x="251" y="428"/>
                    </a:cubicBezTo>
                    <a:cubicBezTo>
                      <a:pt x="248" y="430"/>
                      <a:pt x="248" y="430"/>
                      <a:pt x="248" y="430"/>
                    </a:cubicBezTo>
                    <a:cubicBezTo>
                      <a:pt x="248" y="430"/>
                      <a:pt x="245" y="432"/>
                      <a:pt x="245" y="432"/>
                    </a:cubicBezTo>
                    <a:cubicBezTo>
                      <a:pt x="244" y="432"/>
                      <a:pt x="242" y="429"/>
                      <a:pt x="242" y="429"/>
                    </a:cubicBezTo>
                    <a:cubicBezTo>
                      <a:pt x="242" y="429"/>
                      <a:pt x="239" y="426"/>
                      <a:pt x="239" y="426"/>
                    </a:cubicBezTo>
                    <a:cubicBezTo>
                      <a:pt x="238" y="426"/>
                      <a:pt x="235" y="425"/>
                      <a:pt x="235" y="425"/>
                    </a:cubicBezTo>
                    <a:cubicBezTo>
                      <a:pt x="239" y="422"/>
                      <a:pt x="239" y="422"/>
                      <a:pt x="239" y="422"/>
                    </a:cubicBezTo>
                    <a:cubicBezTo>
                      <a:pt x="244" y="420"/>
                      <a:pt x="244" y="420"/>
                      <a:pt x="244" y="420"/>
                    </a:cubicBezTo>
                    <a:cubicBezTo>
                      <a:pt x="244" y="420"/>
                      <a:pt x="246" y="418"/>
                      <a:pt x="246" y="417"/>
                    </a:cubicBezTo>
                    <a:cubicBezTo>
                      <a:pt x="247" y="417"/>
                      <a:pt x="249" y="415"/>
                      <a:pt x="249" y="415"/>
                    </a:cubicBezTo>
                    <a:cubicBezTo>
                      <a:pt x="250" y="407"/>
                      <a:pt x="250" y="407"/>
                      <a:pt x="250" y="407"/>
                    </a:cubicBezTo>
                    <a:cubicBezTo>
                      <a:pt x="248" y="399"/>
                      <a:pt x="248" y="399"/>
                      <a:pt x="248" y="399"/>
                    </a:cubicBezTo>
                    <a:cubicBezTo>
                      <a:pt x="245" y="395"/>
                      <a:pt x="245" y="395"/>
                      <a:pt x="245" y="395"/>
                    </a:cubicBezTo>
                    <a:cubicBezTo>
                      <a:pt x="243" y="391"/>
                      <a:pt x="243" y="391"/>
                      <a:pt x="243" y="391"/>
                    </a:cubicBezTo>
                    <a:cubicBezTo>
                      <a:pt x="241" y="391"/>
                      <a:pt x="241" y="391"/>
                      <a:pt x="241" y="391"/>
                    </a:cubicBezTo>
                    <a:cubicBezTo>
                      <a:pt x="237" y="388"/>
                      <a:pt x="237" y="388"/>
                      <a:pt x="237" y="388"/>
                    </a:cubicBezTo>
                    <a:cubicBezTo>
                      <a:pt x="234" y="384"/>
                      <a:pt x="234" y="384"/>
                      <a:pt x="234" y="384"/>
                    </a:cubicBezTo>
                    <a:cubicBezTo>
                      <a:pt x="233" y="381"/>
                      <a:pt x="233" y="381"/>
                      <a:pt x="233" y="381"/>
                    </a:cubicBezTo>
                    <a:cubicBezTo>
                      <a:pt x="234" y="379"/>
                      <a:pt x="234" y="379"/>
                      <a:pt x="234" y="379"/>
                    </a:cubicBezTo>
                    <a:cubicBezTo>
                      <a:pt x="235" y="380"/>
                      <a:pt x="235" y="380"/>
                      <a:pt x="235" y="380"/>
                    </a:cubicBezTo>
                    <a:cubicBezTo>
                      <a:pt x="235" y="380"/>
                      <a:pt x="235" y="382"/>
                      <a:pt x="236" y="382"/>
                    </a:cubicBezTo>
                    <a:cubicBezTo>
                      <a:pt x="236" y="383"/>
                      <a:pt x="237" y="384"/>
                      <a:pt x="237" y="384"/>
                    </a:cubicBezTo>
                    <a:cubicBezTo>
                      <a:pt x="238" y="385"/>
                      <a:pt x="242" y="387"/>
                      <a:pt x="242" y="387"/>
                    </a:cubicBezTo>
                    <a:cubicBezTo>
                      <a:pt x="244" y="387"/>
                      <a:pt x="244" y="387"/>
                      <a:pt x="244" y="387"/>
                    </a:cubicBezTo>
                    <a:cubicBezTo>
                      <a:pt x="246" y="390"/>
                      <a:pt x="246" y="390"/>
                      <a:pt x="246" y="390"/>
                    </a:cubicBezTo>
                    <a:cubicBezTo>
                      <a:pt x="246" y="390"/>
                      <a:pt x="247" y="387"/>
                      <a:pt x="247" y="387"/>
                    </a:cubicBezTo>
                    <a:cubicBezTo>
                      <a:pt x="247" y="386"/>
                      <a:pt x="244" y="382"/>
                      <a:pt x="244" y="382"/>
                    </a:cubicBezTo>
                    <a:cubicBezTo>
                      <a:pt x="243" y="382"/>
                      <a:pt x="242" y="378"/>
                      <a:pt x="242" y="378"/>
                    </a:cubicBezTo>
                    <a:cubicBezTo>
                      <a:pt x="241" y="377"/>
                      <a:pt x="239" y="371"/>
                      <a:pt x="239" y="371"/>
                    </a:cubicBezTo>
                    <a:cubicBezTo>
                      <a:pt x="239" y="371"/>
                      <a:pt x="238" y="369"/>
                      <a:pt x="238" y="368"/>
                    </a:cubicBezTo>
                    <a:cubicBezTo>
                      <a:pt x="238" y="368"/>
                      <a:pt x="238" y="363"/>
                      <a:pt x="238" y="363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2" y="360"/>
                      <a:pt x="242" y="360"/>
                      <a:pt x="242" y="360"/>
                    </a:cubicBezTo>
                    <a:cubicBezTo>
                      <a:pt x="242" y="360"/>
                      <a:pt x="241" y="360"/>
                      <a:pt x="241" y="359"/>
                    </a:cubicBezTo>
                    <a:cubicBezTo>
                      <a:pt x="240" y="357"/>
                      <a:pt x="238" y="355"/>
                      <a:pt x="238" y="355"/>
                    </a:cubicBezTo>
                    <a:cubicBezTo>
                      <a:pt x="238" y="355"/>
                      <a:pt x="236" y="354"/>
                      <a:pt x="235" y="353"/>
                    </a:cubicBezTo>
                    <a:cubicBezTo>
                      <a:pt x="235" y="351"/>
                      <a:pt x="234" y="349"/>
                      <a:pt x="234" y="349"/>
                    </a:cubicBezTo>
                    <a:cubicBezTo>
                      <a:pt x="234" y="348"/>
                      <a:pt x="233" y="342"/>
                      <a:pt x="233" y="342"/>
                    </a:cubicBezTo>
                    <a:cubicBezTo>
                      <a:pt x="228" y="337"/>
                      <a:pt x="228" y="337"/>
                      <a:pt x="228" y="337"/>
                    </a:cubicBezTo>
                    <a:cubicBezTo>
                      <a:pt x="228" y="337"/>
                      <a:pt x="226" y="335"/>
                      <a:pt x="225" y="334"/>
                    </a:cubicBezTo>
                    <a:cubicBezTo>
                      <a:pt x="225" y="334"/>
                      <a:pt x="222" y="333"/>
                      <a:pt x="222" y="333"/>
                    </a:cubicBezTo>
                    <a:cubicBezTo>
                      <a:pt x="221" y="333"/>
                      <a:pt x="216" y="330"/>
                      <a:pt x="216" y="330"/>
                    </a:cubicBezTo>
                    <a:cubicBezTo>
                      <a:pt x="216" y="330"/>
                      <a:pt x="212" y="325"/>
                      <a:pt x="212" y="324"/>
                    </a:cubicBezTo>
                    <a:cubicBezTo>
                      <a:pt x="212" y="323"/>
                      <a:pt x="210" y="317"/>
                      <a:pt x="210" y="317"/>
                    </a:cubicBezTo>
                    <a:cubicBezTo>
                      <a:pt x="210" y="313"/>
                      <a:pt x="210" y="313"/>
                      <a:pt x="210" y="313"/>
                    </a:cubicBezTo>
                    <a:cubicBezTo>
                      <a:pt x="208" y="305"/>
                      <a:pt x="208" y="305"/>
                      <a:pt x="208" y="305"/>
                    </a:cubicBezTo>
                    <a:cubicBezTo>
                      <a:pt x="207" y="297"/>
                      <a:pt x="207" y="297"/>
                      <a:pt x="207" y="297"/>
                    </a:cubicBezTo>
                    <a:cubicBezTo>
                      <a:pt x="207" y="289"/>
                      <a:pt x="207" y="289"/>
                      <a:pt x="207" y="289"/>
                    </a:cubicBezTo>
                    <a:cubicBezTo>
                      <a:pt x="207" y="282"/>
                      <a:pt x="207" y="282"/>
                      <a:pt x="207" y="282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2" y="270"/>
                      <a:pt x="202" y="270"/>
                      <a:pt x="202" y="270"/>
                    </a:cubicBezTo>
                    <a:cubicBezTo>
                      <a:pt x="200" y="264"/>
                      <a:pt x="200" y="264"/>
                      <a:pt x="200" y="264"/>
                    </a:cubicBezTo>
                    <a:cubicBezTo>
                      <a:pt x="194" y="258"/>
                      <a:pt x="194" y="258"/>
                      <a:pt x="194" y="258"/>
                    </a:cubicBezTo>
                    <a:cubicBezTo>
                      <a:pt x="190" y="253"/>
                      <a:pt x="190" y="253"/>
                      <a:pt x="190" y="253"/>
                    </a:cubicBezTo>
                    <a:cubicBezTo>
                      <a:pt x="187" y="252"/>
                      <a:pt x="187" y="252"/>
                      <a:pt x="187" y="252"/>
                    </a:cubicBezTo>
                    <a:cubicBezTo>
                      <a:pt x="182" y="246"/>
                      <a:pt x="182" y="246"/>
                      <a:pt x="182" y="246"/>
                    </a:cubicBezTo>
                    <a:cubicBezTo>
                      <a:pt x="178" y="245"/>
                      <a:pt x="178" y="245"/>
                      <a:pt x="178" y="245"/>
                    </a:cubicBezTo>
                    <a:cubicBezTo>
                      <a:pt x="174" y="247"/>
                      <a:pt x="174" y="247"/>
                      <a:pt x="174" y="247"/>
                    </a:cubicBezTo>
                    <a:cubicBezTo>
                      <a:pt x="170" y="248"/>
                      <a:pt x="170" y="248"/>
                      <a:pt x="170" y="248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59" y="246"/>
                      <a:pt x="159" y="246"/>
                      <a:pt x="159" y="246"/>
                    </a:cubicBezTo>
                    <a:cubicBezTo>
                      <a:pt x="156" y="243"/>
                      <a:pt x="156" y="243"/>
                      <a:pt x="156" y="243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50" y="242"/>
                      <a:pt x="150" y="242"/>
                      <a:pt x="150" y="242"/>
                    </a:cubicBezTo>
                    <a:cubicBezTo>
                      <a:pt x="150" y="242"/>
                      <a:pt x="150" y="241"/>
                      <a:pt x="150" y="241"/>
                    </a:cubicBezTo>
                    <a:cubicBezTo>
                      <a:pt x="150" y="241"/>
                      <a:pt x="152" y="241"/>
                      <a:pt x="152" y="241"/>
                    </a:cubicBezTo>
                    <a:cubicBezTo>
                      <a:pt x="152" y="241"/>
                      <a:pt x="154" y="242"/>
                      <a:pt x="155" y="242"/>
                    </a:cubicBezTo>
                    <a:cubicBezTo>
                      <a:pt x="155" y="242"/>
                      <a:pt x="158" y="243"/>
                      <a:pt x="158" y="243"/>
                    </a:cubicBezTo>
                    <a:cubicBezTo>
                      <a:pt x="158" y="243"/>
                      <a:pt x="159" y="244"/>
                      <a:pt x="160" y="244"/>
                    </a:cubicBezTo>
                    <a:cubicBezTo>
                      <a:pt x="161" y="244"/>
                      <a:pt x="164" y="244"/>
                      <a:pt x="164" y="244"/>
                    </a:cubicBezTo>
                    <a:cubicBezTo>
                      <a:pt x="167" y="242"/>
                      <a:pt x="167" y="242"/>
                      <a:pt x="167" y="242"/>
                    </a:cubicBezTo>
                    <a:cubicBezTo>
                      <a:pt x="168" y="239"/>
                      <a:pt x="168" y="239"/>
                      <a:pt x="168" y="239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73" y="237"/>
                      <a:pt x="173" y="237"/>
                      <a:pt x="173" y="237"/>
                    </a:cubicBezTo>
                    <a:cubicBezTo>
                      <a:pt x="175" y="237"/>
                      <a:pt x="175" y="237"/>
                      <a:pt x="175" y="237"/>
                    </a:cubicBezTo>
                    <a:cubicBezTo>
                      <a:pt x="175" y="237"/>
                      <a:pt x="176" y="239"/>
                      <a:pt x="178" y="238"/>
                    </a:cubicBezTo>
                    <a:cubicBezTo>
                      <a:pt x="180" y="238"/>
                      <a:pt x="181" y="237"/>
                      <a:pt x="181" y="237"/>
                    </a:cubicBezTo>
                    <a:cubicBezTo>
                      <a:pt x="181" y="237"/>
                      <a:pt x="185" y="235"/>
                      <a:pt x="184" y="235"/>
                    </a:cubicBezTo>
                    <a:cubicBezTo>
                      <a:pt x="184" y="234"/>
                      <a:pt x="184" y="233"/>
                      <a:pt x="183" y="233"/>
                    </a:cubicBezTo>
                    <a:cubicBezTo>
                      <a:pt x="183" y="232"/>
                      <a:pt x="181" y="230"/>
                      <a:pt x="181" y="230"/>
                    </a:cubicBezTo>
                    <a:cubicBezTo>
                      <a:pt x="181" y="230"/>
                      <a:pt x="180" y="230"/>
                      <a:pt x="180" y="229"/>
                    </a:cubicBezTo>
                    <a:cubicBezTo>
                      <a:pt x="180" y="228"/>
                      <a:pt x="180" y="226"/>
                      <a:pt x="180" y="226"/>
                    </a:cubicBezTo>
                    <a:cubicBezTo>
                      <a:pt x="178" y="224"/>
                      <a:pt x="178" y="224"/>
                      <a:pt x="178" y="224"/>
                    </a:cubicBezTo>
                    <a:cubicBezTo>
                      <a:pt x="178" y="224"/>
                      <a:pt x="177" y="224"/>
                      <a:pt x="176" y="224"/>
                    </a:cubicBezTo>
                    <a:cubicBezTo>
                      <a:pt x="175" y="224"/>
                      <a:pt x="174" y="225"/>
                      <a:pt x="174" y="225"/>
                    </a:cubicBez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5" y="227"/>
                      <a:pt x="165" y="227"/>
                      <a:pt x="165" y="22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70" y="225"/>
                      <a:pt x="170" y="225"/>
                      <a:pt x="170" y="225"/>
                    </a:cubicBezTo>
                    <a:cubicBezTo>
                      <a:pt x="173" y="223"/>
                      <a:pt x="173" y="223"/>
                      <a:pt x="173" y="223"/>
                    </a:cubicBezTo>
                    <a:cubicBezTo>
                      <a:pt x="173" y="223"/>
                      <a:pt x="173" y="222"/>
                      <a:pt x="174" y="222"/>
                    </a:cubicBezTo>
                    <a:cubicBezTo>
                      <a:pt x="175" y="222"/>
                      <a:pt x="178" y="223"/>
                      <a:pt x="178" y="223"/>
                    </a:cubicBezTo>
                    <a:cubicBezTo>
                      <a:pt x="179" y="223"/>
                      <a:pt x="183" y="223"/>
                      <a:pt x="183" y="223"/>
                    </a:cubicBezTo>
                    <a:cubicBezTo>
                      <a:pt x="183" y="223"/>
                      <a:pt x="186" y="221"/>
                      <a:pt x="186" y="220"/>
                    </a:cubicBezTo>
                    <a:cubicBezTo>
                      <a:pt x="187" y="220"/>
                      <a:pt x="191" y="218"/>
                      <a:pt x="191" y="218"/>
                    </a:cubicBezTo>
                    <a:cubicBezTo>
                      <a:pt x="191" y="215"/>
                      <a:pt x="191" y="215"/>
                      <a:pt x="191" y="215"/>
                    </a:cubicBezTo>
                    <a:cubicBezTo>
                      <a:pt x="191" y="215"/>
                      <a:pt x="192" y="212"/>
                      <a:pt x="193" y="212"/>
                    </a:cubicBezTo>
                    <a:cubicBezTo>
                      <a:pt x="193" y="212"/>
                      <a:pt x="197" y="209"/>
                      <a:pt x="197" y="209"/>
                    </a:cubicBezTo>
                    <a:cubicBezTo>
                      <a:pt x="201" y="205"/>
                      <a:pt x="201" y="205"/>
                      <a:pt x="201" y="205"/>
                    </a:cubicBezTo>
                    <a:cubicBezTo>
                      <a:pt x="203" y="200"/>
                      <a:pt x="203" y="200"/>
                      <a:pt x="203" y="200"/>
                    </a:cubicBezTo>
                    <a:cubicBezTo>
                      <a:pt x="205" y="196"/>
                      <a:pt x="205" y="196"/>
                      <a:pt x="205" y="196"/>
                    </a:cubicBezTo>
                    <a:cubicBezTo>
                      <a:pt x="205" y="196"/>
                      <a:pt x="209" y="193"/>
                      <a:pt x="208" y="192"/>
                    </a:cubicBezTo>
                    <a:cubicBezTo>
                      <a:pt x="208" y="190"/>
                      <a:pt x="208" y="187"/>
                      <a:pt x="208" y="187"/>
                    </a:cubicBezTo>
                    <a:cubicBezTo>
                      <a:pt x="208" y="187"/>
                      <a:pt x="211" y="185"/>
                      <a:pt x="212" y="184"/>
                    </a:cubicBezTo>
                    <a:cubicBezTo>
                      <a:pt x="212" y="183"/>
                      <a:pt x="219" y="178"/>
                      <a:pt x="219" y="178"/>
                    </a:cubicBezTo>
                    <a:cubicBezTo>
                      <a:pt x="220" y="173"/>
                      <a:pt x="220" y="173"/>
                      <a:pt x="220" y="173"/>
                    </a:cubicBezTo>
                    <a:cubicBezTo>
                      <a:pt x="219" y="171"/>
                      <a:pt x="219" y="171"/>
                      <a:pt x="219" y="171"/>
                    </a:cubicBezTo>
                    <a:cubicBezTo>
                      <a:pt x="218" y="168"/>
                      <a:pt x="218" y="168"/>
                      <a:pt x="218" y="168"/>
                    </a:cubicBezTo>
                    <a:cubicBezTo>
                      <a:pt x="216" y="165"/>
                      <a:pt x="216" y="165"/>
                      <a:pt x="216" y="165"/>
                    </a:cubicBezTo>
                    <a:cubicBezTo>
                      <a:pt x="214" y="162"/>
                      <a:pt x="214" y="162"/>
                      <a:pt x="214" y="162"/>
                    </a:cubicBezTo>
                    <a:cubicBezTo>
                      <a:pt x="210" y="162"/>
                      <a:pt x="210" y="162"/>
                      <a:pt x="210" y="162"/>
                    </a:cubicBezTo>
                    <a:cubicBezTo>
                      <a:pt x="210" y="162"/>
                      <a:pt x="209" y="164"/>
                      <a:pt x="209" y="163"/>
                    </a:cubicBezTo>
                    <a:cubicBezTo>
                      <a:pt x="208" y="163"/>
                      <a:pt x="206" y="161"/>
                      <a:pt x="206" y="161"/>
                    </a:cubicBezTo>
                    <a:cubicBezTo>
                      <a:pt x="202" y="162"/>
                      <a:pt x="202" y="162"/>
                      <a:pt x="202" y="162"/>
                    </a:cubicBezTo>
                    <a:cubicBezTo>
                      <a:pt x="197" y="161"/>
                      <a:pt x="197" y="161"/>
                      <a:pt x="197" y="161"/>
                    </a:cubicBezTo>
                    <a:cubicBezTo>
                      <a:pt x="196" y="159"/>
                      <a:pt x="196" y="159"/>
                      <a:pt x="196" y="159"/>
                    </a:cubicBezTo>
                    <a:cubicBezTo>
                      <a:pt x="192" y="159"/>
                      <a:pt x="192" y="159"/>
                      <a:pt x="192" y="159"/>
                    </a:cubicBezTo>
                    <a:cubicBezTo>
                      <a:pt x="190" y="158"/>
                      <a:pt x="190" y="158"/>
                      <a:pt x="190" y="158"/>
                    </a:cubicBezTo>
                    <a:cubicBezTo>
                      <a:pt x="186" y="159"/>
                      <a:pt x="186" y="159"/>
                      <a:pt x="186" y="159"/>
                    </a:cubicBezTo>
                    <a:cubicBezTo>
                      <a:pt x="183" y="159"/>
                      <a:pt x="183" y="159"/>
                      <a:pt x="183" y="159"/>
                    </a:cubicBezTo>
                    <a:cubicBezTo>
                      <a:pt x="181" y="158"/>
                      <a:pt x="181" y="158"/>
                      <a:pt x="181" y="158"/>
                    </a:cubicBezTo>
                    <a:cubicBezTo>
                      <a:pt x="178" y="155"/>
                      <a:pt x="178" y="155"/>
                      <a:pt x="178" y="155"/>
                    </a:cubicBezTo>
                    <a:cubicBezTo>
                      <a:pt x="172" y="155"/>
                      <a:pt x="172" y="155"/>
                      <a:pt x="172" y="155"/>
                    </a:cubicBezTo>
                    <a:cubicBezTo>
                      <a:pt x="171" y="157"/>
                      <a:pt x="171" y="157"/>
                      <a:pt x="171" y="157"/>
                    </a:cubicBezTo>
                    <a:cubicBezTo>
                      <a:pt x="167" y="157"/>
                      <a:pt x="167" y="157"/>
                      <a:pt x="167" y="157"/>
                    </a:cubicBezTo>
                    <a:cubicBezTo>
                      <a:pt x="167" y="157"/>
                      <a:pt x="166" y="157"/>
                      <a:pt x="165" y="157"/>
                    </a:cubicBezTo>
                    <a:cubicBezTo>
                      <a:pt x="165" y="157"/>
                      <a:pt x="163" y="158"/>
                      <a:pt x="163" y="158"/>
                    </a:cubicBezTo>
                    <a:cubicBezTo>
                      <a:pt x="161" y="159"/>
                      <a:pt x="161" y="159"/>
                      <a:pt x="161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3" y="161"/>
                      <a:pt x="153" y="161"/>
                      <a:pt x="153" y="161"/>
                    </a:cubicBez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47" y="165"/>
                      <a:pt x="147" y="165"/>
                      <a:pt x="147" y="165"/>
                    </a:cubicBezTo>
                    <a:cubicBezTo>
                      <a:pt x="148" y="162"/>
                      <a:pt x="148" y="162"/>
                      <a:pt x="148" y="162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5" y="156"/>
                      <a:pt x="155" y="156"/>
                      <a:pt x="155" y="156"/>
                    </a:cubicBezTo>
                    <a:cubicBezTo>
                      <a:pt x="155" y="156"/>
                      <a:pt x="157" y="155"/>
                      <a:pt x="157" y="154"/>
                    </a:cubicBezTo>
                    <a:cubicBezTo>
                      <a:pt x="158" y="154"/>
                      <a:pt x="160" y="152"/>
                      <a:pt x="160" y="152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4" y="153"/>
                      <a:pt x="154" y="153"/>
                      <a:pt x="154" y="153"/>
                    </a:cubicBezTo>
                    <a:cubicBezTo>
                      <a:pt x="154" y="153"/>
                      <a:pt x="153" y="153"/>
                      <a:pt x="152" y="153"/>
                    </a:cubicBezTo>
                    <a:cubicBezTo>
                      <a:pt x="152" y="153"/>
                      <a:pt x="149" y="154"/>
                      <a:pt x="149" y="154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49" y="153"/>
                      <a:pt x="151" y="152"/>
                      <a:pt x="152" y="151"/>
                    </a:cubicBezTo>
                    <a:cubicBezTo>
                      <a:pt x="153" y="151"/>
                      <a:pt x="155" y="150"/>
                      <a:pt x="155" y="150"/>
                    </a:cubicBezTo>
                    <a:cubicBezTo>
                      <a:pt x="156" y="150"/>
                      <a:pt x="158" y="149"/>
                      <a:pt x="158" y="149"/>
                    </a:cubicBezTo>
                    <a:cubicBezTo>
                      <a:pt x="159" y="150"/>
                      <a:pt x="161" y="151"/>
                      <a:pt x="162" y="150"/>
                    </a:cubicBezTo>
                    <a:cubicBezTo>
                      <a:pt x="162" y="150"/>
                      <a:pt x="163" y="148"/>
                      <a:pt x="164" y="148"/>
                    </a:cubicBezTo>
                    <a:cubicBezTo>
                      <a:pt x="164" y="147"/>
                      <a:pt x="166" y="145"/>
                      <a:pt x="166" y="145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60" y="145"/>
                      <a:pt x="159" y="146"/>
                      <a:pt x="158" y="146"/>
                    </a:cubicBezTo>
                    <a:cubicBezTo>
                      <a:pt x="157" y="145"/>
                      <a:pt x="155" y="145"/>
                      <a:pt x="154" y="144"/>
                    </a:cubicBezTo>
                    <a:cubicBezTo>
                      <a:pt x="154" y="144"/>
                      <a:pt x="153" y="143"/>
                      <a:pt x="153" y="143"/>
                    </a:cubicBezTo>
                    <a:cubicBezTo>
                      <a:pt x="152" y="143"/>
                      <a:pt x="150" y="141"/>
                      <a:pt x="150" y="141"/>
                    </a:cubicBezTo>
                    <a:cubicBezTo>
                      <a:pt x="151" y="140"/>
                      <a:pt x="151" y="140"/>
                      <a:pt x="151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4" y="143"/>
                      <a:pt x="155" y="143"/>
                    </a:cubicBezTo>
                    <a:cubicBezTo>
                      <a:pt x="156" y="143"/>
                      <a:pt x="157" y="142"/>
                      <a:pt x="159" y="142"/>
                    </a:cubicBezTo>
                    <a:cubicBezTo>
                      <a:pt x="160" y="143"/>
                      <a:pt x="162" y="140"/>
                      <a:pt x="162" y="140"/>
                    </a:cubicBezTo>
                    <a:cubicBezTo>
                      <a:pt x="162" y="140"/>
                      <a:pt x="160" y="140"/>
                      <a:pt x="163" y="139"/>
                    </a:cubicBezTo>
                    <a:cubicBezTo>
                      <a:pt x="165" y="137"/>
                      <a:pt x="164" y="138"/>
                      <a:pt x="166" y="136"/>
                    </a:cubicBezTo>
                    <a:cubicBezTo>
                      <a:pt x="168" y="135"/>
                      <a:pt x="173" y="132"/>
                      <a:pt x="173" y="132"/>
                    </a:cubicBez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83" y="125"/>
                      <a:pt x="183" y="125"/>
                      <a:pt x="183" y="125"/>
                    </a:cubicBezTo>
                    <a:cubicBezTo>
                      <a:pt x="186" y="125"/>
                      <a:pt x="186" y="125"/>
                      <a:pt x="186" y="125"/>
                    </a:cubicBezTo>
                    <a:cubicBezTo>
                      <a:pt x="190" y="121"/>
                      <a:pt x="190" y="121"/>
                      <a:pt x="190" y="121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91" y="114"/>
                      <a:pt x="191" y="114"/>
                      <a:pt x="191" y="114"/>
                    </a:cubicBezTo>
                    <a:cubicBezTo>
                      <a:pt x="193" y="110"/>
                      <a:pt x="193" y="110"/>
                      <a:pt x="193" y="110"/>
                    </a:cubicBezTo>
                    <a:cubicBezTo>
                      <a:pt x="193" y="107"/>
                      <a:pt x="193" y="107"/>
                      <a:pt x="193" y="107"/>
                    </a:cubicBezTo>
                    <a:cubicBezTo>
                      <a:pt x="190" y="106"/>
                      <a:pt x="190" y="106"/>
                      <a:pt x="190" y="106"/>
                    </a:cubicBezTo>
                    <a:cubicBezTo>
                      <a:pt x="184" y="106"/>
                      <a:pt x="184" y="106"/>
                      <a:pt x="184" y="106"/>
                    </a:cubicBezTo>
                    <a:cubicBezTo>
                      <a:pt x="184" y="106"/>
                      <a:pt x="183" y="109"/>
                      <a:pt x="182" y="108"/>
                    </a:cubicBezTo>
                    <a:cubicBezTo>
                      <a:pt x="182" y="108"/>
                      <a:pt x="178" y="105"/>
                      <a:pt x="177" y="105"/>
                    </a:cubicBezTo>
                    <a:cubicBezTo>
                      <a:pt x="177" y="105"/>
                      <a:pt x="173" y="108"/>
                      <a:pt x="173" y="108"/>
                    </a:cubicBezTo>
                    <a:cubicBezTo>
                      <a:pt x="171" y="108"/>
                      <a:pt x="171" y="108"/>
                      <a:pt x="171" y="108"/>
                    </a:cubicBezTo>
                    <a:cubicBezTo>
                      <a:pt x="171" y="108"/>
                      <a:pt x="170" y="108"/>
                      <a:pt x="168" y="108"/>
                    </a:cubicBezTo>
                    <a:cubicBezTo>
                      <a:pt x="166" y="107"/>
                      <a:pt x="162" y="106"/>
                      <a:pt x="162" y="106"/>
                    </a:cubicBez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3" y="110"/>
                      <a:pt x="153" y="110"/>
                      <a:pt x="153" y="110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55" y="105"/>
                      <a:pt x="154" y="104"/>
                      <a:pt x="153" y="104"/>
                    </a:cubicBezTo>
                    <a:cubicBezTo>
                      <a:pt x="153" y="104"/>
                      <a:pt x="151" y="103"/>
                      <a:pt x="151" y="103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6" y="107"/>
                      <a:pt x="146" y="107"/>
                      <a:pt x="146" y="107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49" y="103"/>
                      <a:pt x="148" y="103"/>
                      <a:pt x="148" y="103"/>
                    </a:cubicBezTo>
                    <a:cubicBezTo>
                      <a:pt x="147" y="103"/>
                      <a:pt x="146" y="102"/>
                      <a:pt x="146" y="102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2" y="113"/>
                      <a:pt x="133" y="113"/>
                    </a:cubicBezTo>
                    <a:cubicBezTo>
                      <a:pt x="133" y="113"/>
                      <a:pt x="134" y="115"/>
                      <a:pt x="134" y="115"/>
                    </a:cubicBezTo>
                    <a:cubicBezTo>
                      <a:pt x="134" y="117"/>
                      <a:pt x="134" y="117"/>
                      <a:pt x="134" y="117"/>
                    </a:cubicBezTo>
                    <a:cubicBezTo>
                      <a:pt x="135" y="118"/>
                      <a:pt x="135" y="118"/>
                      <a:pt x="135" y="118"/>
                    </a:cubicBezTo>
                    <a:cubicBezTo>
                      <a:pt x="135" y="118"/>
                      <a:pt x="134" y="118"/>
                      <a:pt x="133" y="118"/>
                    </a:cubicBezTo>
                    <a:cubicBezTo>
                      <a:pt x="133" y="118"/>
                      <a:pt x="132" y="116"/>
                      <a:pt x="132" y="116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6" y="124"/>
                      <a:pt x="126" y="124"/>
                      <a:pt x="126" y="124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5" y="125"/>
                      <a:pt x="123" y="127"/>
                      <a:pt x="123" y="127"/>
                    </a:cubicBezTo>
                    <a:cubicBezTo>
                      <a:pt x="123" y="128"/>
                      <a:pt x="124" y="131"/>
                      <a:pt x="124" y="131"/>
                    </a:cubicBezTo>
                    <a:cubicBezTo>
                      <a:pt x="124" y="131"/>
                      <a:pt x="125" y="133"/>
                      <a:pt x="126" y="133"/>
                    </a:cubicBezTo>
                    <a:cubicBezTo>
                      <a:pt x="126" y="134"/>
                      <a:pt x="128" y="135"/>
                      <a:pt x="128" y="135"/>
                    </a:cubicBezTo>
                    <a:cubicBezTo>
                      <a:pt x="128" y="138"/>
                      <a:pt x="128" y="138"/>
                      <a:pt x="128" y="138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35"/>
                      <a:pt x="125" y="134"/>
                      <a:pt x="124" y="133"/>
                    </a:cubicBezTo>
                    <a:cubicBezTo>
                      <a:pt x="124" y="133"/>
                      <a:pt x="123" y="131"/>
                      <a:pt x="123" y="131"/>
                    </a:cubicBezTo>
                    <a:cubicBezTo>
                      <a:pt x="123" y="131"/>
                      <a:pt x="121" y="132"/>
                      <a:pt x="121" y="132"/>
                    </a:cubicBezTo>
                    <a:cubicBezTo>
                      <a:pt x="121" y="132"/>
                      <a:pt x="120" y="132"/>
                      <a:pt x="121" y="133"/>
                    </a:cubicBezTo>
                    <a:cubicBezTo>
                      <a:pt x="121" y="134"/>
                      <a:pt x="119" y="135"/>
                      <a:pt x="119" y="135"/>
                    </a:cubicBezTo>
                    <a:cubicBezTo>
                      <a:pt x="119" y="135"/>
                      <a:pt x="116" y="136"/>
                      <a:pt x="116" y="135"/>
                    </a:cubicBezTo>
                    <a:cubicBezTo>
                      <a:pt x="116" y="134"/>
                      <a:pt x="116" y="133"/>
                      <a:pt x="115" y="132"/>
                    </a:cubicBezTo>
                    <a:cubicBezTo>
                      <a:pt x="115" y="132"/>
                      <a:pt x="114" y="132"/>
                      <a:pt x="114" y="132"/>
                    </a:cubicBezTo>
                    <a:cubicBezTo>
                      <a:pt x="114" y="133"/>
                      <a:pt x="113" y="134"/>
                      <a:pt x="113" y="134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3" y="139"/>
                      <a:pt x="113" y="139"/>
                    </a:cubicBezTo>
                    <a:cubicBezTo>
                      <a:pt x="113" y="138"/>
                      <a:pt x="112" y="136"/>
                      <a:pt x="112" y="135"/>
                    </a:cubicBezTo>
                    <a:cubicBezTo>
                      <a:pt x="112" y="135"/>
                      <a:pt x="112" y="133"/>
                      <a:pt x="111" y="133"/>
                    </a:cubicBezTo>
                    <a:cubicBezTo>
                      <a:pt x="111" y="133"/>
                      <a:pt x="109" y="135"/>
                      <a:pt x="109" y="135"/>
                    </a:cubicBezTo>
                    <a:cubicBezTo>
                      <a:pt x="109" y="135"/>
                      <a:pt x="108" y="135"/>
                      <a:pt x="108" y="136"/>
                    </a:cubicBezTo>
                    <a:cubicBezTo>
                      <a:pt x="108" y="136"/>
                      <a:pt x="107" y="139"/>
                      <a:pt x="108" y="140"/>
                    </a:cubicBezTo>
                    <a:cubicBezTo>
                      <a:pt x="109" y="141"/>
                      <a:pt x="109" y="141"/>
                      <a:pt x="110" y="141"/>
                    </a:cubicBezTo>
                    <a:cubicBezTo>
                      <a:pt x="111" y="141"/>
                      <a:pt x="111" y="142"/>
                      <a:pt x="111" y="142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07" y="142"/>
                      <a:pt x="106" y="143"/>
                      <a:pt x="107" y="144"/>
                    </a:cubicBezTo>
                    <a:cubicBezTo>
                      <a:pt x="107" y="144"/>
                      <a:pt x="107" y="146"/>
                      <a:pt x="107" y="146"/>
                    </a:cubicBezTo>
                    <a:cubicBezTo>
                      <a:pt x="107" y="146"/>
                      <a:pt x="109" y="148"/>
                      <a:pt x="109" y="148"/>
                    </a:cubicBezTo>
                    <a:cubicBezTo>
                      <a:pt x="109" y="148"/>
                      <a:pt x="108" y="150"/>
                      <a:pt x="108" y="150"/>
                    </a:cubicBezTo>
                    <a:cubicBezTo>
                      <a:pt x="108" y="150"/>
                      <a:pt x="106" y="149"/>
                      <a:pt x="106" y="149"/>
                    </a:cubicBezTo>
                    <a:cubicBezTo>
                      <a:pt x="105" y="148"/>
                      <a:pt x="105" y="149"/>
                      <a:pt x="104" y="149"/>
                    </a:cubicBezTo>
                    <a:cubicBezTo>
                      <a:pt x="104" y="150"/>
                      <a:pt x="103" y="151"/>
                      <a:pt x="103" y="152"/>
                    </a:cubicBezTo>
                    <a:cubicBezTo>
                      <a:pt x="103" y="152"/>
                      <a:pt x="104" y="153"/>
                      <a:pt x="104" y="154"/>
                    </a:cubicBezTo>
                    <a:cubicBezTo>
                      <a:pt x="103" y="156"/>
                      <a:pt x="103" y="158"/>
                      <a:pt x="103" y="158"/>
                    </a:cubicBezTo>
                    <a:cubicBezTo>
                      <a:pt x="103" y="158"/>
                      <a:pt x="102" y="158"/>
                      <a:pt x="103" y="159"/>
                    </a:cubicBezTo>
                    <a:cubicBezTo>
                      <a:pt x="104" y="160"/>
                      <a:pt x="106" y="160"/>
                      <a:pt x="107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9" y="160"/>
                      <a:pt x="110" y="160"/>
                      <a:pt x="111" y="161"/>
                    </a:cubicBezTo>
                    <a:cubicBezTo>
                      <a:pt x="111" y="161"/>
                      <a:pt x="112" y="161"/>
                      <a:pt x="112" y="161"/>
                    </a:cubicBezTo>
                    <a:cubicBezTo>
                      <a:pt x="112" y="161"/>
                      <a:pt x="111" y="163"/>
                      <a:pt x="110" y="162"/>
                    </a:cubicBezTo>
                    <a:cubicBezTo>
                      <a:pt x="109" y="161"/>
                      <a:pt x="107" y="161"/>
                      <a:pt x="106" y="161"/>
                    </a:cubicBezTo>
                    <a:cubicBezTo>
                      <a:pt x="105" y="161"/>
                      <a:pt x="106" y="163"/>
                      <a:pt x="106" y="163"/>
                    </a:cubicBezTo>
                    <a:cubicBezTo>
                      <a:pt x="107" y="165"/>
                      <a:pt x="107" y="165"/>
                      <a:pt x="107" y="165"/>
                    </a:cubicBezTo>
                    <a:cubicBezTo>
                      <a:pt x="107" y="165"/>
                      <a:pt x="108" y="166"/>
                      <a:pt x="107" y="166"/>
                    </a:cubicBezTo>
                    <a:cubicBezTo>
                      <a:pt x="106" y="166"/>
                      <a:pt x="104" y="165"/>
                      <a:pt x="104" y="165"/>
                    </a:cubicBezTo>
                    <a:cubicBezTo>
                      <a:pt x="104" y="165"/>
                      <a:pt x="104" y="165"/>
                      <a:pt x="103" y="165"/>
                    </a:cubicBezTo>
                    <a:cubicBezTo>
                      <a:pt x="103" y="165"/>
                      <a:pt x="102" y="166"/>
                      <a:pt x="101" y="166"/>
                    </a:cubicBezTo>
                    <a:cubicBezTo>
                      <a:pt x="100" y="166"/>
                      <a:pt x="100" y="166"/>
                      <a:pt x="99" y="165"/>
                    </a:cubicBezTo>
                    <a:cubicBezTo>
                      <a:pt x="98" y="165"/>
                      <a:pt x="96" y="163"/>
                      <a:pt x="96" y="163"/>
                    </a:cubicBezTo>
                    <a:cubicBezTo>
                      <a:pt x="96" y="163"/>
                      <a:pt x="95" y="163"/>
                      <a:pt x="95" y="162"/>
                    </a:cubicBezTo>
                    <a:cubicBezTo>
                      <a:pt x="95" y="161"/>
                      <a:pt x="96" y="159"/>
                      <a:pt x="96" y="159"/>
                    </a:cubicBezTo>
                    <a:cubicBezTo>
                      <a:pt x="97" y="158"/>
                      <a:pt x="96" y="158"/>
                      <a:pt x="97" y="158"/>
                    </a:cubicBezTo>
                    <a:cubicBezTo>
                      <a:pt x="98" y="158"/>
                      <a:pt x="101" y="158"/>
                      <a:pt x="99" y="156"/>
                    </a:cubicBezTo>
                    <a:cubicBezTo>
                      <a:pt x="98" y="154"/>
                      <a:pt x="98" y="154"/>
                      <a:pt x="97" y="154"/>
                    </a:cubicBezTo>
                    <a:cubicBezTo>
                      <a:pt x="96" y="155"/>
                      <a:pt x="94" y="156"/>
                      <a:pt x="94" y="156"/>
                    </a:cubicBezTo>
                    <a:cubicBezTo>
                      <a:pt x="94" y="156"/>
                      <a:pt x="93" y="155"/>
                      <a:pt x="94" y="152"/>
                    </a:cubicBezTo>
                    <a:cubicBezTo>
                      <a:pt x="95" y="149"/>
                      <a:pt x="94" y="149"/>
                      <a:pt x="95" y="148"/>
                    </a:cubicBezTo>
                    <a:cubicBezTo>
                      <a:pt x="96" y="147"/>
                      <a:pt x="97" y="146"/>
                      <a:pt x="97" y="146"/>
                    </a:cubicBezTo>
                    <a:cubicBezTo>
                      <a:pt x="97" y="146"/>
                      <a:pt x="97" y="145"/>
                      <a:pt x="95" y="143"/>
                    </a:cubicBezTo>
                    <a:cubicBezTo>
                      <a:pt x="94" y="141"/>
                      <a:pt x="93" y="139"/>
                      <a:pt x="93" y="139"/>
                    </a:cubicBezTo>
                    <a:cubicBezTo>
                      <a:pt x="92" y="138"/>
                      <a:pt x="90" y="140"/>
                      <a:pt x="90" y="140"/>
                    </a:cubicBezTo>
                    <a:cubicBezTo>
                      <a:pt x="90" y="141"/>
                      <a:pt x="89" y="143"/>
                      <a:pt x="90" y="144"/>
                    </a:cubicBezTo>
                    <a:cubicBezTo>
                      <a:pt x="90" y="145"/>
                      <a:pt x="90" y="146"/>
                      <a:pt x="89" y="147"/>
                    </a:cubicBezTo>
                    <a:cubicBezTo>
                      <a:pt x="88" y="147"/>
                      <a:pt x="88" y="148"/>
                      <a:pt x="87" y="147"/>
                    </a:cubicBezTo>
                    <a:cubicBezTo>
                      <a:pt x="86" y="146"/>
                      <a:pt x="87" y="147"/>
                      <a:pt x="86" y="145"/>
                    </a:cubicBezTo>
                    <a:cubicBezTo>
                      <a:pt x="85" y="144"/>
                      <a:pt x="86" y="144"/>
                      <a:pt x="85" y="144"/>
                    </a:cubicBezTo>
                    <a:cubicBezTo>
                      <a:pt x="84" y="143"/>
                      <a:pt x="83" y="142"/>
                      <a:pt x="83" y="142"/>
                    </a:cubicBezTo>
                    <a:cubicBezTo>
                      <a:pt x="83" y="142"/>
                      <a:pt x="80" y="141"/>
                      <a:pt x="80" y="142"/>
                    </a:cubicBezTo>
                    <a:cubicBezTo>
                      <a:pt x="80" y="143"/>
                      <a:pt x="80" y="143"/>
                      <a:pt x="81" y="144"/>
                    </a:cubicBezTo>
                    <a:cubicBezTo>
                      <a:pt x="81" y="145"/>
                      <a:pt x="82" y="145"/>
                      <a:pt x="82" y="146"/>
                    </a:cubicBezTo>
                    <a:cubicBezTo>
                      <a:pt x="82" y="147"/>
                      <a:pt x="81" y="147"/>
                      <a:pt x="81" y="147"/>
                    </a:cubicBezTo>
                    <a:cubicBezTo>
                      <a:pt x="81" y="147"/>
                      <a:pt x="80" y="146"/>
                      <a:pt x="79" y="146"/>
                    </a:cubicBezTo>
                    <a:cubicBezTo>
                      <a:pt x="79" y="146"/>
                      <a:pt x="77" y="148"/>
                      <a:pt x="77" y="148"/>
                    </a:cubicBezTo>
                    <a:cubicBezTo>
                      <a:pt x="77" y="148"/>
                      <a:pt x="77" y="149"/>
                      <a:pt x="77" y="150"/>
                    </a:cubicBezTo>
                    <a:cubicBezTo>
                      <a:pt x="77" y="150"/>
                      <a:pt x="77" y="151"/>
                      <a:pt x="77" y="152"/>
                    </a:cubicBezTo>
                    <a:cubicBezTo>
                      <a:pt x="78" y="153"/>
                      <a:pt x="78" y="155"/>
                      <a:pt x="79" y="155"/>
                    </a:cubicBezTo>
                    <a:cubicBezTo>
                      <a:pt x="81" y="155"/>
                      <a:pt x="85" y="153"/>
                      <a:pt x="85" y="153"/>
                    </a:cubicBezTo>
                    <a:cubicBezTo>
                      <a:pt x="85" y="154"/>
                      <a:pt x="87" y="155"/>
                      <a:pt x="88" y="156"/>
                    </a:cubicBezTo>
                    <a:cubicBezTo>
                      <a:pt x="88" y="156"/>
                      <a:pt x="88" y="158"/>
                      <a:pt x="88" y="158"/>
                    </a:cubicBezTo>
                    <a:cubicBezTo>
                      <a:pt x="88" y="158"/>
                      <a:pt x="87" y="159"/>
                      <a:pt x="86" y="159"/>
                    </a:cubicBezTo>
                    <a:cubicBezTo>
                      <a:pt x="85" y="159"/>
                      <a:pt x="84" y="157"/>
                      <a:pt x="84" y="159"/>
                    </a:cubicBezTo>
                    <a:cubicBezTo>
                      <a:pt x="84" y="160"/>
                      <a:pt x="83" y="162"/>
                      <a:pt x="84" y="163"/>
                    </a:cubicBezTo>
                    <a:cubicBezTo>
                      <a:pt x="85" y="164"/>
                      <a:pt x="85" y="166"/>
                      <a:pt x="87" y="166"/>
                    </a:cubicBezTo>
                    <a:cubicBezTo>
                      <a:pt x="89" y="167"/>
                      <a:pt x="89" y="168"/>
                      <a:pt x="90" y="167"/>
                    </a:cubicBezTo>
                    <a:cubicBezTo>
                      <a:pt x="91" y="166"/>
                      <a:pt x="91" y="165"/>
                      <a:pt x="92" y="166"/>
                    </a:cubicBezTo>
                    <a:cubicBezTo>
                      <a:pt x="93" y="166"/>
                      <a:pt x="94" y="166"/>
                      <a:pt x="95" y="167"/>
                    </a:cubicBezTo>
                    <a:cubicBezTo>
                      <a:pt x="95" y="168"/>
                      <a:pt x="94" y="168"/>
                      <a:pt x="94" y="168"/>
                    </a:cubicBezTo>
                    <a:cubicBezTo>
                      <a:pt x="94" y="168"/>
                      <a:pt x="93" y="168"/>
                      <a:pt x="93" y="169"/>
                    </a:cubicBezTo>
                    <a:cubicBezTo>
                      <a:pt x="93" y="169"/>
                      <a:pt x="92" y="170"/>
                      <a:pt x="93" y="170"/>
                    </a:cubicBezTo>
                    <a:cubicBezTo>
                      <a:pt x="95" y="170"/>
                      <a:pt x="96" y="170"/>
                      <a:pt x="96" y="170"/>
                    </a:cubicBezTo>
                    <a:cubicBezTo>
                      <a:pt x="96" y="170"/>
                      <a:pt x="97" y="168"/>
                      <a:pt x="98" y="169"/>
                    </a:cubicBezTo>
                    <a:cubicBezTo>
                      <a:pt x="98" y="170"/>
                      <a:pt x="97" y="170"/>
                      <a:pt x="96" y="171"/>
                    </a:cubicBezTo>
                    <a:cubicBezTo>
                      <a:pt x="95" y="172"/>
                      <a:pt x="95" y="172"/>
                      <a:pt x="95" y="173"/>
                    </a:cubicBezTo>
                    <a:cubicBezTo>
                      <a:pt x="95" y="174"/>
                      <a:pt x="94" y="174"/>
                      <a:pt x="94" y="175"/>
                    </a:cubicBezTo>
                    <a:cubicBezTo>
                      <a:pt x="94" y="176"/>
                      <a:pt x="92" y="180"/>
                      <a:pt x="95" y="177"/>
                    </a:cubicBezTo>
                    <a:cubicBezTo>
                      <a:pt x="99" y="174"/>
                      <a:pt x="99" y="175"/>
                      <a:pt x="99" y="174"/>
                    </a:cubicBezTo>
                    <a:cubicBezTo>
                      <a:pt x="99" y="173"/>
                      <a:pt x="99" y="173"/>
                      <a:pt x="101" y="172"/>
                    </a:cubicBezTo>
                    <a:cubicBezTo>
                      <a:pt x="102" y="171"/>
                      <a:pt x="103" y="171"/>
                      <a:pt x="104" y="171"/>
                    </a:cubicBezTo>
                    <a:cubicBezTo>
                      <a:pt x="104" y="170"/>
                      <a:pt x="106" y="170"/>
                      <a:pt x="105" y="171"/>
                    </a:cubicBezTo>
                    <a:cubicBezTo>
                      <a:pt x="104" y="172"/>
                      <a:pt x="103" y="171"/>
                      <a:pt x="104" y="172"/>
                    </a:cubicBezTo>
                    <a:cubicBezTo>
                      <a:pt x="105" y="173"/>
                      <a:pt x="105" y="174"/>
                      <a:pt x="106" y="174"/>
                    </a:cubicBezTo>
                    <a:cubicBezTo>
                      <a:pt x="107" y="174"/>
                      <a:pt x="107" y="174"/>
                      <a:pt x="107" y="174"/>
                    </a:cubicBezTo>
                    <a:cubicBezTo>
                      <a:pt x="107" y="174"/>
                      <a:pt x="105" y="174"/>
                      <a:pt x="104" y="174"/>
                    </a:cubicBezTo>
                    <a:cubicBezTo>
                      <a:pt x="104" y="174"/>
                      <a:pt x="103" y="174"/>
                      <a:pt x="103" y="174"/>
                    </a:cubicBezTo>
                    <a:cubicBezTo>
                      <a:pt x="102" y="174"/>
                      <a:pt x="102" y="175"/>
                      <a:pt x="102" y="175"/>
                    </a:cubicBezTo>
                    <a:cubicBezTo>
                      <a:pt x="101" y="176"/>
                      <a:pt x="101" y="176"/>
                      <a:pt x="101" y="176"/>
                    </a:cubicBezTo>
                    <a:cubicBezTo>
                      <a:pt x="101" y="176"/>
                      <a:pt x="102" y="177"/>
                      <a:pt x="102" y="178"/>
                    </a:cubicBezTo>
                    <a:cubicBezTo>
                      <a:pt x="102" y="178"/>
                      <a:pt x="102" y="178"/>
                      <a:pt x="101" y="178"/>
                    </a:cubicBezTo>
                    <a:cubicBezTo>
                      <a:pt x="100" y="178"/>
                      <a:pt x="101" y="177"/>
                      <a:pt x="99" y="178"/>
                    </a:cubicBezTo>
                    <a:cubicBezTo>
                      <a:pt x="97" y="178"/>
                      <a:pt x="98" y="176"/>
                      <a:pt x="97" y="179"/>
                    </a:cubicBezTo>
                    <a:cubicBezTo>
                      <a:pt x="96" y="182"/>
                      <a:pt x="95" y="182"/>
                      <a:pt x="95" y="182"/>
                    </a:cubicBezTo>
                    <a:cubicBezTo>
                      <a:pt x="95" y="182"/>
                      <a:pt x="95" y="182"/>
                      <a:pt x="95" y="183"/>
                    </a:cubicBezTo>
                    <a:cubicBezTo>
                      <a:pt x="95" y="183"/>
                      <a:pt x="96" y="184"/>
                      <a:pt x="97" y="185"/>
                    </a:cubicBezTo>
                    <a:cubicBezTo>
                      <a:pt x="99" y="186"/>
                      <a:pt x="100" y="187"/>
                      <a:pt x="100" y="187"/>
                    </a:cubicBezTo>
                    <a:cubicBezTo>
                      <a:pt x="100" y="187"/>
                      <a:pt x="99" y="187"/>
                      <a:pt x="98" y="187"/>
                    </a:cubicBezTo>
                    <a:cubicBezTo>
                      <a:pt x="96" y="188"/>
                      <a:pt x="95" y="188"/>
                      <a:pt x="94" y="189"/>
                    </a:cubicBezTo>
                    <a:cubicBezTo>
                      <a:pt x="94" y="189"/>
                      <a:pt x="93" y="190"/>
                      <a:pt x="92" y="190"/>
                    </a:cubicBezTo>
                    <a:cubicBezTo>
                      <a:pt x="91" y="190"/>
                      <a:pt x="88" y="189"/>
                      <a:pt x="87" y="190"/>
                    </a:cubicBezTo>
                    <a:cubicBezTo>
                      <a:pt x="86" y="190"/>
                      <a:pt x="85" y="190"/>
                      <a:pt x="84" y="191"/>
                    </a:cubicBezTo>
                    <a:cubicBezTo>
                      <a:pt x="84" y="191"/>
                      <a:pt x="84" y="192"/>
                      <a:pt x="84" y="192"/>
                    </a:cubicBezTo>
                    <a:cubicBezTo>
                      <a:pt x="84" y="192"/>
                      <a:pt x="83" y="193"/>
                      <a:pt x="84" y="193"/>
                    </a:cubicBezTo>
                    <a:cubicBezTo>
                      <a:pt x="85" y="193"/>
                      <a:pt x="89" y="193"/>
                      <a:pt x="89" y="193"/>
                    </a:cubicBezTo>
                    <a:cubicBezTo>
                      <a:pt x="90" y="193"/>
                      <a:pt x="90" y="194"/>
                      <a:pt x="90" y="194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94"/>
                      <a:pt x="86" y="194"/>
                      <a:pt x="85" y="194"/>
                    </a:cubicBezTo>
                    <a:cubicBezTo>
                      <a:pt x="85" y="194"/>
                      <a:pt x="82" y="195"/>
                      <a:pt x="82" y="195"/>
                    </a:cubicBezTo>
                    <a:cubicBezTo>
                      <a:pt x="82" y="195"/>
                      <a:pt x="80" y="197"/>
                      <a:pt x="80" y="198"/>
                    </a:cubicBezTo>
                    <a:cubicBezTo>
                      <a:pt x="80" y="198"/>
                      <a:pt x="80" y="199"/>
                      <a:pt x="81" y="201"/>
                    </a:cubicBezTo>
                    <a:cubicBezTo>
                      <a:pt x="83" y="202"/>
                      <a:pt x="83" y="203"/>
                      <a:pt x="83" y="204"/>
                    </a:cubicBezTo>
                    <a:cubicBezTo>
                      <a:pt x="83" y="204"/>
                      <a:pt x="83" y="204"/>
                      <a:pt x="83" y="205"/>
                    </a:cubicBezTo>
                    <a:cubicBezTo>
                      <a:pt x="82" y="205"/>
                      <a:pt x="80" y="207"/>
                      <a:pt x="80" y="207"/>
                    </a:cubicBezTo>
                    <a:cubicBezTo>
                      <a:pt x="80" y="207"/>
                      <a:pt x="80" y="207"/>
                      <a:pt x="80" y="209"/>
                    </a:cubicBezTo>
                    <a:cubicBezTo>
                      <a:pt x="79" y="210"/>
                      <a:pt x="77" y="213"/>
                      <a:pt x="79" y="213"/>
                    </a:cubicBezTo>
                    <a:cubicBezTo>
                      <a:pt x="81" y="214"/>
                      <a:pt x="80" y="215"/>
                      <a:pt x="82" y="214"/>
                    </a:cubicBezTo>
                    <a:cubicBezTo>
                      <a:pt x="85" y="213"/>
                      <a:pt x="82" y="212"/>
                      <a:pt x="86" y="213"/>
                    </a:cubicBezTo>
                    <a:cubicBezTo>
                      <a:pt x="90" y="214"/>
                      <a:pt x="91" y="213"/>
                      <a:pt x="92" y="213"/>
                    </a:cubicBezTo>
                    <a:cubicBezTo>
                      <a:pt x="93" y="212"/>
                      <a:pt x="93" y="212"/>
                      <a:pt x="94" y="211"/>
                    </a:cubicBezTo>
                    <a:cubicBezTo>
                      <a:pt x="94" y="211"/>
                      <a:pt x="92" y="210"/>
                      <a:pt x="95" y="210"/>
                    </a:cubicBezTo>
                    <a:cubicBezTo>
                      <a:pt x="98" y="209"/>
                      <a:pt x="98" y="209"/>
                      <a:pt x="98" y="209"/>
                    </a:cubicBezTo>
                    <a:cubicBezTo>
                      <a:pt x="98" y="209"/>
                      <a:pt x="96" y="206"/>
                      <a:pt x="98" y="208"/>
                    </a:cubicBezTo>
                    <a:cubicBezTo>
                      <a:pt x="101" y="210"/>
                      <a:pt x="101" y="211"/>
                      <a:pt x="101" y="211"/>
                    </a:cubicBezTo>
                    <a:cubicBezTo>
                      <a:pt x="99" y="213"/>
                      <a:pt x="99" y="213"/>
                      <a:pt x="99" y="213"/>
                    </a:cubicBezTo>
                    <a:cubicBezTo>
                      <a:pt x="99" y="214"/>
                      <a:pt x="99" y="214"/>
                      <a:pt x="99" y="214"/>
                    </a:cubicBezTo>
                    <a:cubicBezTo>
                      <a:pt x="99" y="214"/>
                      <a:pt x="97" y="214"/>
                      <a:pt x="96" y="216"/>
                    </a:cubicBezTo>
                    <a:cubicBezTo>
                      <a:pt x="95" y="218"/>
                      <a:pt x="92" y="221"/>
                      <a:pt x="92" y="222"/>
                    </a:cubicBezTo>
                    <a:cubicBezTo>
                      <a:pt x="92" y="222"/>
                      <a:pt x="93" y="221"/>
                      <a:pt x="91" y="223"/>
                    </a:cubicBezTo>
                    <a:cubicBezTo>
                      <a:pt x="88" y="225"/>
                      <a:pt x="87" y="225"/>
                      <a:pt x="85" y="226"/>
                    </a:cubicBezTo>
                    <a:cubicBezTo>
                      <a:pt x="84" y="228"/>
                      <a:pt x="84" y="227"/>
                      <a:pt x="83" y="228"/>
                    </a:cubicBezTo>
                    <a:cubicBezTo>
                      <a:pt x="83" y="229"/>
                      <a:pt x="82" y="230"/>
                      <a:pt x="82" y="230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78" y="233"/>
                      <a:pt x="78" y="233"/>
                      <a:pt x="78" y="233"/>
                    </a:cubicBezTo>
                    <a:cubicBezTo>
                      <a:pt x="75" y="232"/>
                      <a:pt x="75" y="232"/>
                      <a:pt x="75" y="232"/>
                    </a:cubicBezTo>
                    <a:cubicBezTo>
                      <a:pt x="73" y="234"/>
                      <a:pt x="73" y="234"/>
                      <a:pt x="73" y="234"/>
                    </a:cubicBezTo>
                    <a:cubicBezTo>
                      <a:pt x="73" y="234"/>
                      <a:pt x="70" y="233"/>
                      <a:pt x="69" y="233"/>
                    </a:cubicBezTo>
                    <a:cubicBezTo>
                      <a:pt x="68" y="234"/>
                      <a:pt x="67" y="235"/>
                      <a:pt x="67" y="235"/>
                    </a:cubicBezTo>
                    <a:cubicBezTo>
                      <a:pt x="67" y="235"/>
                      <a:pt x="66" y="235"/>
                      <a:pt x="66" y="237"/>
                    </a:cubicBezTo>
                    <a:cubicBezTo>
                      <a:pt x="66" y="238"/>
                      <a:pt x="65" y="241"/>
                      <a:pt x="65" y="241"/>
                    </a:cubicBezTo>
                    <a:cubicBezTo>
                      <a:pt x="63" y="243"/>
                      <a:pt x="63" y="243"/>
                      <a:pt x="63" y="243"/>
                    </a:cubicBezTo>
                    <a:cubicBezTo>
                      <a:pt x="63" y="243"/>
                      <a:pt x="62" y="245"/>
                      <a:pt x="64" y="244"/>
                    </a:cubicBezTo>
                    <a:cubicBezTo>
                      <a:pt x="66" y="243"/>
                      <a:pt x="67" y="242"/>
                      <a:pt x="68" y="241"/>
                    </a:cubicBezTo>
                    <a:cubicBezTo>
                      <a:pt x="68" y="241"/>
                      <a:pt x="70" y="240"/>
                      <a:pt x="70" y="240"/>
                    </a:cubicBezTo>
                    <a:cubicBezTo>
                      <a:pt x="70" y="242"/>
                      <a:pt x="70" y="242"/>
                      <a:pt x="70" y="242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8" y="247"/>
                      <a:pt x="68" y="247"/>
                      <a:pt x="68" y="247"/>
                    </a:cubicBezTo>
                    <a:cubicBezTo>
                      <a:pt x="67" y="248"/>
                      <a:pt x="67" y="248"/>
                      <a:pt x="67" y="248"/>
                    </a:cubicBezTo>
                    <a:cubicBezTo>
                      <a:pt x="67" y="248"/>
                      <a:pt x="65" y="252"/>
                      <a:pt x="67" y="252"/>
                    </a:cubicBezTo>
                    <a:cubicBezTo>
                      <a:pt x="69" y="251"/>
                      <a:pt x="68" y="251"/>
                      <a:pt x="70" y="250"/>
                    </a:cubicBezTo>
                    <a:cubicBezTo>
                      <a:pt x="72" y="250"/>
                      <a:pt x="71" y="249"/>
                      <a:pt x="75" y="248"/>
                    </a:cubicBezTo>
                    <a:cubicBezTo>
                      <a:pt x="78" y="248"/>
                      <a:pt x="78" y="246"/>
                      <a:pt x="78" y="245"/>
                    </a:cubicBezTo>
                    <a:cubicBezTo>
                      <a:pt x="78" y="245"/>
                      <a:pt x="78" y="244"/>
                      <a:pt x="78" y="243"/>
                    </a:cubicBezTo>
                    <a:cubicBezTo>
                      <a:pt x="78" y="242"/>
                      <a:pt x="76" y="241"/>
                      <a:pt x="79" y="240"/>
                    </a:cubicBezTo>
                    <a:cubicBezTo>
                      <a:pt x="81" y="240"/>
                      <a:pt x="80" y="241"/>
                      <a:pt x="81" y="240"/>
                    </a:cubicBezTo>
                    <a:cubicBezTo>
                      <a:pt x="82" y="239"/>
                      <a:pt x="82" y="241"/>
                      <a:pt x="82" y="238"/>
                    </a:cubicBezTo>
                    <a:cubicBezTo>
                      <a:pt x="82" y="236"/>
                      <a:pt x="82" y="236"/>
                      <a:pt x="84" y="235"/>
                    </a:cubicBezTo>
                    <a:cubicBezTo>
                      <a:pt x="86" y="233"/>
                      <a:pt x="85" y="234"/>
                      <a:pt x="86" y="233"/>
                    </a:cubicBezTo>
                    <a:cubicBezTo>
                      <a:pt x="87" y="232"/>
                      <a:pt x="86" y="232"/>
                      <a:pt x="87" y="231"/>
                    </a:cubicBezTo>
                    <a:cubicBezTo>
                      <a:pt x="89" y="230"/>
                      <a:pt x="89" y="230"/>
                      <a:pt x="89" y="230"/>
                    </a:cubicBezTo>
                    <a:cubicBezTo>
                      <a:pt x="89" y="229"/>
                      <a:pt x="92" y="227"/>
                      <a:pt x="92" y="227"/>
                    </a:cubicBezTo>
                    <a:cubicBezTo>
                      <a:pt x="92" y="225"/>
                      <a:pt x="92" y="225"/>
                      <a:pt x="92" y="225"/>
                    </a:cubicBezTo>
                    <a:cubicBezTo>
                      <a:pt x="96" y="223"/>
                      <a:pt x="96" y="223"/>
                      <a:pt x="96" y="223"/>
                    </a:cubicBezTo>
                    <a:cubicBezTo>
                      <a:pt x="96" y="223"/>
                      <a:pt x="97" y="222"/>
                      <a:pt x="97" y="223"/>
                    </a:cubicBezTo>
                    <a:cubicBezTo>
                      <a:pt x="96" y="224"/>
                      <a:pt x="95" y="226"/>
                      <a:pt x="95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92" y="230"/>
                      <a:pt x="92" y="230"/>
                      <a:pt x="92" y="230"/>
                    </a:cubicBezTo>
                    <a:cubicBezTo>
                      <a:pt x="92" y="230"/>
                      <a:pt x="94" y="231"/>
                      <a:pt x="93" y="232"/>
                    </a:cubicBezTo>
                    <a:cubicBezTo>
                      <a:pt x="92" y="233"/>
                      <a:pt x="90" y="234"/>
                      <a:pt x="90" y="234"/>
                    </a:cubicBezTo>
                    <a:cubicBezTo>
                      <a:pt x="90" y="236"/>
                      <a:pt x="90" y="236"/>
                      <a:pt x="90" y="236"/>
                    </a:cubicBezTo>
                    <a:cubicBezTo>
                      <a:pt x="91" y="237"/>
                      <a:pt x="91" y="237"/>
                      <a:pt x="91" y="237"/>
                    </a:cubicBezTo>
                    <a:cubicBezTo>
                      <a:pt x="89" y="241"/>
                      <a:pt x="89" y="241"/>
                      <a:pt x="89" y="241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2" y="245"/>
                      <a:pt x="92" y="245"/>
                      <a:pt x="92" y="245"/>
                    </a:cubicBezTo>
                    <a:cubicBezTo>
                      <a:pt x="92" y="245"/>
                      <a:pt x="91" y="246"/>
                      <a:pt x="90" y="247"/>
                    </a:cubicBezTo>
                    <a:cubicBezTo>
                      <a:pt x="89" y="247"/>
                      <a:pt x="87" y="250"/>
                      <a:pt x="87" y="250"/>
                    </a:cubicBezTo>
                    <a:cubicBezTo>
                      <a:pt x="85" y="253"/>
                      <a:pt x="85" y="253"/>
                      <a:pt x="85" y="253"/>
                    </a:cubicBezTo>
                    <a:cubicBezTo>
                      <a:pt x="83" y="256"/>
                      <a:pt x="83" y="256"/>
                      <a:pt x="83" y="256"/>
                    </a:cubicBezTo>
                    <a:cubicBezTo>
                      <a:pt x="83" y="259"/>
                      <a:pt x="83" y="259"/>
                      <a:pt x="83" y="259"/>
                    </a:cubicBezTo>
                    <a:cubicBezTo>
                      <a:pt x="82" y="263"/>
                      <a:pt x="82" y="263"/>
                      <a:pt x="82" y="263"/>
                    </a:cubicBezTo>
                    <a:cubicBezTo>
                      <a:pt x="80" y="264"/>
                      <a:pt x="80" y="264"/>
                      <a:pt x="80" y="264"/>
                    </a:cubicBezTo>
                    <a:cubicBezTo>
                      <a:pt x="80" y="264"/>
                      <a:pt x="79" y="267"/>
                      <a:pt x="81" y="267"/>
                    </a:cubicBezTo>
                    <a:cubicBezTo>
                      <a:pt x="83" y="268"/>
                      <a:pt x="83" y="268"/>
                      <a:pt x="84" y="268"/>
                    </a:cubicBezTo>
                    <a:cubicBezTo>
                      <a:pt x="86" y="268"/>
                      <a:pt x="85" y="268"/>
                      <a:pt x="86" y="268"/>
                    </a:cubicBezTo>
                    <a:cubicBezTo>
                      <a:pt x="87" y="268"/>
                      <a:pt x="89" y="268"/>
                      <a:pt x="89" y="266"/>
                    </a:cubicBezTo>
                    <a:cubicBezTo>
                      <a:pt x="89" y="264"/>
                      <a:pt x="89" y="262"/>
                      <a:pt x="89" y="261"/>
                    </a:cubicBezTo>
                    <a:cubicBezTo>
                      <a:pt x="89" y="261"/>
                      <a:pt x="91" y="258"/>
                      <a:pt x="91" y="258"/>
                    </a:cubicBezTo>
                    <a:cubicBezTo>
                      <a:pt x="91" y="254"/>
                      <a:pt x="91" y="254"/>
                      <a:pt x="91" y="254"/>
                    </a:cubicBezTo>
                    <a:cubicBezTo>
                      <a:pt x="91" y="254"/>
                      <a:pt x="91" y="253"/>
                      <a:pt x="93" y="251"/>
                    </a:cubicBezTo>
                    <a:cubicBezTo>
                      <a:pt x="95" y="250"/>
                      <a:pt x="94" y="250"/>
                      <a:pt x="95" y="250"/>
                    </a:cubicBezTo>
                    <a:cubicBezTo>
                      <a:pt x="96" y="249"/>
                      <a:pt x="96" y="248"/>
                      <a:pt x="96" y="247"/>
                    </a:cubicBezTo>
                    <a:cubicBezTo>
                      <a:pt x="97" y="246"/>
                      <a:pt x="97" y="246"/>
                      <a:pt x="97" y="246"/>
                    </a:cubicBezTo>
                    <a:cubicBezTo>
                      <a:pt x="98" y="244"/>
                      <a:pt x="98" y="244"/>
                      <a:pt x="98" y="244"/>
                    </a:cubicBezTo>
                    <a:cubicBezTo>
                      <a:pt x="98" y="236"/>
                      <a:pt x="98" y="236"/>
                      <a:pt x="98" y="236"/>
                    </a:cubicBezTo>
                    <a:cubicBezTo>
                      <a:pt x="98" y="236"/>
                      <a:pt x="98" y="234"/>
                      <a:pt x="99" y="234"/>
                    </a:cubicBezTo>
                    <a:cubicBezTo>
                      <a:pt x="100" y="234"/>
                      <a:pt x="101" y="234"/>
                      <a:pt x="101" y="234"/>
                    </a:cubicBezTo>
                    <a:cubicBezTo>
                      <a:pt x="101" y="234"/>
                      <a:pt x="101" y="235"/>
                      <a:pt x="101" y="237"/>
                    </a:cubicBezTo>
                    <a:cubicBezTo>
                      <a:pt x="100" y="239"/>
                      <a:pt x="101" y="242"/>
                      <a:pt x="101" y="242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108" y="248"/>
                      <a:pt x="111" y="253"/>
                      <a:pt x="111" y="254"/>
                    </a:cubicBezTo>
                    <a:cubicBezTo>
                      <a:pt x="111" y="254"/>
                      <a:pt x="116" y="258"/>
                      <a:pt x="116" y="258"/>
                    </a:cubicBezTo>
                    <a:cubicBezTo>
                      <a:pt x="116" y="258"/>
                      <a:pt x="117" y="259"/>
                      <a:pt x="116" y="260"/>
                    </a:cubicBezTo>
                    <a:cubicBezTo>
                      <a:pt x="116" y="261"/>
                      <a:pt x="117" y="262"/>
                      <a:pt x="117" y="263"/>
                    </a:cubicBezTo>
                    <a:cubicBezTo>
                      <a:pt x="116" y="264"/>
                      <a:pt x="115" y="267"/>
                      <a:pt x="115" y="267"/>
                    </a:cubicBezTo>
                    <a:cubicBezTo>
                      <a:pt x="113" y="268"/>
                      <a:pt x="113" y="268"/>
                      <a:pt x="113" y="268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09" y="275"/>
                      <a:pt x="109" y="275"/>
                      <a:pt x="109" y="275"/>
                    </a:cubicBezTo>
                    <a:cubicBezTo>
                      <a:pt x="107" y="278"/>
                      <a:pt x="107" y="278"/>
                      <a:pt x="107" y="278"/>
                    </a:cubicBezTo>
                    <a:cubicBezTo>
                      <a:pt x="103" y="280"/>
                      <a:pt x="103" y="280"/>
                      <a:pt x="103" y="280"/>
                    </a:cubicBezTo>
                    <a:cubicBezTo>
                      <a:pt x="98" y="285"/>
                      <a:pt x="98" y="285"/>
                      <a:pt x="98" y="285"/>
                    </a:cubicBezTo>
                    <a:cubicBezTo>
                      <a:pt x="96" y="289"/>
                      <a:pt x="96" y="289"/>
                      <a:pt x="96" y="289"/>
                    </a:cubicBezTo>
                    <a:cubicBezTo>
                      <a:pt x="93" y="293"/>
                      <a:pt x="93" y="293"/>
                      <a:pt x="93" y="293"/>
                    </a:cubicBezTo>
                    <a:cubicBezTo>
                      <a:pt x="93" y="296"/>
                      <a:pt x="93" y="296"/>
                      <a:pt x="93" y="296"/>
                    </a:cubicBezTo>
                    <a:cubicBezTo>
                      <a:pt x="93" y="296"/>
                      <a:pt x="95" y="300"/>
                      <a:pt x="96" y="300"/>
                    </a:cubicBezTo>
                    <a:cubicBezTo>
                      <a:pt x="96" y="300"/>
                      <a:pt x="97" y="301"/>
                      <a:pt x="97" y="301"/>
                    </a:cubicBezTo>
                    <a:cubicBezTo>
                      <a:pt x="98" y="306"/>
                      <a:pt x="98" y="306"/>
                      <a:pt x="98" y="306"/>
                    </a:cubicBezTo>
                    <a:cubicBezTo>
                      <a:pt x="98" y="306"/>
                      <a:pt x="98" y="309"/>
                      <a:pt x="99" y="309"/>
                    </a:cubicBezTo>
                    <a:cubicBezTo>
                      <a:pt x="100" y="308"/>
                      <a:pt x="101" y="305"/>
                      <a:pt x="101" y="305"/>
                    </a:cubicBezTo>
                    <a:cubicBezTo>
                      <a:pt x="101" y="305"/>
                      <a:pt x="99" y="303"/>
                      <a:pt x="99" y="301"/>
                    </a:cubicBezTo>
                    <a:cubicBezTo>
                      <a:pt x="99" y="299"/>
                      <a:pt x="101" y="296"/>
                      <a:pt x="101" y="296"/>
                    </a:cubicBezTo>
                    <a:cubicBezTo>
                      <a:pt x="103" y="295"/>
                      <a:pt x="103" y="295"/>
                      <a:pt x="103" y="295"/>
                    </a:cubicBezTo>
                    <a:cubicBezTo>
                      <a:pt x="103" y="295"/>
                      <a:pt x="102" y="295"/>
                      <a:pt x="103" y="296"/>
                    </a:cubicBezTo>
                    <a:cubicBezTo>
                      <a:pt x="104" y="298"/>
                      <a:pt x="104" y="297"/>
                      <a:pt x="105" y="298"/>
                    </a:cubicBezTo>
                    <a:cubicBezTo>
                      <a:pt x="105" y="299"/>
                      <a:pt x="108" y="302"/>
                      <a:pt x="108" y="302"/>
                    </a:cubicBezTo>
                    <a:cubicBezTo>
                      <a:pt x="108" y="302"/>
                      <a:pt x="111" y="305"/>
                      <a:pt x="112" y="306"/>
                    </a:cubicBezTo>
                    <a:cubicBezTo>
                      <a:pt x="113" y="307"/>
                      <a:pt x="114" y="309"/>
                      <a:pt x="115" y="309"/>
                    </a:cubicBezTo>
                    <a:cubicBezTo>
                      <a:pt x="116" y="308"/>
                      <a:pt x="117" y="309"/>
                      <a:pt x="117" y="307"/>
                    </a:cubicBezTo>
                    <a:cubicBezTo>
                      <a:pt x="117" y="305"/>
                      <a:pt x="118" y="305"/>
                      <a:pt x="118" y="303"/>
                    </a:cubicBezTo>
                    <a:cubicBezTo>
                      <a:pt x="117" y="302"/>
                      <a:pt x="117" y="299"/>
                      <a:pt x="117" y="299"/>
                    </a:cubicBezTo>
                    <a:cubicBezTo>
                      <a:pt x="117" y="299"/>
                      <a:pt x="117" y="298"/>
                      <a:pt x="118" y="298"/>
                    </a:cubicBezTo>
                    <a:cubicBezTo>
                      <a:pt x="120" y="298"/>
                      <a:pt x="120" y="300"/>
                      <a:pt x="120" y="300"/>
                    </a:cubicBezTo>
                    <a:cubicBezTo>
                      <a:pt x="120" y="300"/>
                      <a:pt x="121" y="303"/>
                      <a:pt x="122" y="304"/>
                    </a:cubicBezTo>
                    <a:cubicBezTo>
                      <a:pt x="123" y="304"/>
                      <a:pt x="124" y="304"/>
                      <a:pt x="125" y="305"/>
                    </a:cubicBezTo>
                    <a:cubicBezTo>
                      <a:pt x="126" y="307"/>
                      <a:pt x="131" y="308"/>
                      <a:pt x="131" y="308"/>
                    </a:cubicBezTo>
                    <a:cubicBezTo>
                      <a:pt x="131" y="308"/>
                      <a:pt x="132" y="307"/>
                      <a:pt x="133" y="306"/>
                    </a:cubicBezTo>
                    <a:cubicBezTo>
                      <a:pt x="133" y="305"/>
                      <a:pt x="135" y="305"/>
                      <a:pt x="135" y="305"/>
                    </a:cubicBezTo>
                    <a:cubicBezTo>
                      <a:pt x="135" y="305"/>
                      <a:pt x="134" y="303"/>
                      <a:pt x="137" y="304"/>
                    </a:cubicBezTo>
                    <a:cubicBezTo>
                      <a:pt x="139" y="304"/>
                      <a:pt x="140" y="305"/>
                      <a:pt x="140" y="304"/>
                    </a:cubicBezTo>
                    <a:cubicBezTo>
                      <a:pt x="141" y="303"/>
                      <a:pt x="143" y="299"/>
                      <a:pt x="143" y="299"/>
                    </a:cubicBezTo>
                    <a:cubicBezTo>
                      <a:pt x="143" y="299"/>
                      <a:pt x="142" y="296"/>
                      <a:pt x="145" y="297"/>
                    </a:cubicBezTo>
                    <a:cubicBezTo>
                      <a:pt x="147" y="299"/>
                      <a:pt x="158" y="301"/>
                      <a:pt x="158" y="301"/>
                    </a:cubicBezTo>
                    <a:cubicBezTo>
                      <a:pt x="157" y="303"/>
                      <a:pt x="157" y="303"/>
                      <a:pt x="157" y="303"/>
                    </a:cubicBezTo>
                    <a:cubicBezTo>
                      <a:pt x="153" y="302"/>
                      <a:pt x="153" y="302"/>
                      <a:pt x="153" y="302"/>
                    </a:cubicBezTo>
                    <a:cubicBezTo>
                      <a:pt x="150" y="303"/>
                      <a:pt x="150" y="303"/>
                      <a:pt x="150" y="303"/>
                    </a:cubicBezTo>
                    <a:cubicBezTo>
                      <a:pt x="150" y="303"/>
                      <a:pt x="149" y="303"/>
                      <a:pt x="148" y="305"/>
                    </a:cubicBezTo>
                    <a:cubicBezTo>
                      <a:pt x="148" y="306"/>
                      <a:pt x="148" y="307"/>
                      <a:pt x="147" y="308"/>
                    </a:cubicBezTo>
                    <a:cubicBezTo>
                      <a:pt x="147" y="309"/>
                      <a:pt x="146" y="310"/>
                      <a:pt x="145" y="310"/>
                    </a:cubicBezTo>
                    <a:cubicBezTo>
                      <a:pt x="145" y="311"/>
                      <a:pt x="141" y="314"/>
                      <a:pt x="141" y="314"/>
                    </a:cubicBezTo>
                    <a:cubicBezTo>
                      <a:pt x="139" y="317"/>
                      <a:pt x="139" y="317"/>
                      <a:pt x="139" y="317"/>
                    </a:cubicBezTo>
                    <a:cubicBezTo>
                      <a:pt x="137" y="322"/>
                      <a:pt x="137" y="322"/>
                      <a:pt x="137" y="322"/>
                    </a:cubicBezTo>
                    <a:cubicBezTo>
                      <a:pt x="137" y="322"/>
                      <a:pt x="137" y="326"/>
                      <a:pt x="138" y="326"/>
                    </a:cubicBezTo>
                    <a:cubicBezTo>
                      <a:pt x="139" y="327"/>
                      <a:pt x="141" y="330"/>
                      <a:pt x="141" y="330"/>
                    </a:cubicBezTo>
                    <a:cubicBezTo>
                      <a:pt x="141" y="330"/>
                      <a:pt x="141" y="332"/>
                      <a:pt x="141" y="333"/>
                    </a:cubicBezTo>
                    <a:cubicBezTo>
                      <a:pt x="141" y="334"/>
                      <a:pt x="141" y="335"/>
                      <a:pt x="142" y="337"/>
                    </a:cubicBezTo>
                    <a:cubicBezTo>
                      <a:pt x="143" y="338"/>
                      <a:pt x="144" y="342"/>
                      <a:pt x="144" y="342"/>
                    </a:cubicBezTo>
                    <a:cubicBezTo>
                      <a:pt x="145" y="342"/>
                      <a:pt x="145" y="342"/>
                      <a:pt x="145" y="342"/>
                    </a:cubicBezTo>
                    <a:cubicBezTo>
                      <a:pt x="145" y="345"/>
                      <a:pt x="145" y="345"/>
                      <a:pt x="145" y="345"/>
                    </a:cubicBezTo>
                    <a:cubicBezTo>
                      <a:pt x="145" y="345"/>
                      <a:pt x="145" y="348"/>
                      <a:pt x="146" y="348"/>
                    </a:cubicBezTo>
                    <a:cubicBezTo>
                      <a:pt x="148" y="348"/>
                      <a:pt x="151" y="346"/>
                      <a:pt x="151" y="346"/>
                    </a:cubicBezTo>
                    <a:cubicBezTo>
                      <a:pt x="159" y="344"/>
                      <a:pt x="159" y="344"/>
                      <a:pt x="159" y="344"/>
                    </a:cubicBezTo>
                    <a:cubicBezTo>
                      <a:pt x="159" y="344"/>
                      <a:pt x="158" y="348"/>
                      <a:pt x="158" y="349"/>
                    </a:cubicBezTo>
                    <a:cubicBezTo>
                      <a:pt x="158" y="350"/>
                      <a:pt x="156" y="350"/>
                      <a:pt x="155" y="351"/>
                    </a:cubicBezTo>
                    <a:cubicBezTo>
                      <a:pt x="155" y="352"/>
                      <a:pt x="155" y="353"/>
                      <a:pt x="155" y="353"/>
                    </a:cubicBezTo>
                    <a:cubicBezTo>
                      <a:pt x="155" y="353"/>
                      <a:pt x="154" y="356"/>
                      <a:pt x="153" y="356"/>
                    </a:cubicBezTo>
                    <a:cubicBezTo>
                      <a:pt x="151" y="356"/>
                      <a:pt x="149" y="357"/>
                      <a:pt x="149" y="357"/>
                    </a:cubicBezTo>
                    <a:cubicBezTo>
                      <a:pt x="149" y="357"/>
                      <a:pt x="148" y="355"/>
                      <a:pt x="148" y="358"/>
                    </a:cubicBezTo>
                    <a:cubicBezTo>
                      <a:pt x="147" y="360"/>
                      <a:pt x="146" y="362"/>
                      <a:pt x="146" y="363"/>
                    </a:cubicBezTo>
                    <a:cubicBezTo>
                      <a:pt x="146" y="364"/>
                      <a:pt x="144" y="365"/>
                      <a:pt x="147" y="366"/>
                    </a:cubicBezTo>
                    <a:cubicBezTo>
                      <a:pt x="149" y="366"/>
                      <a:pt x="149" y="369"/>
                      <a:pt x="149" y="369"/>
                    </a:cubicBezTo>
                    <a:cubicBezTo>
                      <a:pt x="149" y="369"/>
                      <a:pt x="147" y="371"/>
                      <a:pt x="146" y="372"/>
                    </a:cubicBezTo>
                    <a:cubicBezTo>
                      <a:pt x="145" y="373"/>
                      <a:pt x="144" y="372"/>
                      <a:pt x="144" y="373"/>
                    </a:cubicBezTo>
                    <a:cubicBezTo>
                      <a:pt x="144" y="374"/>
                      <a:pt x="146" y="379"/>
                      <a:pt x="146" y="379"/>
                    </a:cubicBezTo>
                    <a:cubicBezTo>
                      <a:pt x="146" y="379"/>
                      <a:pt x="146" y="382"/>
                      <a:pt x="144" y="382"/>
                    </a:cubicBezTo>
                    <a:cubicBezTo>
                      <a:pt x="142" y="382"/>
                      <a:pt x="142" y="382"/>
                      <a:pt x="141" y="382"/>
                    </a:cubicBezTo>
                    <a:cubicBezTo>
                      <a:pt x="140" y="382"/>
                      <a:pt x="139" y="382"/>
                      <a:pt x="139" y="382"/>
                    </a:cubicBezTo>
                    <a:cubicBezTo>
                      <a:pt x="139" y="382"/>
                      <a:pt x="140" y="383"/>
                      <a:pt x="140" y="385"/>
                    </a:cubicBezTo>
                    <a:cubicBezTo>
                      <a:pt x="140" y="387"/>
                      <a:pt x="140" y="389"/>
                      <a:pt x="140" y="389"/>
                    </a:cubicBezTo>
                    <a:cubicBezTo>
                      <a:pt x="137" y="388"/>
                      <a:pt x="137" y="388"/>
                      <a:pt x="137" y="388"/>
                    </a:cubicBezTo>
                    <a:cubicBezTo>
                      <a:pt x="134" y="385"/>
                      <a:pt x="134" y="385"/>
                      <a:pt x="134" y="385"/>
                    </a:cubicBezTo>
                    <a:cubicBezTo>
                      <a:pt x="134" y="385"/>
                      <a:pt x="131" y="385"/>
                      <a:pt x="130" y="385"/>
                    </a:cubicBezTo>
                    <a:cubicBezTo>
                      <a:pt x="129" y="386"/>
                      <a:pt x="126" y="386"/>
                      <a:pt x="126" y="386"/>
                    </a:cubicBezTo>
                    <a:cubicBezTo>
                      <a:pt x="126" y="386"/>
                      <a:pt x="121" y="384"/>
                      <a:pt x="120" y="383"/>
                    </a:cubicBezTo>
                    <a:cubicBezTo>
                      <a:pt x="120" y="382"/>
                      <a:pt x="120" y="382"/>
                      <a:pt x="119" y="383"/>
                    </a:cubicBezTo>
                    <a:cubicBezTo>
                      <a:pt x="119" y="383"/>
                      <a:pt x="120" y="383"/>
                      <a:pt x="119" y="383"/>
                    </a:cubicBezTo>
                    <a:cubicBezTo>
                      <a:pt x="118" y="384"/>
                      <a:pt x="120" y="384"/>
                      <a:pt x="116" y="384"/>
                    </a:cubicBezTo>
                    <a:cubicBezTo>
                      <a:pt x="112" y="385"/>
                      <a:pt x="108" y="386"/>
                      <a:pt x="108" y="386"/>
                    </a:cubicBezTo>
                    <a:cubicBezTo>
                      <a:pt x="108" y="386"/>
                      <a:pt x="111" y="383"/>
                      <a:pt x="110" y="382"/>
                    </a:cubicBezTo>
                    <a:cubicBezTo>
                      <a:pt x="109" y="381"/>
                      <a:pt x="110" y="382"/>
                      <a:pt x="108" y="381"/>
                    </a:cubicBezTo>
                    <a:cubicBezTo>
                      <a:pt x="107" y="380"/>
                      <a:pt x="105" y="378"/>
                      <a:pt x="105" y="377"/>
                    </a:cubicBezTo>
                    <a:cubicBezTo>
                      <a:pt x="105" y="376"/>
                      <a:pt x="105" y="374"/>
                      <a:pt x="103" y="374"/>
                    </a:cubicBezTo>
                    <a:cubicBezTo>
                      <a:pt x="102" y="374"/>
                      <a:pt x="101" y="372"/>
                      <a:pt x="99" y="374"/>
                    </a:cubicBezTo>
                    <a:cubicBezTo>
                      <a:pt x="98" y="375"/>
                      <a:pt x="97" y="375"/>
                      <a:pt x="97" y="376"/>
                    </a:cubicBezTo>
                    <a:cubicBezTo>
                      <a:pt x="96" y="377"/>
                      <a:pt x="92" y="378"/>
                      <a:pt x="92" y="378"/>
                    </a:cubicBezTo>
                    <a:cubicBezTo>
                      <a:pt x="92" y="378"/>
                      <a:pt x="95" y="382"/>
                      <a:pt x="95" y="383"/>
                    </a:cubicBezTo>
                    <a:cubicBezTo>
                      <a:pt x="95" y="384"/>
                      <a:pt x="97" y="388"/>
                      <a:pt x="97" y="388"/>
                    </a:cubicBezTo>
                    <a:cubicBezTo>
                      <a:pt x="104" y="388"/>
                      <a:pt x="104" y="388"/>
                      <a:pt x="104" y="388"/>
                    </a:cubicBezTo>
                    <a:cubicBezTo>
                      <a:pt x="104" y="388"/>
                      <a:pt x="99" y="390"/>
                      <a:pt x="99" y="392"/>
                    </a:cubicBezTo>
                    <a:cubicBezTo>
                      <a:pt x="98" y="393"/>
                      <a:pt x="98" y="394"/>
                      <a:pt x="97" y="395"/>
                    </a:cubicBezTo>
                    <a:cubicBezTo>
                      <a:pt x="96" y="396"/>
                      <a:pt x="96" y="397"/>
                      <a:pt x="94" y="398"/>
                    </a:cubicBezTo>
                    <a:cubicBezTo>
                      <a:pt x="91" y="398"/>
                      <a:pt x="88" y="399"/>
                      <a:pt x="86" y="400"/>
                    </a:cubicBezTo>
                    <a:cubicBezTo>
                      <a:pt x="85" y="401"/>
                      <a:pt x="84" y="401"/>
                      <a:pt x="84" y="402"/>
                    </a:cubicBezTo>
                    <a:cubicBezTo>
                      <a:pt x="84" y="404"/>
                      <a:pt x="78" y="403"/>
                      <a:pt x="84" y="405"/>
                    </a:cubicBezTo>
                    <a:cubicBezTo>
                      <a:pt x="90" y="406"/>
                      <a:pt x="91" y="407"/>
                      <a:pt x="91" y="407"/>
                    </a:cubicBezTo>
                    <a:cubicBezTo>
                      <a:pt x="91" y="407"/>
                      <a:pt x="94" y="404"/>
                      <a:pt x="95" y="403"/>
                    </a:cubicBezTo>
                    <a:cubicBezTo>
                      <a:pt x="97" y="401"/>
                      <a:pt x="97" y="401"/>
                      <a:pt x="101" y="401"/>
                    </a:cubicBezTo>
                    <a:cubicBezTo>
                      <a:pt x="105" y="402"/>
                      <a:pt x="105" y="401"/>
                      <a:pt x="105" y="402"/>
                    </a:cubicBezTo>
                    <a:cubicBezTo>
                      <a:pt x="105" y="404"/>
                      <a:pt x="105" y="405"/>
                      <a:pt x="105" y="407"/>
                    </a:cubicBezTo>
                    <a:cubicBezTo>
                      <a:pt x="104" y="409"/>
                      <a:pt x="102" y="410"/>
                      <a:pt x="104" y="413"/>
                    </a:cubicBezTo>
                    <a:cubicBezTo>
                      <a:pt x="106" y="415"/>
                      <a:pt x="103" y="417"/>
                      <a:pt x="103" y="418"/>
                    </a:cubicBezTo>
                    <a:cubicBezTo>
                      <a:pt x="103" y="418"/>
                      <a:pt x="101" y="421"/>
                      <a:pt x="102" y="421"/>
                    </a:cubicBezTo>
                    <a:cubicBezTo>
                      <a:pt x="103" y="422"/>
                      <a:pt x="103" y="422"/>
                      <a:pt x="103" y="422"/>
                    </a:cubicBezTo>
                    <a:cubicBezTo>
                      <a:pt x="103" y="422"/>
                      <a:pt x="101" y="427"/>
                      <a:pt x="101" y="428"/>
                    </a:cubicBezTo>
                    <a:cubicBezTo>
                      <a:pt x="101" y="428"/>
                      <a:pt x="98" y="434"/>
                      <a:pt x="97" y="434"/>
                    </a:cubicBezTo>
                    <a:cubicBezTo>
                      <a:pt x="96" y="435"/>
                      <a:pt x="98" y="435"/>
                      <a:pt x="92" y="437"/>
                    </a:cubicBezTo>
                    <a:cubicBezTo>
                      <a:pt x="86" y="438"/>
                      <a:pt x="83" y="439"/>
                      <a:pt x="83" y="439"/>
                    </a:cubicBezTo>
                    <a:cubicBezTo>
                      <a:pt x="78" y="441"/>
                      <a:pt x="78" y="441"/>
                      <a:pt x="78" y="441"/>
                    </a:cubicBezTo>
                    <a:cubicBezTo>
                      <a:pt x="74" y="444"/>
                      <a:pt x="74" y="444"/>
                      <a:pt x="74" y="444"/>
                    </a:cubicBezTo>
                    <a:cubicBezTo>
                      <a:pt x="71" y="444"/>
                      <a:pt x="71" y="444"/>
                      <a:pt x="71" y="444"/>
                    </a:cubicBezTo>
                    <a:cubicBezTo>
                      <a:pt x="66" y="443"/>
                      <a:pt x="66" y="443"/>
                      <a:pt x="66" y="443"/>
                    </a:cubicBezTo>
                    <a:cubicBezTo>
                      <a:pt x="66" y="443"/>
                      <a:pt x="61" y="446"/>
                      <a:pt x="61" y="447"/>
                    </a:cubicBezTo>
                    <a:cubicBezTo>
                      <a:pt x="61" y="447"/>
                      <a:pt x="58" y="448"/>
                      <a:pt x="57" y="449"/>
                    </a:cubicBezTo>
                    <a:cubicBezTo>
                      <a:pt x="57" y="450"/>
                      <a:pt x="62" y="452"/>
                      <a:pt x="62" y="452"/>
                    </a:cubicBezTo>
                    <a:cubicBezTo>
                      <a:pt x="63" y="455"/>
                      <a:pt x="63" y="455"/>
                      <a:pt x="63" y="455"/>
                    </a:cubicBezTo>
                    <a:cubicBezTo>
                      <a:pt x="61" y="455"/>
                      <a:pt x="61" y="455"/>
                      <a:pt x="61" y="455"/>
                    </a:cubicBezTo>
                    <a:cubicBezTo>
                      <a:pt x="57" y="456"/>
                      <a:pt x="57" y="456"/>
                      <a:pt x="57" y="456"/>
                    </a:cubicBezTo>
                    <a:cubicBezTo>
                      <a:pt x="57" y="458"/>
                      <a:pt x="57" y="458"/>
                      <a:pt x="57" y="458"/>
                    </a:cubicBezTo>
                    <a:cubicBezTo>
                      <a:pt x="59" y="459"/>
                      <a:pt x="59" y="459"/>
                      <a:pt x="59" y="459"/>
                    </a:cubicBezTo>
                    <a:cubicBezTo>
                      <a:pt x="59" y="459"/>
                      <a:pt x="60" y="460"/>
                      <a:pt x="61" y="460"/>
                    </a:cubicBezTo>
                    <a:cubicBezTo>
                      <a:pt x="63" y="460"/>
                      <a:pt x="67" y="458"/>
                      <a:pt x="67" y="458"/>
                    </a:cubicBezTo>
                    <a:cubicBezTo>
                      <a:pt x="62" y="461"/>
                      <a:pt x="62" y="461"/>
                      <a:pt x="62" y="461"/>
                    </a:cubicBezTo>
                    <a:cubicBezTo>
                      <a:pt x="61" y="464"/>
                      <a:pt x="61" y="464"/>
                      <a:pt x="61" y="464"/>
                    </a:cubicBezTo>
                    <a:cubicBezTo>
                      <a:pt x="61" y="464"/>
                      <a:pt x="60" y="466"/>
                      <a:pt x="62" y="466"/>
                    </a:cubicBezTo>
                    <a:cubicBezTo>
                      <a:pt x="64" y="466"/>
                      <a:pt x="66" y="466"/>
                      <a:pt x="66" y="466"/>
                    </a:cubicBezTo>
                    <a:cubicBezTo>
                      <a:pt x="66" y="466"/>
                      <a:pt x="67" y="464"/>
                      <a:pt x="69" y="464"/>
                    </a:cubicBezTo>
                    <a:cubicBezTo>
                      <a:pt x="72" y="465"/>
                      <a:pt x="72" y="465"/>
                      <a:pt x="72" y="465"/>
                    </a:cubicBezTo>
                    <a:cubicBezTo>
                      <a:pt x="72" y="465"/>
                      <a:pt x="73" y="462"/>
                      <a:pt x="74" y="462"/>
                    </a:cubicBezTo>
                    <a:cubicBezTo>
                      <a:pt x="74" y="462"/>
                      <a:pt x="73" y="462"/>
                      <a:pt x="76" y="462"/>
                    </a:cubicBezTo>
                    <a:cubicBezTo>
                      <a:pt x="78" y="463"/>
                      <a:pt x="85" y="462"/>
                      <a:pt x="85" y="462"/>
                    </a:cubicBezTo>
                    <a:cubicBezTo>
                      <a:pt x="85" y="462"/>
                      <a:pt x="86" y="462"/>
                      <a:pt x="86" y="463"/>
                    </a:cubicBezTo>
                    <a:cubicBezTo>
                      <a:pt x="86" y="465"/>
                      <a:pt x="88" y="465"/>
                      <a:pt x="89" y="467"/>
                    </a:cubicBezTo>
                    <a:cubicBezTo>
                      <a:pt x="91" y="468"/>
                      <a:pt x="95" y="469"/>
                      <a:pt x="95" y="469"/>
                    </a:cubicBezTo>
                    <a:cubicBezTo>
                      <a:pt x="92" y="470"/>
                      <a:pt x="92" y="470"/>
                      <a:pt x="92" y="470"/>
                    </a:cubicBezTo>
                    <a:cubicBezTo>
                      <a:pt x="88" y="469"/>
                      <a:pt x="88" y="469"/>
                      <a:pt x="88" y="469"/>
                    </a:cubicBezTo>
                    <a:cubicBezTo>
                      <a:pt x="88" y="469"/>
                      <a:pt x="86" y="468"/>
                      <a:pt x="86" y="469"/>
                    </a:cubicBezTo>
                    <a:cubicBezTo>
                      <a:pt x="86" y="471"/>
                      <a:pt x="85" y="474"/>
                      <a:pt x="85" y="474"/>
                    </a:cubicBezTo>
                    <a:cubicBezTo>
                      <a:pt x="86" y="474"/>
                      <a:pt x="91" y="475"/>
                      <a:pt x="91" y="475"/>
                    </a:cubicBezTo>
                    <a:cubicBezTo>
                      <a:pt x="96" y="475"/>
                      <a:pt x="96" y="475"/>
                      <a:pt x="96" y="475"/>
                    </a:cubicBezTo>
                    <a:cubicBezTo>
                      <a:pt x="98" y="474"/>
                      <a:pt x="98" y="474"/>
                      <a:pt x="98" y="474"/>
                    </a:cubicBezTo>
                    <a:cubicBezTo>
                      <a:pt x="101" y="472"/>
                      <a:pt x="101" y="472"/>
                      <a:pt x="101" y="472"/>
                    </a:cubicBezTo>
                    <a:cubicBezTo>
                      <a:pt x="101" y="472"/>
                      <a:pt x="102" y="474"/>
                      <a:pt x="101" y="474"/>
                    </a:cubicBezTo>
                    <a:cubicBezTo>
                      <a:pt x="101" y="475"/>
                      <a:pt x="102" y="477"/>
                      <a:pt x="102" y="477"/>
                    </a:cubicBezTo>
                    <a:cubicBezTo>
                      <a:pt x="102" y="477"/>
                      <a:pt x="102" y="480"/>
                      <a:pt x="103" y="480"/>
                    </a:cubicBezTo>
                    <a:cubicBezTo>
                      <a:pt x="104" y="480"/>
                      <a:pt x="106" y="483"/>
                      <a:pt x="106" y="483"/>
                    </a:cubicBezTo>
                    <a:cubicBezTo>
                      <a:pt x="108" y="486"/>
                      <a:pt x="108" y="486"/>
                      <a:pt x="108" y="486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115" y="487"/>
                      <a:pt x="116" y="487"/>
                    </a:cubicBezTo>
                    <a:cubicBezTo>
                      <a:pt x="117" y="488"/>
                      <a:pt x="119" y="489"/>
                      <a:pt x="119" y="488"/>
                    </a:cubicBezTo>
                    <a:cubicBezTo>
                      <a:pt x="120" y="487"/>
                      <a:pt x="122" y="485"/>
                      <a:pt x="122" y="485"/>
                    </a:cubicBezTo>
                    <a:cubicBezTo>
                      <a:pt x="126" y="482"/>
                      <a:pt x="126" y="482"/>
                      <a:pt x="126" y="482"/>
                    </a:cubicBezTo>
                    <a:cubicBezTo>
                      <a:pt x="126" y="482"/>
                      <a:pt x="128" y="482"/>
                      <a:pt x="130" y="482"/>
                    </a:cubicBezTo>
                    <a:cubicBezTo>
                      <a:pt x="131" y="482"/>
                      <a:pt x="138" y="481"/>
                      <a:pt x="138" y="481"/>
                    </a:cubicBezTo>
                    <a:cubicBezTo>
                      <a:pt x="138" y="481"/>
                      <a:pt x="139" y="479"/>
                      <a:pt x="141" y="478"/>
                    </a:cubicBezTo>
                    <a:cubicBezTo>
                      <a:pt x="142" y="477"/>
                      <a:pt x="146" y="475"/>
                      <a:pt x="146" y="475"/>
                    </a:cubicBezTo>
                    <a:cubicBezTo>
                      <a:pt x="153" y="473"/>
                      <a:pt x="153" y="473"/>
                      <a:pt x="153" y="473"/>
                    </a:cubicBezTo>
                    <a:cubicBezTo>
                      <a:pt x="147" y="475"/>
                      <a:pt x="147" y="475"/>
                      <a:pt x="147" y="475"/>
                    </a:cubicBezTo>
                    <a:cubicBezTo>
                      <a:pt x="145" y="477"/>
                      <a:pt x="145" y="477"/>
                      <a:pt x="145" y="477"/>
                    </a:cubicBezTo>
                    <a:cubicBezTo>
                      <a:pt x="141" y="480"/>
                      <a:pt x="141" y="480"/>
                      <a:pt x="141" y="480"/>
                    </a:cubicBezTo>
                    <a:cubicBezTo>
                      <a:pt x="139" y="482"/>
                      <a:pt x="139" y="482"/>
                      <a:pt x="139" y="482"/>
                    </a:cubicBezTo>
                    <a:cubicBezTo>
                      <a:pt x="139" y="482"/>
                      <a:pt x="137" y="483"/>
                      <a:pt x="136" y="484"/>
                    </a:cubicBezTo>
                    <a:cubicBezTo>
                      <a:pt x="136" y="484"/>
                      <a:pt x="133" y="489"/>
                      <a:pt x="133" y="489"/>
                    </a:cubicBezTo>
                    <a:cubicBezTo>
                      <a:pt x="130" y="490"/>
                      <a:pt x="130" y="490"/>
                      <a:pt x="130" y="490"/>
                    </a:cubicBezTo>
                    <a:cubicBezTo>
                      <a:pt x="130" y="490"/>
                      <a:pt x="127" y="492"/>
                      <a:pt x="126" y="494"/>
                    </a:cubicBezTo>
                    <a:cubicBezTo>
                      <a:pt x="125" y="495"/>
                      <a:pt x="124" y="496"/>
                      <a:pt x="124" y="496"/>
                    </a:cubicBezTo>
                    <a:cubicBezTo>
                      <a:pt x="124" y="496"/>
                      <a:pt x="125" y="498"/>
                      <a:pt x="120" y="498"/>
                    </a:cubicBezTo>
                    <a:cubicBezTo>
                      <a:pt x="115" y="497"/>
                      <a:pt x="111" y="496"/>
                      <a:pt x="111" y="496"/>
                    </a:cubicBezTo>
                    <a:cubicBezTo>
                      <a:pt x="111" y="496"/>
                      <a:pt x="106" y="495"/>
                      <a:pt x="105" y="495"/>
                    </a:cubicBezTo>
                    <a:cubicBezTo>
                      <a:pt x="104" y="494"/>
                      <a:pt x="104" y="494"/>
                      <a:pt x="101" y="494"/>
                    </a:cubicBezTo>
                    <a:cubicBezTo>
                      <a:pt x="99" y="494"/>
                      <a:pt x="89" y="491"/>
                      <a:pt x="89" y="491"/>
                    </a:cubicBezTo>
                    <a:cubicBezTo>
                      <a:pt x="89" y="491"/>
                      <a:pt x="87" y="491"/>
                      <a:pt x="86" y="492"/>
                    </a:cubicBezTo>
                    <a:cubicBezTo>
                      <a:pt x="85" y="493"/>
                      <a:pt x="83" y="493"/>
                      <a:pt x="83" y="494"/>
                    </a:cubicBezTo>
                    <a:cubicBezTo>
                      <a:pt x="83" y="496"/>
                      <a:pt x="83" y="497"/>
                      <a:pt x="83" y="497"/>
                    </a:cubicBezTo>
                    <a:cubicBezTo>
                      <a:pt x="82" y="500"/>
                      <a:pt x="82" y="500"/>
                      <a:pt x="82" y="500"/>
                    </a:cubicBezTo>
                    <a:cubicBezTo>
                      <a:pt x="78" y="501"/>
                      <a:pt x="78" y="501"/>
                      <a:pt x="78" y="501"/>
                    </a:cubicBezTo>
                    <a:cubicBezTo>
                      <a:pt x="73" y="501"/>
                      <a:pt x="73" y="501"/>
                      <a:pt x="73" y="501"/>
                    </a:cubicBezTo>
                    <a:close/>
                    <a:moveTo>
                      <a:pt x="43" y="266"/>
                    </a:moveTo>
                    <a:cubicBezTo>
                      <a:pt x="43" y="266"/>
                      <a:pt x="43" y="266"/>
                      <a:pt x="43" y="266"/>
                    </a:cubicBezTo>
                    <a:cubicBezTo>
                      <a:pt x="44" y="266"/>
                      <a:pt x="50" y="266"/>
                      <a:pt x="50" y="266"/>
                    </a:cubicBezTo>
                    <a:cubicBezTo>
                      <a:pt x="54" y="266"/>
                      <a:pt x="54" y="266"/>
                      <a:pt x="54" y="266"/>
                    </a:cubicBezTo>
                    <a:cubicBezTo>
                      <a:pt x="54" y="266"/>
                      <a:pt x="59" y="266"/>
                      <a:pt x="60" y="266"/>
                    </a:cubicBezTo>
                    <a:cubicBezTo>
                      <a:pt x="61" y="266"/>
                      <a:pt x="62" y="267"/>
                      <a:pt x="62" y="267"/>
                    </a:cubicBezTo>
                    <a:cubicBezTo>
                      <a:pt x="62" y="267"/>
                      <a:pt x="64" y="265"/>
                      <a:pt x="65" y="266"/>
                    </a:cubicBezTo>
                    <a:cubicBezTo>
                      <a:pt x="66" y="266"/>
                      <a:pt x="68" y="269"/>
                      <a:pt x="68" y="269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1" y="280"/>
                      <a:pt x="71" y="280"/>
                      <a:pt x="71" y="280"/>
                    </a:cubicBezTo>
                    <a:cubicBezTo>
                      <a:pt x="72" y="285"/>
                      <a:pt x="72" y="285"/>
                      <a:pt x="72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93"/>
                      <a:pt x="74" y="293"/>
                      <a:pt x="74" y="293"/>
                    </a:cubicBezTo>
                    <a:cubicBezTo>
                      <a:pt x="74" y="293"/>
                      <a:pt x="74" y="297"/>
                      <a:pt x="74" y="297"/>
                    </a:cubicBezTo>
                    <a:cubicBezTo>
                      <a:pt x="73" y="297"/>
                      <a:pt x="70" y="298"/>
                      <a:pt x="70" y="298"/>
                    </a:cubicBezTo>
                    <a:cubicBezTo>
                      <a:pt x="69" y="299"/>
                      <a:pt x="68" y="302"/>
                      <a:pt x="68" y="302"/>
                    </a:cubicBezTo>
                    <a:cubicBezTo>
                      <a:pt x="68" y="302"/>
                      <a:pt x="72" y="298"/>
                      <a:pt x="73" y="299"/>
                    </a:cubicBezTo>
                    <a:cubicBezTo>
                      <a:pt x="74" y="299"/>
                      <a:pt x="77" y="299"/>
                      <a:pt x="77" y="299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1" y="305"/>
                      <a:pt x="81" y="305"/>
                      <a:pt x="81" y="305"/>
                    </a:cubicBezTo>
                    <a:cubicBezTo>
                      <a:pt x="81" y="310"/>
                      <a:pt x="81" y="310"/>
                      <a:pt x="81" y="310"/>
                    </a:cubicBezTo>
                    <a:cubicBezTo>
                      <a:pt x="81" y="310"/>
                      <a:pt x="81" y="314"/>
                      <a:pt x="80" y="314"/>
                    </a:cubicBezTo>
                    <a:cubicBezTo>
                      <a:pt x="80" y="315"/>
                      <a:pt x="79" y="316"/>
                      <a:pt x="78" y="316"/>
                    </a:cubicBezTo>
                    <a:cubicBezTo>
                      <a:pt x="77" y="316"/>
                      <a:pt x="76" y="316"/>
                      <a:pt x="77" y="314"/>
                    </a:cubicBezTo>
                    <a:cubicBezTo>
                      <a:pt x="77" y="312"/>
                      <a:pt x="78" y="310"/>
                      <a:pt x="78" y="310"/>
                    </a:cubicBezTo>
                    <a:cubicBezTo>
                      <a:pt x="78" y="309"/>
                      <a:pt x="79" y="305"/>
                      <a:pt x="78" y="305"/>
                    </a:cubicBezTo>
                    <a:cubicBezTo>
                      <a:pt x="76" y="305"/>
                      <a:pt x="75" y="303"/>
                      <a:pt x="75" y="305"/>
                    </a:cubicBezTo>
                    <a:cubicBezTo>
                      <a:pt x="74" y="306"/>
                      <a:pt x="75" y="310"/>
                      <a:pt x="75" y="310"/>
                    </a:cubicBezTo>
                    <a:cubicBezTo>
                      <a:pt x="75" y="310"/>
                      <a:pt x="76" y="311"/>
                      <a:pt x="76" y="312"/>
                    </a:cubicBezTo>
                    <a:cubicBezTo>
                      <a:pt x="75" y="313"/>
                      <a:pt x="75" y="312"/>
                      <a:pt x="74" y="314"/>
                    </a:cubicBezTo>
                    <a:cubicBezTo>
                      <a:pt x="72" y="315"/>
                      <a:pt x="75" y="316"/>
                      <a:pt x="75" y="316"/>
                    </a:cubicBezTo>
                    <a:cubicBezTo>
                      <a:pt x="76" y="318"/>
                      <a:pt x="76" y="318"/>
                      <a:pt x="76" y="318"/>
                    </a:cubicBezTo>
                    <a:cubicBezTo>
                      <a:pt x="76" y="318"/>
                      <a:pt x="76" y="321"/>
                      <a:pt x="75" y="321"/>
                    </a:cubicBezTo>
                    <a:cubicBezTo>
                      <a:pt x="74" y="322"/>
                      <a:pt x="74" y="323"/>
                      <a:pt x="70" y="321"/>
                    </a:cubicBezTo>
                    <a:cubicBezTo>
                      <a:pt x="66" y="320"/>
                      <a:pt x="65" y="319"/>
                      <a:pt x="65" y="319"/>
                    </a:cubicBezTo>
                    <a:cubicBezTo>
                      <a:pt x="64" y="324"/>
                      <a:pt x="64" y="324"/>
                      <a:pt x="64" y="324"/>
                    </a:cubicBezTo>
                    <a:cubicBezTo>
                      <a:pt x="62" y="328"/>
                      <a:pt x="62" y="328"/>
                      <a:pt x="62" y="328"/>
                    </a:cubicBezTo>
                    <a:cubicBezTo>
                      <a:pt x="55" y="330"/>
                      <a:pt x="55" y="330"/>
                      <a:pt x="55" y="330"/>
                    </a:cubicBezTo>
                    <a:cubicBezTo>
                      <a:pt x="51" y="325"/>
                      <a:pt x="51" y="325"/>
                      <a:pt x="51" y="325"/>
                    </a:cubicBezTo>
                    <a:cubicBezTo>
                      <a:pt x="51" y="325"/>
                      <a:pt x="48" y="326"/>
                      <a:pt x="47" y="326"/>
                    </a:cubicBezTo>
                    <a:cubicBezTo>
                      <a:pt x="46" y="325"/>
                      <a:pt x="41" y="324"/>
                      <a:pt x="41" y="324"/>
                    </a:cubicBezTo>
                    <a:cubicBezTo>
                      <a:pt x="40" y="319"/>
                      <a:pt x="40" y="319"/>
                      <a:pt x="40" y="319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6" y="310"/>
                      <a:pt x="36" y="310"/>
                      <a:pt x="36" y="310"/>
                    </a:cubicBezTo>
                    <a:cubicBezTo>
                      <a:pt x="33" y="304"/>
                      <a:pt x="33" y="304"/>
                      <a:pt x="33" y="304"/>
                    </a:cubicBezTo>
                    <a:cubicBezTo>
                      <a:pt x="27" y="305"/>
                      <a:pt x="27" y="305"/>
                      <a:pt x="27" y="305"/>
                    </a:cubicBezTo>
                    <a:cubicBezTo>
                      <a:pt x="25" y="310"/>
                      <a:pt x="25" y="310"/>
                      <a:pt x="25" y="310"/>
                    </a:cubicBezTo>
                    <a:cubicBezTo>
                      <a:pt x="25" y="310"/>
                      <a:pt x="27" y="312"/>
                      <a:pt x="25" y="313"/>
                    </a:cubicBezTo>
                    <a:cubicBezTo>
                      <a:pt x="23" y="313"/>
                      <a:pt x="19" y="314"/>
                      <a:pt x="19" y="314"/>
                    </a:cubicBezTo>
                    <a:cubicBezTo>
                      <a:pt x="19" y="314"/>
                      <a:pt x="14" y="315"/>
                      <a:pt x="13" y="315"/>
                    </a:cubicBezTo>
                    <a:cubicBezTo>
                      <a:pt x="13" y="315"/>
                      <a:pt x="9" y="309"/>
                      <a:pt x="9" y="309"/>
                    </a:cubicBezTo>
                    <a:cubicBezTo>
                      <a:pt x="9" y="309"/>
                      <a:pt x="7" y="309"/>
                      <a:pt x="6" y="309"/>
                    </a:cubicBezTo>
                    <a:cubicBezTo>
                      <a:pt x="5" y="309"/>
                      <a:pt x="5" y="310"/>
                      <a:pt x="5" y="308"/>
                    </a:cubicBezTo>
                    <a:cubicBezTo>
                      <a:pt x="5" y="306"/>
                      <a:pt x="4" y="303"/>
                      <a:pt x="4" y="303"/>
                    </a:cubicBezTo>
                    <a:cubicBezTo>
                      <a:pt x="4" y="303"/>
                      <a:pt x="7" y="306"/>
                      <a:pt x="4" y="302"/>
                    </a:cubicBezTo>
                    <a:cubicBezTo>
                      <a:pt x="1" y="298"/>
                      <a:pt x="0" y="294"/>
                      <a:pt x="0" y="294"/>
                    </a:cubicBezTo>
                    <a:cubicBezTo>
                      <a:pt x="5" y="291"/>
                      <a:pt x="5" y="291"/>
                      <a:pt x="5" y="291"/>
                    </a:cubicBezTo>
                    <a:cubicBezTo>
                      <a:pt x="5" y="291"/>
                      <a:pt x="10" y="291"/>
                      <a:pt x="11" y="292"/>
                    </a:cubicBezTo>
                    <a:cubicBezTo>
                      <a:pt x="12" y="292"/>
                      <a:pt x="13" y="290"/>
                      <a:pt x="13" y="290"/>
                    </a:cubicBezTo>
                    <a:cubicBezTo>
                      <a:pt x="13" y="290"/>
                      <a:pt x="15" y="288"/>
                      <a:pt x="13" y="287"/>
                    </a:cubicBezTo>
                    <a:cubicBezTo>
                      <a:pt x="12" y="287"/>
                      <a:pt x="10" y="285"/>
                      <a:pt x="10" y="285"/>
                    </a:cubicBezTo>
                    <a:cubicBezTo>
                      <a:pt x="10" y="285"/>
                      <a:pt x="8" y="283"/>
                      <a:pt x="11" y="282"/>
                    </a:cubicBezTo>
                    <a:cubicBezTo>
                      <a:pt x="14" y="282"/>
                      <a:pt x="14" y="282"/>
                      <a:pt x="16" y="282"/>
                    </a:cubicBezTo>
                    <a:cubicBezTo>
                      <a:pt x="18" y="283"/>
                      <a:pt x="19" y="286"/>
                      <a:pt x="20" y="282"/>
                    </a:cubicBezTo>
                    <a:cubicBezTo>
                      <a:pt x="21" y="279"/>
                      <a:pt x="19" y="279"/>
                      <a:pt x="22" y="278"/>
                    </a:cubicBezTo>
                    <a:cubicBezTo>
                      <a:pt x="25" y="278"/>
                      <a:pt x="27" y="277"/>
                      <a:pt x="27" y="276"/>
                    </a:cubicBezTo>
                    <a:cubicBezTo>
                      <a:pt x="27" y="275"/>
                      <a:pt x="27" y="271"/>
                      <a:pt x="28" y="271"/>
                    </a:cubicBezTo>
                    <a:cubicBezTo>
                      <a:pt x="29" y="271"/>
                      <a:pt x="34" y="272"/>
                      <a:pt x="34" y="272"/>
                    </a:cubicBezTo>
                    <a:cubicBezTo>
                      <a:pt x="34" y="272"/>
                      <a:pt x="36" y="270"/>
                      <a:pt x="38" y="271"/>
                    </a:cubicBezTo>
                    <a:cubicBezTo>
                      <a:pt x="40" y="271"/>
                      <a:pt x="41" y="270"/>
                      <a:pt x="41" y="270"/>
                    </a:cubicBezTo>
                    <a:cubicBezTo>
                      <a:pt x="41" y="270"/>
                      <a:pt x="43" y="266"/>
                      <a:pt x="43" y="266"/>
                    </a:cubicBezTo>
                    <a:close/>
                    <a:moveTo>
                      <a:pt x="74" y="227"/>
                    </a:moveTo>
                    <a:cubicBezTo>
                      <a:pt x="74" y="227"/>
                      <a:pt x="74" y="227"/>
                      <a:pt x="74" y="227"/>
                    </a:cubicBezTo>
                    <a:cubicBezTo>
                      <a:pt x="74" y="227"/>
                      <a:pt x="73" y="224"/>
                      <a:pt x="74" y="224"/>
                    </a:cubicBezTo>
                    <a:cubicBezTo>
                      <a:pt x="75" y="224"/>
                      <a:pt x="78" y="223"/>
                      <a:pt x="78" y="223"/>
                    </a:cubicBezTo>
                    <a:cubicBezTo>
                      <a:pt x="78" y="223"/>
                      <a:pt x="79" y="221"/>
                      <a:pt x="79" y="222"/>
                    </a:cubicBezTo>
                    <a:cubicBezTo>
                      <a:pt x="80" y="222"/>
                      <a:pt x="80" y="224"/>
                      <a:pt x="79" y="224"/>
                    </a:cubicBezTo>
                    <a:cubicBezTo>
                      <a:pt x="79" y="224"/>
                      <a:pt x="77" y="226"/>
                      <a:pt x="77" y="226"/>
                    </a:cubicBezTo>
                    <a:cubicBezTo>
                      <a:pt x="77" y="226"/>
                      <a:pt x="75" y="227"/>
                      <a:pt x="75" y="227"/>
                    </a:cubicBezTo>
                    <a:cubicBezTo>
                      <a:pt x="74" y="227"/>
                      <a:pt x="74" y="227"/>
                      <a:pt x="74" y="227"/>
                    </a:cubicBezTo>
                    <a:close/>
                    <a:moveTo>
                      <a:pt x="87" y="248"/>
                    </a:moveTo>
                    <a:cubicBezTo>
                      <a:pt x="87" y="248"/>
                      <a:pt x="87" y="248"/>
                      <a:pt x="87" y="248"/>
                    </a:cubicBezTo>
                    <a:cubicBezTo>
                      <a:pt x="87" y="248"/>
                      <a:pt x="87" y="249"/>
                      <a:pt x="86" y="249"/>
                    </a:cubicBezTo>
                    <a:cubicBezTo>
                      <a:pt x="85" y="249"/>
                      <a:pt x="83" y="249"/>
                      <a:pt x="83" y="248"/>
                    </a:cubicBezTo>
                    <a:cubicBezTo>
                      <a:pt x="83" y="248"/>
                      <a:pt x="84" y="246"/>
                      <a:pt x="85" y="246"/>
                    </a:cubicBezTo>
                    <a:cubicBezTo>
                      <a:pt x="85" y="246"/>
                      <a:pt x="86" y="245"/>
                      <a:pt x="86" y="245"/>
                    </a:cubicBezTo>
                    <a:cubicBezTo>
                      <a:pt x="86" y="245"/>
                      <a:pt x="86" y="244"/>
                      <a:pt x="86" y="244"/>
                    </a:cubicBezTo>
                    <a:cubicBezTo>
                      <a:pt x="87" y="244"/>
                      <a:pt x="88" y="246"/>
                      <a:pt x="88" y="246"/>
                    </a:cubicBezTo>
                    <a:cubicBezTo>
                      <a:pt x="87" y="248"/>
                      <a:pt x="87" y="248"/>
                      <a:pt x="87" y="248"/>
                    </a:cubicBezTo>
                    <a:close/>
                    <a:moveTo>
                      <a:pt x="95" y="255"/>
                    </a:moveTo>
                    <a:cubicBezTo>
                      <a:pt x="95" y="255"/>
                      <a:pt x="95" y="255"/>
                      <a:pt x="95" y="255"/>
                    </a:cubicBezTo>
                    <a:cubicBezTo>
                      <a:pt x="95" y="254"/>
                      <a:pt x="97" y="252"/>
                      <a:pt x="97" y="251"/>
                    </a:cubicBezTo>
                    <a:cubicBezTo>
                      <a:pt x="98" y="251"/>
                      <a:pt x="98" y="250"/>
                      <a:pt x="98" y="250"/>
                    </a:cubicBezTo>
                    <a:cubicBezTo>
                      <a:pt x="99" y="249"/>
                      <a:pt x="100" y="249"/>
                      <a:pt x="101" y="249"/>
                    </a:cubicBezTo>
                    <a:cubicBezTo>
                      <a:pt x="103" y="250"/>
                      <a:pt x="105" y="252"/>
                      <a:pt x="104" y="252"/>
                    </a:cubicBezTo>
                    <a:cubicBezTo>
                      <a:pt x="104" y="253"/>
                      <a:pt x="103" y="252"/>
                      <a:pt x="103" y="255"/>
                    </a:cubicBezTo>
                    <a:cubicBezTo>
                      <a:pt x="103" y="258"/>
                      <a:pt x="103" y="258"/>
                      <a:pt x="103" y="259"/>
                    </a:cubicBezTo>
                    <a:cubicBezTo>
                      <a:pt x="104" y="260"/>
                      <a:pt x="103" y="263"/>
                      <a:pt x="103" y="263"/>
                    </a:cubicBezTo>
                    <a:cubicBezTo>
                      <a:pt x="103" y="263"/>
                      <a:pt x="102" y="265"/>
                      <a:pt x="101" y="265"/>
                    </a:cubicBezTo>
                    <a:cubicBezTo>
                      <a:pt x="101" y="265"/>
                      <a:pt x="101" y="265"/>
                      <a:pt x="99" y="264"/>
                    </a:cubicBezTo>
                    <a:cubicBezTo>
                      <a:pt x="98" y="264"/>
                      <a:pt x="95" y="262"/>
                      <a:pt x="95" y="262"/>
                    </a:cubicBezTo>
                    <a:cubicBezTo>
                      <a:pt x="95" y="262"/>
                      <a:pt x="95" y="257"/>
                      <a:pt x="95" y="257"/>
                    </a:cubicBezTo>
                    <a:cubicBezTo>
                      <a:pt x="95" y="256"/>
                      <a:pt x="94" y="255"/>
                      <a:pt x="94" y="255"/>
                    </a:cubicBezTo>
                    <a:cubicBezTo>
                      <a:pt x="95" y="255"/>
                      <a:pt x="95" y="255"/>
                      <a:pt x="95" y="255"/>
                    </a:cubicBezTo>
                    <a:close/>
                    <a:moveTo>
                      <a:pt x="74" y="210"/>
                    </a:move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0"/>
                      <a:pt x="74" y="209"/>
                      <a:pt x="76" y="209"/>
                    </a:cubicBezTo>
                    <a:cubicBezTo>
                      <a:pt x="77" y="210"/>
                      <a:pt x="77" y="211"/>
                      <a:pt x="77" y="212"/>
                    </a:cubicBezTo>
                    <a:cubicBezTo>
                      <a:pt x="77" y="213"/>
                      <a:pt x="80" y="213"/>
                      <a:pt x="79" y="214"/>
                    </a:cubicBezTo>
                    <a:cubicBezTo>
                      <a:pt x="77" y="215"/>
                      <a:pt x="76" y="215"/>
                      <a:pt x="76" y="215"/>
                    </a:cubicBezTo>
                    <a:cubicBezTo>
                      <a:pt x="76" y="214"/>
                      <a:pt x="75" y="215"/>
                      <a:pt x="75" y="214"/>
                    </a:cubicBezTo>
                    <a:cubicBezTo>
                      <a:pt x="75" y="213"/>
                      <a:pt x="73" y="212"/>
                      <a:pt x="73" y="212"/>
                    </a:cubicBezTo>
                    <a:cubicBezTo>
                      <a:pt x="73" y="212"/>
                      <a:pt x="74" y="210"/>
                      <a:pt x="74" y="210"/>
                    </a:cubicBezTo>
                    <a:close/>
                    <a:moveTo>
                      <a:pt x="61" y="196"/>
                    </a:moveTo>
                    <a:cubicBezTo>
                      <a:pt x="61" y="196"/>
                      <a:pt x="61" y="196"/>
                      <a:pt x="61" y="196"/>
                    </a:cubicBezTo>
                    <a:cubicBezTo>
                      <a:pt x="63" y="197"/>
                      <a:pt x="64" y="196"/>
                      <a:pt x="64" y="197"/>
                    </a:cubicBezTo>
                    <a:cubicBezTo>
                      <a:pt x="65" y="197"/>
                      <a:pt x="66" y="198"/>
                      <a:pt x="65" y="199"/>
                    </a:cubicBezTo>
                    <a:cubicBezTo>
                      <a:pt x="63" y="200"/>
                      <a:pt x="63" y="200"/>
                      <a:pt x="61" y="200"/>
                    </a:cubicBezTo>
                    <a:cubicBezTo>
                      <a:pt x="60" y="200"/>
                      <a:pt x="62" y="200"/>
                      <a:pt x="60" y="200"/>
                    </a:cubicBezTo>
                    <a:cubicBezTo>
                      <a:pt x="58" y="200"/>
                      <a:pt x="55" y="202"/>
                      <a:pt x="57" y="199"/>
                    </a:cubicBezTo>
                    <a:cubicBezTo>
                      <a:pt x="59" y="197"/>
                      <a:pt x="61" y="196"/>
                      <a:pt x="61" y="196"/>
                    </a:cubicBezTo>
                    <a:close/>
                    <a:moveTo>
                      <a:pt x="72" y="191"/>
                    </a:moveTo>
                    <a:cubicBezTo>
                      <a:pt x="72" y="191"/>
                      <a:pt x="72" y="191"/>
                      <a:pt x="72" y="191"/>
                    </a:cubicBezTo>
                    <a:cubicBezTo>
                      <a:pt x="73" y="191"/>
                      <a:pt x="74" y="189"/>
                      <a:pt x="75" y="190"/>
                    </a:cubicBezTo>
                    <a:cubicBezTo>
                      <a:pt x="76" y="191"/>
                      <a:pt x="78" y="192"/>
                      <a:pt x="76" y="193"/>
                    </a:cubicBezTo>
                    <a:cubicBezTo>
                      <a:pt x="74" y="194"/>
                      <a:pt x="74" y="194"/>
                      <a:pt x="73" y="195"/>
                    </a:cubicBezTo>
                    <a:cubicBezTo>
                      <a:pt x="71" y="196"/>
                      <a:pt x="69" y="197"/>
                      <a:pt x="68" y="197"/>
                    </a:cubicBezTo>
                    <a:cubicBezTo>
                      <a:pt x="67" y="197"/>
                      <a:pt x="66" y="195"/>
                      <a:pt x="67" y="195"/>
                    </a:cubicBezTo>
                    <a:cubicBezTo>
                      <a:pt x="68" y="195"/>
                      <a:pt x="69" y="194"/>
                      <a:pt x="70" y="194"/>
                    </a:cubicBezTo>
                    <a:cubicBezTo>
                      <a:pt x="70" y="193"/>
                      <a:pt x="72" y="191"/>
                      <a:pt x="72" y="191"/>
                    </a:cubicBezTo>
                    <a:close/>
                    <a:moveTo>
                      <a:pt x="78" y="171"/>
                    </a:move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8" y="168"/>
                      <a:pt x="79" y="169"/>
                    </a:cubicBezTo>
                    <a:cubicBezTo>
                      <a:pt x="81" y="169"/>
                      <a:pt x="81" y="169"/>
                      <a:pt x="81" y="170"/>
                    </a:cubicBezTo>
                    <a:cubicBezTo>
                      <a:pt x="81" y="171"/>
                      <a:pt x="83" y="170"/>
                      <a:pt x="81" y="171"/>
                    </a:cubicBezTo>
                    <a:cubicBezTo>
                      <a:pt x="80" y="171"/>
                      <a:pt x="78" y="171"/>
                      <a:pt x="78" y="171"/>
                    </a:cubicBezTo>
                    <a:close/>
                    <a:moveTo>
                      <a:pt x="87" y="181"/>
                    </a:moveTo>
                    <a:cubicBezTo>
                      <a:pt x="87" y="181"/>
                      <a:pt x="87" y="181"/>
                      <a:pt x="87" y="181"/>
                    </a:cubicBezTo>
                    <a:cubicBezTo>
                      <a:pt x="87" y="181"/>
                      <a:pt x="88" y="179"/>
                      <a:pt x="89" y="179"/>
                    </a:cubicBezTo>
                    <a:cubicBezTo>
                      <a:pt x="89" y="179"/>
                      <a:pt x="90" y="179"/>
                      <a:pt x="90" y="180"/>
                    </a:cubicBezTo>
                    <a:cubicBezTo>
                      <a:pt x="90" y="181"/>
                      <a:pt x="90" y="183"/>
                      <a:pt x="89" y="183"/>
                    </a:cubicBezTo>
                    <a:cubicBezTo>
                      <a:pt x="88" y="183"/>
                      <a:pt x="88" y="184"/>
                      <a:pt x="87" y="183"/>
                    </a:cubicBezTo>
                    <a:cubicBezTo>
                      <a:pt x="86" y="183"/>
                      <a:pt x="87" y="181"/>
                      <a:pt x="87" y="181"/>
                    </a:cubicBezTo>
                    <a:close/>
                    <a:moveTo>
                      <a:pt x="82" y="177"/>
                    </a:moveTo>
                    <a:cubicBezTo>
                      <a:pt x="82" y="177"/>
                      <a:pt x="82" y="177"/>
                      <a:pt x="82" y="177"/>
                    </a:cubicBezTo>
                    <a:cubicBezTo>
                      <a:pt x="82" y="177"/>
                      <a:pt x="81" y="173"/>
                      <a:pt x="83" y="173"/>
                    </a:cubicBezTo>
                    <a:cubicBezTo>
                      <a:pt x="85" y="172"/>
                      <a:pt x="86" y="172"/>
                      <a:pt x="86" y="172"/>
                    </a:cubicBezTo>
                    <a:cubicBezTo>
                      <a:pt x="86" y="172"/>
                      <a:pt x="89" y="176"/>
                      <a:pt x="89" y="176"/>
                    </a:cubicBezTo>
                    <a:cubicBezTo>
                      <a:pt x="88" y="177"/>
                      <a:pt x="88" y="178"/>
                      <a:pt x="86" y="178"/>
                    </a:cubicBezTo>
                    <a:cubicBezTo>
                      <a:pt x="85" y="178"/>
                      <a:pt x="84" y="179"/>
                      <a:pt x="84" y="178"/>
                    </a:cubicBezTo>
                    <a:cubicBezTo>
                      <a:pt x="83" y="177"/>
                      <a:pt x="82" y="177"/>
                      <a:pt x="82" y="177"/>
                    </a:cubicBezTo>
                    <a:close/>
                    <a:moveTo>
                      <a:pt x="45" y="174"/>
                    </a:moveTo>
                    <a:cubicBezTo>
                      <a:pt x="45" y="174"/>
                      <a:pt x="45" y="174"/>
                      <a:pt x="45" y="174"/>
                    </a:cubicBezTo>
                    <a:cubicBezTo>
                      <a:pt x="46" y="174"/>
                      <a:pt x="46" y="173"/>
                      <a:pt x="46" y="175"/>
                    </a:cubicBezTo>
                    <a:cubicBezTo>
                      <a:pt x="46" y="176"/>
                      <a:pt x="46" y="177"/>
                      <a:pt x="46" y="177"/>
                    </a:cubicBezTo>
                    <a:cubicBezTo>
                      <a:pt x="46" y="177"/>
                      <a:pt x="45" y="179"/>
                      <a:pt x="44" y="178"/>
                    </a:cubicBezTo>
                    <a:cubicBezTo>
                      <a:pt x="43" y="177"/>
                      <a:pt x="43" y="176"/>
                      <a:pt x="43" y="176"/>
                    </a:cubicBezTo>
                    <a:cubicBezTo>
                      <a:pt x="45" y="174"/>
                      <a:pt x="45" y="174"/>
                      <a:pt x="45" y="174"/>
                    </a:cubicBezTo>
                    <a:close/>
                    <a:moveTo>
                      <a:pt x="53" y="164"/>
                    </a:moveTo>
                    <a:cubicBezTo>
                      <a:pt x="53" y="164"/>
                      <a:pt x="53" y="164"/>
                      <a:pt x="53" y="164"/>
                    </a:cubicBezTo>
                    <a:cubicBezTo>
                      <a:pt x="54" y="165"/>
                      <a:pt x="56" y="167"/>
                      <a:pt x="56" y="167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0" y="171"/>
                      <a:pt x="50" y="172"/>
                    </a:cubicBezTo>
                    <a:cubicBezTo>
                      <a:pt x="49" y="172"/>
                      <a:pt x="51" y="175"/>
                      <a:pt x="49" y="174"/>
                    </a:cubicBezTo>
                    <a:cubicBezTo>
                      <a:pt x="47" y="173"/>
                      <a:pt x="46" y="171"/>
                      <a:pt x="47" y="171"/>
                    </a:cubicBezTo>
                    <a:cubicBezTo>
                      <a:pt x="48" y="170"/>
                      <a:pt x="48" y="170"/>
                      <a:pt x="49" y="169"/>
                    </a:cubicBezTo>
                    <a:cubicBezTo>
                      <a:pt x="50" y="168"/>
                      <a:pt x="52" y="165"/>
                      <a:pt x="52" y="165"/>
                    </a:cubicBezTo>
                    <a:cubicBezTo>
                      <a:pt x="53" y="164"/>
                      <a:pt x="53" y="164"/>
                      <a:pt x="53" y="164"/>
                    </a:cubicBezTo>
                    <a:close/>
                    <a:moveTo>
                      <a:pt x="58" y="150"/>
                    </a:moveTo>
                    <a:cubicBezTo>
                      <a:pt x="58" y="150"/>
                      <a:pt x="58" y="150"/>
                      <a:pt x="58" y="150"/>
                    </a:cubicBezTo>
                    <a:cubicBezTo>
                      <a:pt x="58" y="150"/>
                      <a:pt x="60" y="150"/>
                      <a:pt x="61" y="151"/>
                    </a:cubicBezTo>
                    <a:cubicBezTo>
                      <a:pt x="61" y="151"/>
                      <a:pt x="62" y="154"/>
                      <a:pt x="62" y="154"/>
                    </a:cubicBezTo>
                    <a:cubicBezTo>
                      <a:pt x="62" y="154"/>
                      <a:pt x="63" y="155"/>
                      <a:pt x="62" y="156"/>
                    </a:cubicBezTo>
                    <a:cubicBezTo>
                      <a:pt x="61" y="157"/>
                      <a:pt x="59" y="158"/>
                      <a:pt x="59" y="158"/>
                    </a:cubicBezTo>
                    <a:cubicBezTo>
                      <a:pt x="59" y="163"/>
                      <a:pt x="59" y="163"/>
                      <a:pt x="59" y="163"/>
                    </a:cubicBezTo>
                    <a:cubicBezTo>
                      <a:pt x="58" y="165"/>
                      <a:pt x="58" y="165"/>
                      <a:pt x="58" y="165"/>
                    </a:cubicBezTo>
                    <a:cubicBezTo>
                      <a:pt x="55" y="164"/>
                      <a:pt x="55" y="164"/>
                      <a:pt x="55" y="164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58" y="150"/>
                      <a:pt x="58" y="150"/>
                      <a:pt x="58" y="150"/>
                    </a:cubicBezTo>
                    <a:close/>
                    <a:moveTo>
                      <a:pt x="60" y="142"/>
                    </a:moveTo>
                    <a:cubicBezTo>
                      <a:pt x="60" y="142"/>
                      <a:pt x="60" y="142"/>
                      <a:pt x="60" y="142"/>
                    </a:cubicBezTo>
                    <a:cubicBezTo>
                      <a:pt x="60" y="142"/>
                      <a:pt x="62" y="141"/>
                      <a:pt x="63" y="142"/>
                    </a:cubicBezTo>
                    <a:cubicBezTo>
                      <a:pt x="64" y="143"/>
                      <a:pt x="64" y="141"/>
                      <a:pt x="65" y="143"/>
                    </a:cubicBezTo>
                    <a:cubicBezTo>
                      <a:pt x="66" y="145"/>
                      <a:pt x="67" y="145"/>
                      <a:pt x="66" y="146"/>
                    </a:cubicBezTo>
                    <a:cubicBezTo>
                      <a:pt x="66" y="147"/>
                      <a:pt x="66" y="148"/>
                      <a:pt x="65" y="149"/>
                    </a:cubicBezTo>
                    <a:cubicBezTo>
                      <a:pt x="64" y="150"/>
                      <a:pt x="65" y="151"/>
                      <a:pt x="63" y="150"/>
                    </a:cubicBezTo>
                    <a:cubicBezTo>
                      <a:pt x="61" y="149"/>
                      <a:pt x="61" y="149"/>
                      <a:pt x="60" y="148"/>
                    </a:cubicBezTo>
                    <a:cubicBezTo>
                      <a:pt x="59" y="147"/>
                      <a:pt x="59" y="147"/>
                      <a:pt x="59" y="147"/>
                    </a:cubicBezTo>
                    <a:cubicBezTo>
                      <a:pt x="60" y="142"/>
                      <a:pt x="60" y="142"/>
                      <a:pt x="60" y="142"/>
                    </a:cubicBezTo>
                    <a:close/>
                    <a:moveTo>
                      <a:pt x="69" y="132"/>
                    </a:moveTo>
                    <a:cubicBezTo>
                      <a:pt x="69" y="132"/>
                      <a:pt x="69" y="132"/>
                      <a:pt x="69" y="132"/>
                    </a:cubicBezTo>
                    <a:cubicBezTo>
                      <a:pt x="69" y="132"/>
                      <a:pt x="70" y="131"/>
                      <a:pt x="69" y="133"/>
                    </a:cubicBezTo>
                    <a:cubicBezTo>
                      <a:pt x="67" y="136"/>
                      <a:pt x="67" y="137"/>
                      <a:pt x="68" y="137"/>
                    </a:cubicBezTo>
                    <a:cubicBezTo>
                      <a:pt x="68" y="137"/>
                      <a:pt x="69" y="137"/>
                      <a:pt x="69" y="137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9" y="141"/>
                      <a:pt x="69" y="142"/>
                      <a:pt x="66" y="141"/>
                    </a:cubicBezTo>
                    <a:cubicBezTo>
                      <a:pt x="63" y="141"/>
                      <a:pt x="61" y="140"/>
                      <a:pt x="61" y="140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58" y="137"/>
                      <a:pt x="57" y="136"/>
                      <a:pt x="59" y="134"/>
                    </a:cubicBezTo>
                    <a:cubicBezTo>
                      <a:pt x="60" y="132"/>
                      <a:pt x="63" y="133"/>
                      <a:pt x="63" y="133"/>
                    </a:cubicBezTo>
                    <a:cubicBezTo>
                      <a:pt x="63" y="133"/>
                      <a:pt x="64" y="135"/>
                      <a:pt x="65" y="133"/>
                    </a:cubicBezTo>
                    <a:cubicBezTo>
                      <a:pt x="66" y="131"/>
                      <a:pt x="66" y="129"/>
                      <a:pt x="67" y="130"/>
                    </a:cubicBezTo>
                    <a:cubicBezTo>
                      <a:pt x="68" y="131"/>
                      <a:pt x="69" y="132"/>
                      <a:pt x="69" y="13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6" y="120"/>
                      <a:pt x="76" y="118"/>
                      <a:pt x="76" y="118"/>
                    </a:cubicBezTo>
                    <a:cubicBezTo>
                      <a:pt x="77" y="116"/>
                      <a:pt x="77" y="116"/>
                      <a:pt x="77" y="116"/>
                    </a:cubicBezTo>
                    <a:cubicBezTo>
                      <a:pt x="77" y="116"/>
                      <a:pt x="75" y="114"/>
                      <a:pt x="75" y="113"/>
                    </a:cubicBezTo>
                    <a:cubicBezTo>
                      <a:pt x="75" y="112"/>
                      <a:pt x="75" y="110"/>
                      <a:pt x="77" y="109"/>
                    </a:cubicBezTo>
                    <a:cubicBezTo>
                      <a:pt x="78" y="108"/>
                      <a:pt x="79" y="106"/>
                      <a:pt x="80" y="106"/>
                    </a:cubicBezTo>
                    <a:cubicBezTo>
                      <a:pt x="80" y="107"/>
                      <a:pt x="80" y="107"/>
                      <a:pt x="81" y="109"/>
                    </a:cubicBezTo>
                    <a:cubicBezTo>
                      <a:pt x="82" y="110"/>
                      <a:pt x="82" y="112"/>
                      <a:pt x="83" y="111"/>
                    </a:cubicBezTo>
                    <a:cubicBezTo>
                      <a:pt x="84" y="110"/>
                      <a:pt x="84" y="109"/>
                      <a:pt x="85" y="108"/>
                    </a:cubicBezTo>
                    <a:cubicBezTo>
                      <a:pt x="86" y="107"/>
                      <a:pt x="87" y="104"/>
                      <a:pt x="87" y="104"/>
                    </a:cubicBezTo>
                    <a:cubicBezTo>
                      <a:pt x="87" y="104"/>
                      <a:pt x="89" y="105"/>
                      <a:pt x="90" y="104"/>
                    </a:cubicBezTo>
                    <a:cubicBezTo>
                      <a:pt x="92" y="103"/>
                      <a:pt x="90" y="103"/>
                      <a:pt x="93" y="102"/>
                    </a:cubicBezTo>
                    <a:cubicBezTo>
                      <a:pt x="96" y="102"/>
                      <a:pt x="97" y="102"/>
                      <a:pt x="98" y="100"/>
                    </a:cubicBezTo>
                    <a:cubicBezTo>
                      <a:pt x="99" y="99"/>
                      <a:pt x="99" y="100"/>
                      <a:pt x="100" y="99"/>
                    </a:cubicBezTo>
                    <a:cubicBezTo>
                      <a:pt x="101" y="98"/>
                      <a:pt x="102" y="97"/>
                      <a:pt x="103" y="97"/>
                    </a:cubicBezTo>
                    <a:cubicBezTo>
                      <a:pt x="104" y="98"/>
                      <a:pt x="105" y="99"/>
                      <a:pt x="105" y="100"/>
                    </a:cubicBezTo>
                    <a:cubicBezTo>
                      <a:pt x="105" y="101"/>
                      <a:pt x="106" y="103"/>
                      <a:pt x="105" y="104"/>
                    </a:cubicBezTo>
                    <a:cubicBezTo>
                      <a:pt x="104" y="105"/>
                      <a:pt x="104" y="106"/>
                      <a:pt x="103" y="106"/>
                    </a:cubicBezTo>
                    <a:cubicBezTo>
                      <a:pt x="102" y="107"/>
                      <a:pt x="99" y="109"/>
                      <a:pt x="99" y="109"/>
                    </a:cubicBezTo>
                    <a:cubicBezTo>
                      <a:pt x="99" y="109"/>
                      <a:pt x="99" y="111"/>
                      <a:pt x="100" y="111"/>
                    </a:cubicBezTo>
                    <a:cubicBezTo>
                      <a:pt x="101" y="111"/>
                      <a:pt x="103" y="108"/>
                      <a:pt x="103" y="110"/>
                    </a:cubicBezTo>
                    <a:cubicBezTo>
                      <a:pt x="102" y="112"/>
                      <a:pt x="105" y="113"/>
                      <a:pt x="102" y="114"/>
                    </a:cubicBezTo>
                    <a:cubicBezTo>
                      <a:pt x="100" y="114"/>
                      <a:pt x="98" y="113"/>
                      <a:pt x="98" y="113"/>
                    </a:cubicBezTo>
                    <a:cubicBezTo>
                      <a:pt x="96" y="116"/>
                      <a:pt x="96" y="116"/>
                      <a:pt x="96" y="116"/>
                    </a:cubicBezTo>
                    <a:cubicBezTo>
                      <a:pt x="96" y="116"/>
                      <a:pt x="94" y="115"/>
                      <a:pt x="94" y="116"/>
                    </a:cubicBezTo>
                    <a:cubicBezTo>
                      <a:pt x="94" y="117"/>
                      <a:pt x="95" y="119"/>
                      <a:pt x="95" y="119"/>
                    </a:cubicBezTo>
                    <a:cubicBezTo>
                      <a:pt x="93" y="121"/>
                      <a:pt x="93" y="121"/>
                      <a:pt x="93" y="121"/>
                    </a:cubicBezTo>
                    <a:cubicBezTo>
                      <a:pt x="93" y="121"/>
                      <a:pt x="90" y="120"/>
                      <a:pt x="90" y="121"/>
                    </a:cubicBezTo>
                    <a:cubicBezTo>
                      <a:pt x="91" y="122"/>
                      <a:pt x="92" y="124"/>
                      <a:pt x="92" y="124"/>
                    </a:cubicBezTo>
                    <a:cubicBezTo>
                      <a:pt x="92" y="124"/>
                      <a:pt x="92" y="126"/>
                      <a:pt x="90" y="126"/>
                    </a:cubicBezTo>
                    <a:cubicBezTo>
                      <a:pt x="88" y="126"/>
                      <a:pt x="86" y="126"/>
                      <a:pt x="85" y="126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83" y="128"/>
                      <a:pt x="84" y="129"/>
                      <a:pt x="83" y="130"/>
                    </a:cubicBezTo>
                    <a:cubicBezTo>
                      <a:pt x="82" y="131"/>
                      <a:pt x="79" y="131"/>
                      <a:pt x="79" y="131"/>
                    </a:cubicBezTo>
                    <a:cubicBezTo>
                      <a:pt x="79" y="131"/>
                      <a:pt x="78" y="131"/>
                      <a:pt x="78" y="131"/>
                    </a:cubicBezTo>
                    <a:cubicBezTo>
                      <a:pt x="78" y="132"/>
                      <a:pt x="77" y="134"/>
                      <a:pt x="76" y="134"/>
                    </a:cubicBezTo>
                    <a:cubicBezTo>
                      <a:pt x="75" y="133"/>
                      <a:pt x="73" y="132"/>
                      <a:pt x="72" y="131"/>
                    </a:cubicBezTo>
                    <a:cubicBezTo>
                      <a:pt x="72" y="130"/>
                      <a:pt x="71" y="126"/>
                      <a:pt x="73" y="127"/>
                    </a:cubicBezTo>
                    <a:cubicBezTo>
                      <a:pt x="75" y="127"/>
                      <a:pt x="77" y="128"/>
                      <a:pt x="77" y="126"/>
                    </a:cubicBezTo>
                    <a:cubicBezTo>
                      <a:pt x="77" y="124"/>
                      <a:pt x="76" y="123"/>
                      <a:pt x="76" y="123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267" y="15"/>
                    </a:moveTo>
                    <a:cubicBezTo>
                      <a:pt x="267" y="15"/>
                      <a:pt x="267" y="15"/>
                      <a:pt x="267" y="15"/>
                    </a:cubicBezTo>
                    <a:cubicBezTo>
                      <a:pt x="268" y="15"/>
                      <a:pt x="271" y="16"/>
                      <a:pt x="271" y="15"/>
                    </a:cubicBezTo>
                    <a:cubicBezTo>
                      <a:pt x="271" y="15"/>
                      <a:pt x="272" y="13"/>
                      <a:pt x="272" y="13"/>
                    </a:cubicBezTo>
                    <a:cubicBezTo>
                      <a:pt x="271" y="12"/>
                      <a:pt x="270" y="11"/>
                      <a:pt x="269" y="12"/>
                    </a:cubicBezTo>
                    <a:cubicBezTo>
                      <a:pt x="268" y="12"/>
                      <a:pt x="267" y="13"/>
                      <a:pt x="267" y="13"/>
                    </a:cubicBezTo>
                    <a:cubicBezTo>
                      <a:pt x="267" y="14"/>
                      <a:pt x="267" y="15"/>
                      <a:pt x="267" y="15"/>
                    </a:cubicBezTo>
                    <a:close/>
                    <a:moveTo>
                      <a:pt x="235" y="32"/>
                    </a:moveTo>
                    <a:cubicBezTo>
                      <a:pt x="235" y="32"/>
                      <a:pt x="235" y="32"/>
                      <a:pt x="235" y="32"/>
                    </a:cubicBezTo>
                    <a:cubicBezTo>
                      <a:pt x="236" y="32"/>
                      <a:pt x="237" y="30"/>
                      <a:pt x="237" y="31"/>
                    </a:cubicBezTo>
                    <a:cubicBezTo>
                      <a:pt x="237" y="33"/>
                      <a:pt x="238" y="33"/>
                      <a:pt x="237" y="34"/>
                    </a:cubicBezTo>
                    <a:cubicBezTo>
                      <a:pt x="236" y="34"/>
                      <a:pt x="234" y="36"/>
                      <a:pt x="233" y="35"/>
                    </a:cubicBezTo>
                    <a:cubicBezTo>
                      <a:pt x="233" y="35"/>
                      <a:pt x="234" y="31"/>
                      <a:pt x="234" y="31"/>
                    </a:cubicBezTo>
                    <a:cubicBezTo>
                      <a:pt x="235" y="32"/>
                      <a:pt x="235" y="32"/>
                      <a:pt x="235" y="32"/>
                    </a:cubicBezTo>
                    <a:close/>
                    <a:moveTo>
                      <a:pt x="254" y="34"/>
                    </a:moveTo>
                    <a:cubicBezTo>
                      <a:pt x="254" y="34"/>
                      <a:pt x="254" y="34"/>
                      <a:pt x="254" y="34"/>
                    </a:cubicBezTo>
                    <a:cubicBezTo>
                      <a:pt x="254" y="34"/>
                      <a:pt x="254" y="35"/>
                      <a:pt x="252" y="34"/>
                    </a:cubicBezTo>
                    <a:cubicBezTo>
                      <a:pt x="249" y="34"/>
                      <a:pt x="248" y="35"/>
                      <a:pt x="248" y="33"/>
                    </a:cubicBezTo>
                    <a:cubicBezTo>
                      <a:pt x="248" y="32"/>
                      <a:pt x="249" y="31"/>
                      <a:pt x="247" y="30"/>
                    </a:cubicBezTo>
                    <a:cubicBezTo>
                      <a:pt x="245" y="30"/>
                      <a:pt x="245" y="30"/>
                      <a:pt x="245" y="30"/>
                    </a:cubicBezTo>
                    <a:cubicBezTo>
                      <a:pt x="245" y="30"/>
                      <a:pt x="244" y="28"/>
                      <a:pt x="245" y="27"/>
                    </a:cubicBezTo>
                    <a:cubicBezTo>
                      <a:pt x="247" y="25"/>
                      <a:pt x="247" y="26"/>
                      <a:pt x="248" y="26"/>
                    </a:cubicBezTo>
                    <a:cubicBezTo>
                      <a:pt x="250" y="26"/>
                      <a:pt x="249" y="26"/>
                      <a:pt x="251" y="27"/>
                    </a:cubicBezTo>
                    <a:cubicBezTo>
                      <a:pt x="253" y="27"/>
                      <a:pt x="254" y="28"/>
                      <a:pt x="254" y="26"/>
                    </a:cubicBezTo>
                    <a:cubicBezTo>
                      <a:pt x="254" y="25"/>
                      <a:pt x="255" y="25"/>
                      <a:pt x="253" y="23"/>
                    </a:cubicBezTo>
                    <a:cubicBezTo>
                      <a:pt x="252" y="21"/>
                      <a:pt x="252" y="22"/>
                      <a:pt x="251" y="21"/>
                    </a:cubicBezTo>
                    <a:cubicBezTo>
                      <a:pt x="250" y="19"/>
                      <a:pt x="248" y="17"/>
                      <a:pt x="249" y="16"/>
                    </a:cubicBezTo>
                    <a:cubicBezTo>
                      <a:pt x="249" y="15"/>
                      <a:pt x="248" y="15"/>
                      <a:pt x="250" y="13"/>
                    </a:cubicBezTo>
                    <a:cubicBezTo>
                      <a:pt x="253" y="12"/>
                      <a:pt x="255" y="10"/>
                      <a:pt x="256" y="10"/>
                    </a:cubicBezTo>
                    <a:cubicBezTo>
                      <a:pt x="257" y="10"/>
                      <a:pt x="258" y="10"/>
                      <a:pt x="258" y="11"/>
                    </a:cubicBezTo>
                    <a:cubicBezTo>
                      <a:pt x="258" y="13"/>
                      <a:pt x="258" y="14"/>
                      <a:pt x="257" y="15"/>
                    </a:cubicBezTo>
                    <a:cubicBezTo>
                      <a:pt x="256" y="15"/>
                      <a:pt x="256" y="16"/>
                      <a:pt x="256" y="16"/>
                    </a:cubicBezTo>
                    <a:cubicBezTo>
                      <a:pt x="256" y="16"/>
                      <a:pt x="255" y="19"/>
                      <a:pt x="257" y="19"/>
                    </a:cubicBezTo>
                    <a:cubicBezTo>
                      <a:pt x="259" y="18"/>
                      <a:pt x="260" y="16"/>
                      <a:pt x="260" y="15"/>
                    </a:cubicBezTo>
                    <a:cubicBezTo>
                      <a:pt x="261" y="14"/>
                      <a:pt x="262" y="15"/>
                      <a:pt x="261" y="13"/>
                    </a:cubicBezTo>
                    <a:cubicBezTo>
                      <a:pt x="261" y="11"/>
                      <a:pt x="260" y="10"/>
                      <a:pt x="261" y="10"/>
                    </a:cubicBezTo>
                    <a:cubicBezTo>
                      <a:pt x="262" y="10"/>
                      <a:pt x="263" y="12"/>
                      <a:pt x="264" y="10"/>
                    </a:cubicBezTo>
                    <a:cubicBezTo>
                      <a:pt x="266" y="7"/>
                      <a:pt x="266" y="6"/>
                      <a:pt x="266" y="6"/>
                    </a:cubicBezTo>
                    <a:cubicBezTo>
                      <a:pt x="266" y="6"/>
                      <a:pt x="265" y="6"/>
                      <a:pt x="267" y="5"/>
                    </a:cubicBezTo>
                    <a:cubicBezTo>
                      <a:pt x="269" y="4"/>
                      <a:pt x="268" y="3"/>
                      <a:pt x="269" y="2"/>
                    </a:cubicBezTo>
                    <a:cubicBezTo>
                      <a:pt x="270" y="1"/>
                      <a:pt x="268" y="0"/>
                      <a:pt x="271" y="0"/>
                    </a:cubicBezTo>
                    <a:cubicBezTo>
                      <a:pt x="273" y="1"/>
                      <a:pt x="273" y="1"/>
                      <a:pt x="274" y="2"/>
                    </a:cubicBezTo>
                    <a:cubicBezTo>
                      <a:pt x="275" y="2"/>
                      <a:pt x="273" y="6"/>
                      <a:pt x="272" y="6"/>
                    </a:cubicBezTo>
                    <a:cubicBezTo>
                      <a:pt x="271" y="6"/>
                      <a:pt x="271" y="5"/>
                      <a:pt x="269" y="6"/>
                    </a:cubicBezTo>
                    <a:cubicBezTo>
                      <a:pt x="268" y="7"/>
                      <a:pt x="270" y="9"/>
                      <a:pt x="269" y="10"/>
                    </a:cubicBezTo>
                    <a:cubicBezTo>
                      <a:pt x="268" y="11"/>
                      <a:pt x="267" y="10"/>
                      <a:pt x="266" y="11"/>
                    </a:cubicBezTo>
                    <a:cubicBezTo>
                      <a:pt x="265" y="12"/>
                      <a:pt x="265" y="12"/>
                      <a:pt x="265" y="13"/>
                    </a:cubicBezTo>
                    <a:cubicBezTo>
                      <a:pt x="265" y="14"/>
                      <a:pt x="264" y="15"/>
                      <a:pt x="263" y="16"/>
                    </a:cubicBezTo>
                    <a:cubicBezTo>
                      <a:pt x="263" y="16"/>
                      <a:pt x="260" y="14"/>
                      <a:pt x="263" y="16"/>
                    </a:cubicBezTo>
                    <a:cubicBezTo>
                      <a:pt x="266" y="18"/>
                      <a:pt x="267" y="18"/>
                      <a:pt x="266" y="19"/>
                    </a:cubicBezTo>
                    <a:cubicBezTo>
                      <a:pt x="265" y="19"/>
                      <a:pt x="263" y="19"/>
                      <a:pt x="262" y="20"/>
                    </a:cubicBezTo>
                    <a:cubicBezTo>
                      <a:pt x="261" y="20"/>
                      <a:pt x="260" y="21"/>
                      <a:pt x="262" y="22"/>
                    </a:cubicBezTo>
                    <a:cubicBezTo>
                      <a:pt x="264" y="23"/>
                      <a:pt x="263" y="23"/>
                      <a:pt x="264" y="23"/>
                    </a:cubicBezTo>
                    <a:cubicBezTo>
                      <a:pt x="265" y="22"/>
                      <a:pt x="270" y="22"/>
                      <a:pt x="270" y="23"/>
                    </a:cubicBezTo>
                    <a:cubicBezTo>
                      <a:pt x="269" y="25"/>
                      <a:pt x="270" y="25"/>
                      <a:pt x="268" y="26"/>
                    </a:cubicBezTo>
                    <a:cubicBezTo>
                      <a:pt x="265" y="27"/>
                      <a:pt x="263" y="26"/>
                      <a:pt x="262" y="25"/>
                    </a:cubicBezTo>
                    <a:cubicBezTo>
                      <a:pt x="261" y="25"/>
                      <a:pt x="261" y="23"/>
                      <a:pt x="261" y="26"/>
                    </a:cubicBezTo>
                    <a:cubicBezTo>
                      <a:pt x="262" y="29"/>
                      <a:pt x="264" y="29"/>
                      <a:pt x="263" y="29"/>
                    </a:cubicBezTo>
                    <a:cubicBezTo>
                      <a:pt x="261" y="29"/>
                      <a:pt x="259" y="29"/>
                      <a:pt x="259" y="29"/>
                    </a:cubicBezTo>
                    <a:cubicBezTo>
                      <a:pt x="259" y="29"/>
                      <a:pt x="258" y="27"/>
                      <a:pt x="259" y="3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260" y="33"/>
                      <a:pt x="258" y="34"/>
                      <a:pt x="258" y="34"/>
                    </a:cubicBezTo>
                    <a:cubicBezTo>
                      <a:pt x="258" y="35"/>
                      <a:pt x="259" y="37"/>
                      <a:pt x="260" y="38"/>
                    </a:cubicBezTo>
                    <a:cubicBezTo>
                      <a:pt x="260" y="38"/>
                      <a:pt x="259" y="42"/>
                      <a:pt x="258" y="42"/>
                    </a:cubicBezTo>
                    <a:cubicBezTo>
                      <a:pt x="258" y="42"/>
                      <a:pt x="258" y="43"/>
                      <a:pt x="257" y="44"/>
                    </a:cubicBezTo>
                    <a:cubicBezTo>
                      <a:pt x="256" y="45"/>
                      <a:pt x="255" y="46"/>
                      <a:pt x="255" y="46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253" y="52"/>
                      <a:pt x="252" y="54"/>
                      <a:pt x="251" y="52"/>
                    </a:cubicBezTo>
                    <a:cubicBezTo>
                      <a:pt x="251" y="50"/>
                      <a:pt x="250" y="50"/>
                      <a:pt x="251" y="49"/>
                    </a:cubicBezTo>
                    <a:cubicBezTo>
                      <a:pt x="252" y="49"/>
                      <a:pt x="252" y="47"/>
                      <a:pt x="253" y="46"/>
                    </a:cubicBezTo>
                    <a:cubicBezTo>
                      <a:pt x="253" y="45"/>
                      <a:pt x="254" y="41"/>
                      <a:pt x="254" y="41"/>
                    </a:cubicBezTo>
                    <a:cubicBezTo>
                      <a:pt x="254" y="41"/>
                      <a:pt x="256" y="41"/>
                      <a:pt x="257" y="40"/>
                    </a:cubicBezTo>
                    <a:cubicBezTo>
                      <a:pt x="257" y="40"/>
                      <a:pt x="255" y="36"/>
                      <a:pt x="255" y="36"/>
                    </a:cubicBezTo>
                    <a:cubicBezTo>
                      <a:pt x="256" y="34"/>
                      <a:pt x="256" y="34"/>
                      <a:pt x="256" y="34"/>
                    </a:cubicBezTo>
                    <a:cubicBezTo>
                      <a:pt x="254" y="34"/>
                      <a:pt x="254" y="34"/>
                      <a:pt x="254" y="34"/>
                    </a:cubicBezTo>
                    <a:close/>
                    <a:moveTo>
                      <a:pt x="239" y="67"/>
                    </a:move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42" y="63"/>
                      <a:pt x="243" y="64"/>
                    </a:cubicBezTo>
                    <a:cubicBezTo>
                      <a:pt x="243" y="64"/>
                      <a:pt x="243" y="65"/>
                      <a:pt x="243" y="66"/>
                    </a:cubicBezTo>
                    <a:cubicBezTo>
                      <a:pt x="243" y="66"/>
                      <a:pt x="244" y="68"/>
                      <a:pt x="243" y="68"/>
                    </a:cubicBezTo>
                    <a:cubicBezTo>
                      <a:pt x="242" y="68"/>
                      <a:pt x="241" y="68"/>
                      <a:pt x="240" y="68"/>
                    </a:cubicBezTo>
                    <a:cubicBezTo>
                      <a:pt x="240" y="68"/>
                      <a:pt x="239" y="67"/>
                      <a:pt x="239" y="67"/>
                    </a:cubicBezTo>
                    <a:close/>
                    <a:moveTo>
                      <a:pt x="196" y="98"/>
                    </a:moveTo>
                    <a:cubicBezTo>
                      <a:pt x="196" y="98"/>
                      <a:pt x="196" y="98"/>
                      <a:pt x="196" y="98"/>
                    </a:cubicBezTo>
                    <a:cubicBezTo>
                      <a:pt x="198" y="96"/>
                      <a:pt x="198" y="96"/>
                      <a:pt x="198" y="96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201" y="97"/>
                      <a:pt x="202" y="95"/>
                      <a:pt x="202" y="97"/>
                    </a:cubicBezTo>
                    <a:cubicBezTo>
                      <a:pt x="201" y="99"/>
                      <a:pt x="199" y="102"/>
                      <a:pt x="199" y="102"/>
                    </a:cubicBezTo>
                    <a:cubicBezTo>
                      <a:pt x="199" y="102"/>
                      <a:pt x="200" y="102"/>
                      <a:pt x="198" y="103"/>
                    </a:cubicBezTo>
                    <a:cubicBezTo>
                      <a:pt x="196" y="104"/>
                      <a:pt x="196" y="105"/>
                      <a:pt x="195" y="103"/>
                    </a:cubicBezTo>
                    <a:cubicBezTo>
                      <a:pt x="194" y="102"/>
                      <a:pt x="193" y="102"/>
                      <a:pt x="193" y="101"/>
                    </a:cubicBezTo>
                    <a:cubicBezTo>
                      <a:pt x="194" y="100"/>
                      <a:pt x="194" y="98"/>
                      <a:pt x="194" y="98"/>
                    </a:cubicBezTo>
                    <a:cubicBezTo>
                      <a:pt x="196" y="98"/>
                      <a:pt x="196" y="98"/>
                      <a:pt x="196" y="98"/>
                    </a:cubicBezTo>
                    <a:close/>
                    <a:moveTo>
                      <a:pt x="217" y="72"/>
                    </a:moveTo>
                    <a:cubicBezTo>
                      <a:pt x="217" y="72"/>
                      <a:pt x="217" y="72"/>
                      <a:pt x="217" y="72"/>
                    </a:cubicBezTo>
                    <a:cubicBezTo>
                      <a:pt x="217" y="72"/>
                      <a:pt x="218" y="70"/>
                      <a:pt x="219" y="70"/>
                    </a:cubicBezTo>
                    <a:cubicBezTo>
                      <a:pt x="220" y="71"/>
                      <a:pt x="221" y="71"/>
                      <a:pt x="221" y="72"/>
                    </a:cubicBezTo>
                    <a:cubicBezTo>
                      <a:pt x="220" y="73"/>
                      <a:pt x="219" y="74"/>
                      <a:pt x="218" y="74"/>
                    </a:cubicBezTo>
                    <a:cubicBezTo>
                      <a:pt x="217" y="74"/>
                      <a:pt x="217" y="72"/>
                      <a:pt x="217" y="72"/>
                    </a:cubicBezTo>
                    <a:close/>
                    <a:moveTo>
                      <a:pt x="213" y="77"/>
                    </a:moveTo>
                    <a:cubicBezTo>
                      <a:pt x="213" y="77"/>
                      <a:pt x="213" y="77"/>
                      <a:pt x="213" y="77"/>
                    </a:cubicBezTo>
                    <a:cubicBezTo>
                      <a:pt x="213" y="77"/>
                      <a:pt x="215" y="75"/>
                      <a:pt x="216" y="76"/>
                    </a:cubicBezTo>
                    <a:cubicBezTo>
                      <a:pt x="216" y="76"/>
                      <a:pt x="217" y="76"/>
                      <a:pt x="216" y="77"/>
                    </a:cubicBezTo>
                    <a:cubicBezTo>
                      <a:pt x="216" y="78"/>
                      <a:pt x="218" y="77"/>
                      <a:pt x="215" y="78"/>
                    </a:cubicBezTo>
                    <a:cubicBezTo>
                      <a:pt x="213" y="80"/>
                      <a:pt x="214" y="81"/>
                      <a:pt x="212" y="80"/>
                    </a:cubicBezTo>
                    <a:cubicBezTo>
                      <a:pt x="211" y="79"/>
                      <a:pt x="211" y="78"/>
                      <a:pt x="211" y="77"/>
                    </a:cubicBezTo>
                    <a:cubicBezTo>
                      <a:pt x="211" y="77"/>
                      <a:pt x="212" y="75"/>
                      <a:pt x="212" y="75"/>
                    </a:cubicBezTo>
                    <a:cubicBezTo>
                      <a:pt x="213" y="76"/>
                      <a:pt x="213" y="77"/>
                      <a:pt x="213" y="77"/>
                    </a:cubicBezTo>
                    <a:close/>
                    <a:moveTo>
                      <a:pt x="205" y="80"/>
                    </a:moveTo>
                    <a:cubicBezTo>
                      <a:pt x="205" y="80"/>
                      <a:pt x="205" y="80"/>
                      <a:pt x="205" y="80"/>
                    </a:cubicBezTo>
                    <a:cubicBezTo>
                      <a:pt x="205" y="80"/>
                      <a:pt x="207" y="81"/>
                      <a:pt x="207" y="81"/>
                    </a:cubicBezTo>
                    <a:cubicBezTo>
                      <a:pt x="208" y="82"/>
                      <a:pt x="208" y="81"/>
                      <a:pt x="209" y="80"/>
                    </a:cubicBezTo>
                    <a:cubicBezTo>
                      <a:pt x="211" y="80"/>
                      <a:pt x="209" y="80"/>
                      <a:pt x="210" y="79"/>
                    </a:cubicBezTo>
                    <a:cubicBezTo>
                      <a:pt x="211" y="77"/>
                      <a:pt x="210" y="78"/>
                      <a:pt x="210" y="77"/>
                    </a:cubicBezTo>
                    <a:cubicBezTo>
                      <a:pt x="209" y="77"/>
                      <a:pt x="209" y="77"/>
                      <a:pt x="208" y="77"/>
                    </a:cubicBezTo>
                    <a:cubicBezTo>
                      <a:pt x="206" y="77"/>
                      <a:pt x="205" y="80"/>
                      <a:pt x="205" y="80"/>
                    </a:cubicBezTo>
                    <a:close/>
                    <a:moveTo>
                      <a:pt x="209" y="86"/>
                    </a:moveTo>
                    <a:cubicBezTo>
                      <a:pt x="209" y="86"/>
                      <a:pt x="209" y="86"/>
                      <a:pt x="209" y="86"/>
                    </a:cubicBezTo>
                    <a:cubicBezTo>
                      <a:pt x="209" y="86"/>
                      <a:pt x="210" y="83"/>
                      <a:pt x="211" y="83"/>
                    </a:cubicBezTo>
                    <a:cubicBezTo>
                      <a:pt x="212" y="84"/>
                      <a:pt x="212" y="83"/>
                      <a:pt x="212" y="84"/>
                    </a:cubicBezTo>
                    <a:cubicBezTo>
                      <a:pt x="212" y="85"/>
                      <a:pt x="212" y="87"/>
                      <a:pt x="211" y="87"/>
                    </a:cubicBezTo>
                    <a:cubicBezTo>
                      <a:pt x="210" y="87"/>
                      <a:pt x="209" y="86"/>
                      <a:pt x="209" y="86"/>
                    </a:cubicBezTo>
                    <a:close/>
                    <a:moveTo>
                      <a:pt x="201" y="86"/>
                    </a:moveTo>
                    <a:cubicBezTo>
                      <a:pt x="201" y="86"/>
                      <a:pt x="201" y="86"/>
                      <a:pt x="201" y="86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204" y="85"/>
                      <a:pt x="204" y="85"/>
                      <a:pt x="204" y="85"/>
                    </a:cubicBezTo>
                    <a:cubicBezTo>
                      <a:pt x="204" y="85"/>
                      <a:pt x="205" y="86"/>
                      <a:pt x="204" y="86"/>
                    </a:cubicBezTo>
                    <a:cubicBezTo>
                      <a:pt x="204" y="87"/>
                      <a:pt x="203" y="87"/>
                      <a:pt x="203" y="88"/>
                    </a:cubicBezTo>
                    <a:cubicBezTo>
                      <a:pt x="202" y="88"/>
                      <a:pt x="201" y="87"/>
                      <a:pt x="201" y="87"/>
                    </a:cubicBezTo>
                    <a:cubicBezTo>
                      <a:pt x="201" y="86"/>
                      <a:pt x="201" y="86"/>
                      <a:pt x="201" y="86"/>
                    </a:cubicBezTo>
                    <a:close/>
                    <a:moveTo>
                      <a:pt x="201" y="73"/>
                    </a:moveTo>
                    <a:cubicBezTo>
                      <a:pt x="201" y="73"/>
                      <a:pt x="201" y="73"/>
                      <a:pt x="201" y="73"/>
                    </a:cubicBezTo>
                    <a:cubicBezTo>
                      <a:pt x="201" y="73"/>
                      <a:pt x="203" y="70"/>
                      <a:pt x="203" y="70"/>
                    </a:cubicBezTo>
                    <a:cubicBezTo>
                      <a:pt x="204" y="70"/>
                      <a:pt x="205" y="69"/>
                      <a:pt x="205" y="71"/>
                    </a:cubicBezTo>
                    <a:cubicBezTo>
                      <a:pt x="205" y="73"/>
                      <a:pt x="207" y="75"/>
                      <a:pt x="204" y="75"/>
                    </a:cubicBezTo>
                    <a:cubicBezTo>
                      <a:pt x="202" y="75"/>
                      <a:pt x="201" y="76"/>
                      <a:pt x="201" y="75"/>
                    </a:cubicBezTo>
                    <a:cubicBezTo>
                      <a:pt x="200" y="74"/>
                      <a:pt x="201" y="73"/>
                      <a:pt x="201" y="73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9" y="77"/>
                      <a:pt x="200" y="77"/>
                    </a:cubicBezTo>
                    <a:cubicBezTo>
                      <a:pt x="201" y="78"/>
                      <a:pt x="202" y="78"/>
                      <a:pt x="202" y="79"/>
                    </a:cubicBezTo>
                    <a:cubicBezTo>
                      <a:pt x="202" y="80"/>
                      <a:pt x="202" y="80"/>
                      <a:pt x="201" y="81"/>
                    </a:cubicBezTo>
                    <a:cubicBezTo>
                      <a:pt x="201" y="82"/>
                      <a:pt x="200" y="82"/>
                      <a:pt x="199" y="82"/>
                    </a:cubicBezTo>
                    <a:cubicBezTo>
                      <a:pt x="199" y="82"/>
                      <a:pt x="197" y="79"/>
                      <a:pt x="197" y="79"/>
                    </a:cubicBezTo>
                    <a:close/>
                    <a:moveTo>
                      <a:pt x="200" y="91"/>
                    </a:moveTo>
                    <a:cubicBezTo>
                      <a:pt x="200" y="91"/>
                      <a:pt x="200" y="91"/>
                      <a:pt x="200" y="91"/>
                    </a:cubicBezTo>
                    <a:cubicBezTo>
                      <a:pt x="200" y="91"/>
                      <a:pt x="199" y="94"/>
                      <a:pt x="199" y="95"/>
                    </a:cubicBezTo>
                    <a:cubicBezTo>
                      <a:pt x="199" y="96"/>
                      <a:pt x="202" y="96"/>
                      <a:pt x="203" y="95"/>
                    </a:cubicBezTo>
                    <a:cubicBezTo>
                      <a:pt x="203" y="95"/>
                      <a:pt x="204" y="93"/>
                      <a:pt x="204" y="93"/>
                    </a:cubicBezTo>
                    <a:cubicBezTo>
                      <a:pt x="204" y="93"/>
                      <a:pt x="203" y="91"/>
                      <a:pt x="202" y="90"/>
                    </a:cubicBezTo>
                    <a:cubicBezTo>
                      <a:pt x="201" y="89"/>
                      <a:pt x="200" y="91"/>
                      <a:pt x="200" y="91"/>
                    </a:cubicBezTo>
                    <a:close/>
                    <a:moveTo>
                      <a:pt x="191" y="88"/>
                    </a:moveTo>
                    <a:cubicBezTo>
                      <a:pt x="191" y="88"/>
                      <a:pt x="191" y="88"/>
                      <a:pt x="191" y="88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1" y="91"/>
                      <a:pt x="193" y="93"/>
                      <a:pt x="194" y="93"/>
                    </a:cubicBezTo>
                    <a:cubicBezTo>
                      <a:pt x="195" y="94"/>
                      <a:pt x="195" y="93"/>
                      <a:pt x="197" y="94"/>
                    </a:cubicBezTo>
                    <a:cubicBezTo>
                      <a:pt x="198" y="94"/>
                      <a:pt x="198" y="93"/>
                      <a:pt x="198" y="93"/>
                    </a:cubicBezTo>
                    <a:cubicBezTo>
                      <a:pt x="199" y="93"/>
                      <a:pt x="199" y="93"/>
                      <a:pt x="199" y="92"/>
                    </a:cubicBezTo>
                    <a:cubicBezTo>
                      <a:pt x="199" y="92"/>
                      <a:pt x="197" y="91"/>
                      <a:pt x="196" y="90"/>
                    </a:cubicBezTo>
                    <a:cubicBezTo>
                      <a:pt x="196" y="89"/>
                      <a:pt x="196" y="89"/>
                      <a:pt x="196" y="88"/>
                    </a:cubicBezTo>
                    <a:cubicBezTo>
                      <a:pt x="196" y="88"/>
                      <a:pt x="197" y="87"/>
                      <a:pt x="198" y="87"/>
                    </a:cubicBezTo>
                    <a:cubicBezTo>
                      <a:pt x="198" y="86"/>
                      <a:pt x="198" y="84"/>
                      <a:pt x="198" y="84"/>
                    </a:cubicBezTo>
                    <a:cubicBezTo>
                      <a:pt x="198" y="84"/>
                      <a:pt x="196" y="84"/>
                      <a:pt x="196" y="83"/>
                    </a:cubicBezTo>
                    <a:cubicBezTo>
                      <a:pt x="196" y="83"/>
                      <a:pt x="195" y="82"/>
                      <a:pt x="194" y="81"/>
                    </a:cubicBezTo>
                    <a:cubicBezTo>
                      <a:pt x="194" y="80"/>
                      <a:pt x="192" y="80"/>
                      <a:pt x="191" y="80"/>
                    </a:cubicBezTo>
                    <a:cubicBezTo>
                      <a:pt x="191" y="80"/>
                      <a:pt x="190" y="83"/>
                      <a:pt x="189" y="84"/>
                    </a:cubicBezTo>
                    <a:cubicBezTo>
                      <a:pt x="189" y="84"/>
                      <a:pt x="188" y="86"/>
                      <a:pt x="188" y="86"/>
                    </a:cubicBezTo>
                    <a:cubicBezTo>
                      <a:pt x="188" y="87"/>
                      <a:pt x="188" y="88"/>
                      <a:pt x="189" y="89"/>
                    </a:cubicBezTo>
                    <a:cubicBezTo>
                      <a:pt x="190" y="89"/>
                      <a:pt x="191" y="88"/>
                      <a:pt x="191" y="88"/>
                    </a:cubicBezTo>
                    <a:close/>
                    <a:moveTo>
                      <a:pt x="188" y="96"/>
                    </a:moveTo>
                    <a:cubicBezTo>
                      <a:pt x="188" y="96"/>
                      <a:pt x="188" y="96"/>
                      <a:pt x="188" y="96"/>
                    </a:cubicBezTo>
                    <a:cubicBezTo>
                      <a:pt x="187" y="96"/>
                      <a:pt x="185" y="94"/>
                      <a:pt x="185" y="94"/>
                    </a:cubicBezTo>
                    <a:cubicBezTo>
                      <a:pt x="185" y="94"/>
                      <a:pt x="187" y="93"/>
                      <a:pt x="187" y="92"/>
                    </a:cubicBezTo>
                    <a:cubicBezTo>
                      <a:pt x="188" y="92"/>
                      <a:pt x="187" y="91"/>
                      <a:pt x="189" y="91"/>
                    </a:cubicBezTo>
                    <a:cubicBezTo>
                      <a:pt x="191" y="92"/>
                      <a:pt x="191" y="93"/>
                      <a:pt x="191" y="93"/>
                    </a:cubicBezTo>
                    <a:cubicBezTo>
                      <a:pt x="191" y="93"/>
                      <a:pt x="192" y="95"/>
                      <a:pt x="192" y="96"/>
                    </a:cubicBezTo>
                    <a:cubicBezTo>
                      <a:pt x="192" y="96"/>
                      <a:pt x="192" y="97"/>
                      <a:pt x="192" y="97"/>
                    </a:cubicBezTo>
                    <a:cubicBezTo>
                      <a:pt x="192" y="98"/>
                      <a:pt x="194" y="99"/>
                      <a:pt x="191" y="99"/>
                    </a:cubicBezTo>
                    <a:cubicBezTo>
                      <a:pt x="189" y="99"/>
                      <a:pt x="189" y="99"/>
                      <a:pt x="189" y="99"/>
                    </a:cubicBezTo>
                    <a:lnTo>
                      <a:pt x="188" y="9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48" name="Freeform 139"/>
              <p:cNvSpPr>
                <a:spLocks noEditPoints="1"/>
              </p:cNvSpPr>
              <p:nvPr/>
            </p:nvSpPr>
            <p:spPr bwMode="auto">
              <a:xfrm>
                <a:off x="12352996" y="9957624"/>
                <a:ext cx="2473960" cy="1971680"/>
              </a:xfrm>
              <a:custGeom>
                <a:avLst/>
                <a:gdLst>
                  <a:gd name="T0" fmla="*/ 432 w 534"/>
                  <a:gd name="T1" fmla="*/ 208 h 439"/>
                  <a:gd name="T2" fmla="*/ 350 w 534"/>
                  <a:gd name="T3" fmla="*/ 268 h 439"/>
                  <a:gd name="T4" fmla="*/ 305 w 534"/>
                  <a:gd name="T5" fmla="*/ 368 h 439"/>
                  <a:gd name="T6" fmla="*/ 243 w 534"/>
                  <a:gd name="T7" fmla="*/ 412 h 439"/>
                  <a:gd name="T8" fmla="*/ 174 w 534"/>
                  <a:gd name="T9" fmla="*/ 422 h 439"/>
                  <a:gd name="T10" fmla="*/ 78 w 534"/>
                  <a:gd name="T11" fmla="*/ 433 h 439"/>
                  <a:gd name="T12" fmla="*/ 40 w 534"/>
                  <a:gd name="T13" fmla="*/ 384 h 439"/>
                  <a:gd name="T14" fmla="*/ 1 w 534"/>
                  <a:gd name="T15" fmla="*/ 348 h 439"/>
                  <a:gd name="T16" fmla="*/ 2 w 534"/>
                  <a:gd name="T17" fmla="*/ 334 h 439"/>
                  <a:gd name="T18" fmla="*/ 15 w 534"/>
                  <a:gd name="T19" fmla="*/ 321 h 439"/>
                  <a:gd name="T20" fmla="*/ 26 w 534"/>
                  <a:gd name="T21" fmla="*/ 316 h 439"/>
                  <a:gd name="T22" fmla="*/ 31 w 534"/>
                  <a:gd name="T23" fmla="*/ 307 h 439"/>
                  <a:gd name="T24" fmla="*/ 23 w 534"/>
                  <a:gd name="T25" fmla="*/ 297 h 439"/>
                  <a:gd name="T26" fmla="*/ 21 w 534"/>
                  <a:gd name="T27" fmla="*/ 287 h 439"/>
                  <a:gd name="T28" fmla="*/ 28 w 534"/>
                  <a:gd name="T29" fmla="*/ 275 h 439"/>
                  <a:gd name="T30" fmla="*/ 38 w 534"/>
                  <a:gd name="T31" fmla="*/ 268 h 439"/>
                  <a:gd name="T32" fmla="*/ 40 w 534"/>
                  <a:gd name="T33" fmla="*/ 257 h 439"/>
                  <a:gd name="T34" fmla="*/ 34 w 534"/>
                  <a:gd name="T35" fmla="*/ 251 h 439"/>
                  <a:gd name="T36" fmla="*/ 32 w 534"/>
                  <a:gd name="T37" fmla="*/ 240 h 439"/>
                  <a:gd name="T38" fmla="*/ 29 w 534"/>
                  <a:gd name="T39" fmla="*/ 230 h 439"/>
                  <a:gd name="T40" fmla="*/ 33 w 534"/>
                  <a:gd name="T41" fmla="*/ 225 h 439"/>
                  <a:gd name="T42" fmla="*/ 44 w 534"/>
                  <a:gd name="T43" fmla="*/ 227 h 439"/>
                  <a:gd name="T44" fmla="*/ 51 w 534"/>
                  <a:gd name="T45" fmla="*/ 223 h 439"/>
                  <a:gd name="T46" fmla="*/ 58 w 534"/>
                  <a:gd name="T47" fmla="*/ 213 h 439"/>
                  <a:gd name="T48" fmla="*/ 55 w 534"/>
                  <a:gd name="T49" fmla="*/ 200 h 439"/>
                  <a:gd name="T50" fmla="*/ 65 w 534"/>
                  <a:gd name="T51" fmla="*/ 195 h 439"/>
                  <a:gd name="T52" fmla="*/ 68 w 534"/>
                  <a:gd name="T53" fmla="*/ 182 h 439"/>
                  <a:gd name="T54" fmla="*/ 70 w 534"/>
                  <a:gd name="T55" fmla="*/ 169 h 439"/>
                  <a:gd name="T56" fmla="*/ 70 w 534"/>
                  <a:gd name="T57" fmla="*/ 157 h 439"/>
                  <a:gd name="T58" fmla="*/ 82 w 534"/>
                  <a:gd name="T59" fmla="*/ 149 h 439"/>
                  <a:gd name="T60" fmla="*/ 97 w 534"/>
                  <a:gd name="T61" fmla="*/ 142 h 439"/>
                  <a:gd name="T62" fmla="*/ 105 w 534"/>
                  <a:gd name="T63" fmla="*/ 130 h 439"/>
                  <a:gd name="T64" fmla="*/ 94 w 534"/>
                  <a:gd name="T65" fmla="*/ 122 h 439"/>
                  <a:gd name="T66" fmla="*/ 96 w 534"/>
                  <a:gd name="T67" fmla="*/ 112 h 439"/>
                  <a:gd name="T68" fmla="*/ 87 w 534"/>
                  <a:gd name="T69" fmla="*/ 106 h 439"/>
                  <a:gd name="T70" fmla="*/ 75 w 534"/>
                  <a:gd name="T71" fmla="*/ 103 h 439"/>
                  <a:gd name="T72" fmla="*/ 63 w 534"/>
                  <a:gd name="T73" fmla="*/ 108 h 439"/>
                  <a:gd name="T74" fmla="*/ 54 w 534"/>
                  <a:gd name="T75" fmla="*/ 108 h 439"/>
                  <a:gd name="T76" fmla="*/ 44 w 534"/>
                  <a:gd name="T77" fmla="*/ 102 h 439"/>
                  <a:gd name="T78" fmla="*/ 34 w 534"/>
                  <a:gd name="T79" fmla="*/ 102 h 439"/>
                  <a:gd name="T80" fmla="*/ 33 w 534"/>
                  <a:gd name="T81" fmla="*/ 93 h 439"/>
                  <a:gd name="T82" fmla="*/ 29 w 534"/>
                  <a:gd name="T83" fmla="*/ 84 h 439"/>
                  <a:gd name="T84" fmla="*/ 13 w 534"/>
                  <a:gd name="T85" fmla="*/ 86 h 439"/>
                  <a:gd name="T86" fmla="*/ 6 w 534"/>
                  <a:gd name="T87" fmla="*/ 77 h 439"/>
                  <a:gd name="T88" fmla="*/ 6 w 534"/>
                  <a:gd name="T89" fmla="*/ 41 h 439"/>
                  <a:gd name="T90" fmla="*/ 35 w 534"/>
                  <a:gd name="T91" fmla="*/ 17 h 439"/>
                  <a:gd name="T92" fmla="*/ 130 w 534"/>
                  <a:gd name="T93" fmla="*/ 26 h 439"/>
                  <a:gd name="T94" fmla="*/ 280 w 534"/>
                  <a:gd name="T95" fmla="*/ 72 h 439"/>
                  <a:gd name="T96" fmla="*/ 366 w 534"/>
                  <a:gd name="T97" fmla="*/ 119 h 439"/>
                  <a:gd name="T98" fmla="*/ 424 w 534"/>
                  <a:gd name="T99" fmla="*/ 134 h 439"/>
                  <a:gd name="T100" fmla="*/ 424 w 534"/>
                  <a:gd name="T101" fmla="*/ 138 h 439"/>
                  <a:gd name="T102" fmla="*/ 426 w 534"/>
                  <a:gd name="T103" fmla="*/ 141 h 439"/>
                  <a:gd name="T104" fmla="*/ 456 w 534"/>
                  <a:gd name="T105" fmla="*/ 145 h 439"/>
                  <a:gd name="T106" fmla="*/ 521 w 534"/>
                  <a:gd name="T107" fmla="*/ 289 h 439"/>
                  <a:gd name="T108" fmla="*/ 460 w 534"/>
                  <a:gd name="T109" fmla="*/ 299 h 439"/>
                  <a:gd name="T110" fmla="*/ 478 w 534"/>
                  <a:gd name="T111" fmla="*/ 282 h 439"/>
                  <a:gd name="T112" fmla="*/ 411 w 534"/>
                  <a:gd name="T113" fmla="*/ 32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439">
                    <a:moveTo>
                      <a:pt x="496" y="159"/>
                    </a:moveTo>
                    <a:cubicBezTo>
                      <a:pt x="493" y="161"/>
                      <a:pt x="492" y="156"/>
                      <a:pt x="490" y="159"/>
                    </a:cubicBezTo>
                    <a:cubicBezTo>
                      <a:pt x="487" y="163"/>
                      <a:pt x="495" y="172"/>
                      <a:pt x="492" y="177"/>
                    </a:cubicBezTo>
                    <a:cubicBezTo>
                      <a:pt x="488" y="182"/>
                      <a:pt x="480" y="189"/>
                      <a:pt x="469" y="191"/>
                    </a:cubicBezTo>
                    <a:cubicBezTo>
                      <a:pt x="464" y="192"/>
                      <a:pt x="460" y="197"/>
                      <a:pt x="456" y="196"/>
                    </a:cubicBezTo>
                    <a:cubicBezTo>
                      <a:pt x="453" y="196"/>
                      <a:pt x="446" y="203"/>
                      <a:pt x="445" y="205"/>
                    </a:cubicBezTo>
                    <a:cubicBezTo>
                      <a:pt x="443" y="208"/>
                      <a:pt x="437" y="205"/>
                      <a:pt x="432" y="208"/>
                    </a:cubicBezTo>
                    <a:cubicBezTo>
                      <a:pt x="425" y="211"/>
                      <a:pt x="429" y="207"/>
                      <a:pt x="404" y="214"/>
                    </a:cubicBezTo>
                    <a:cubicBezTo>
                      <a:pt x="399" y="215"/>
                      <a:pt x="395" y="217"/>
                      <a:pt x="391" y="218"/>
                    </a:cubicBezTo>
                    <a:cubicBezTo>
                      <a:pt x="387" y="220"/>
                      <a:pt x="383" y="219"/>
                      <a:pt x="383" y="227"/>
                    </a:cubicBezTo>
                    <a:cubicBezTo>
                      <a:pt x="384" y="231"/>
                      <a:pt x="389" y="228"/>
                      <a:pt x="388" y="232"/>
                    </a:cubicBezTo>
                    <a:cubicBezTo>
                      <a:pt x="388" y="235"/>
                      <a:pt x="381" y="234"/>
                      <a:pt x="374" y="238"/>
                    </a:cubicBezTo>
                    <a:cubicBezTo>
                      <a:pt x="371" y="240"/>
                      <a:pt x="369" y="247"/>
                      <a:pt x="367" y="249"/>
                    </a:cubicBezTo>
                    <a:cubicBezTo>
                      <a:pt x="357" y="255"/>
                      <a:pt x="350" y="268"/>
                      <a:pt x="350" y="268"/>
                    </a:cubicBezTo>
                    <a:cubicBezTo>
                      <a:pt x="345" y="273"/>
                      <a:pt x="339" y="277"/>
                      <a:pt x="336" y="283"/>
                    </a:cubicBezTo>
                    <a:cubicBezTo>
                      <a:pt x="329" y="296"/>
                      <a:pt x="327" y="289"/>
                      <a:pt x="331" y="305"/>
                    </a:cubicBezTo>
                    <a:cubicBezTo>
                      <a:pt x="332" y="307"/>
                      <a:pt x="332" y="314"/>
                      <a:pt x="335" y="319"/>
                    </a:cubicBezTo>
                    <a:cubicBezTo>
                      <a:pt x="340" y="326"/>
                      <a:pt x="351" y="333"/>
                      <a:pt x="348" y="335"/>
                    </a:cubicBezTo>
                    <a:cubicBezTo>
                      <a:pt x="346" y="336"/>
                      <a:pt x="334" y="344"/>
                      <a:pt x="330" y="344"/>
                    </a:cubicBezTo>
                    <a:cubicBezTo>
                      <a:pt x="324" y="345"/>
                      <a:pt x="321" y="349"/>
                      <a:pt x="313" y="358"/>
                    </a:cubicBezTo>
                    <a:cubicBezTo>
                      <a:pt x="309" y="361"/>
                      <a:pt x="308" y="364"/>
                      <a:pt x="305" y="368"/>
                    </a:cubicBezTo>
                    <a:cubicBezTo>
                      <a:pt x="300" y="374"/>
                      <a:pt x="302" y="373"/>
                      <a:pt x="298" y="380"/>
                    </a:cubicBezTo>
                    <a:cubicBezTo>
                      <a:pt x="297" y="382"/>
                      <a:pt x="298" y="389"/>
                      <a:pt x="298" y="392"/>
                    </a:cubicBezTo>
                    <a:cubicBezTo>
                      <a:pt x="288" y="393"/>
                      <a:pt x="288" y="393"/>
                      <a:pt x="288" y="393"/>
                    </a:cubicBezTo>
                    <a:cubicBezTo>
                      <a:pt x="271" y="388"/>
                      <a:pt x="271" y="388"/>
                      <a:pt x="271" y="388"/>
                    </a:cubicBezTo>
                    <a:cubicBezTo>
                      <a:pt x="261" y="397"/>
                      <a:pt x="261" y="397"/>
                      <a:pt x="261" y="397"/>
                    </a:cubicBezTo>
                    <a:cubicBezTo>
                      <a:pt x="257" y="400"/>
                      <a:pt x="251" y="398"/>
                      <a:pt x="247" y="401"/>
                    </a:cubicBezTo>
                    <a:cubicBezTo>
                      <a:pt x="247" y="401"/>
                      <a:pt x="244" y="410"/>
                      <a:pt x="243" y="412"/>
                    </a:cubicBezTo>
                    <a:cubicBezTo>
                      <a:pt x="243" y="415"/>
                      <a:pt x="236" y="423"/>
                      <a:pt x="236" y="423"/>
                    </a:cubicBezTo>
                    <a:cubicBezTo>
                      <a:pt x="235" y="424"/>
                      <a:pt x="230" y="429"/>
                      <a:pt x="228" y="430"/>
                    </a:cubicBezTo>
                    <a:cubicBezTo>
                      <a:pt x="225" y="431"/>
                      <a:pt x="223" y="423"/>
                      <a:pt x="221" y="423"/>
                    </a:cubicBezTo>
                    <a:cubicBezTo>
                      <a:pt x="217" y="423"/>
                      <a:pt x="217" y="422"/>
                      <a:pt x="213" y="421"/>
                    </a:cubicBezTo>
                    <a:cubicBezTo>
                      <a:pt x="208" y="421"/>
                      <a:pt x="207" y="428"/>
                      <a:pt x="202" y="428"/>
                    </a:cubicBezTo>
                    <a:cubicBezTo>
                      <a:pt x="194" y="427"/>
                      <a:pt x="180" y="419"/>
                      <a:pt x="180" y="419"/>
                    </a:cubicBezTo>
                    <a:cubicBezTo>
                      <a:pt x="177" y="418"/>
                      <a:pt x="177" y="422"/>
                      <a:pt x="174" y="422"/>
                    </a:cubicBezTo>
                    <a:cubicBezTo>
                      <a:pt x="168" y="421"/>
                      <a:pt x="160" y="417"/>
                      <a:pt x="152" y="415"/>
                    </a:cubicBezTo>
                    <a:cubicBezTo>
                      <a:pt x="146" y="414"/>
                      <a:pt x="134" y="412"/>
                      <a:pt x="134" y="412"/>
                    </a:cubicBezTo>
                    <a:cubicBezTo>
                      <a:pt x="131" y="414"/>
                      <a:pt x="128" y="414"/>
                      <a:pt x="125" y="415"/>
                    </a:cubicBezTo>
                    <a:cubicBezTo>
                      <a:pt x="121" y="417"/>
                      <a:pt x="117" y="420"/>
                      <a:pt x="114" y="421"/>
                    </a:cubicBezTo>
                    <a:cubicBezTo>
                      <a:pt x="111" y="422"/>
                      <a:pt x="105" y="417"/>
                      <a:pt x="96" y="422"/>
                    </a:cubicBezTo>
                    <a:cubicBezTo>
                      <a:pt x="93" y="423"/>
                      <a:pt x="89" y="422"/>
                      <a:pt x="87" y="424"/>
                    </a:cubicBezTo>
                    <a:cubicBezTo>
                      <a:pt x="84" y="427"/>
                      <a:pt x="83" y="431"/>
                      <a:pt x="78" y="433"/>
                    </a:cubicBezTo>
                    <a:cubicBezTo>
                      <a:pt x="75" y="434"/>
                      <a:pt x="71" y="438"/>
                      <a:pt x="69" y="439"/>
                    </a:cubicBezTo>
                    <a:cubicBezTo>
                      <a:pt x="64" y="436"/>
                      <a:pt x="57" y="436"/>
                      <a:pt x="55" y="428"/>
                    </a:cubicBezTo>
                    <a:cubicBezTo>
                      <a:pt x="54" y="425"/>
                      <a:pt x="51" y="428"/>
                      <a:pt x="49" y="425"/>
                    </a:cubicBezTo>
                    <a:cubicBezTo>
                      <a:pt x="45" y="421"/>
                      <a:pt x="42" y="412"/>
                      <a:pt x="42" y="408"/>
                    </a:cubicBezTo>
                    <a:cubicBezTo>
                      <a:pt x="42" y="408"/>
                      <a:pt x="45" y="404"/>
                      <a:pt x="42" y="400"/>
                    </a:cubicBezTo>
                    <a:cubicBezTo>
                      <a:pt x="40" y="396"/>
                      <a:pt x="37" y="395"/>
                      <a:pt x="38" y="391"/>
                    </a:cubicBezTo>
                    <a:cubicBezTo>
                      <a:pt x="41" y="391"/>
                      <a:pt x="40" y="384"/>
                      <a:pt x="40" y="384"/>
                    </a:cubicBezTo>
                    <a:cubicBezTo>
                      <a:pt x="40" y="382"/>
                      <a:pt x="33" y="370"/>
                      <a:pt x="31" y="368"/>
                    </a:cubicBezTo>
                    <a:cubicBezTo>
                      <a:pt x="26" y="365"/>
                      <a:pt x="20" y="361"/>
                      <a:pt x="14" y="360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2" y="346"/>
                      <a:pt x="2" y="346"/>
                      <a:pt x="2" y="346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1" y="342"/>
                      <a:pt x="1" y="342"/>
                      <a:pt x="1" y="342"/>
                    </a:cubicBezTo>
                    <a:cubicBezTo>
                      <a:pt x="1" y="339"/>
                      <a:pt x="1" y="339"/>
                      <a:pt x="1" y="339"/>
                    </a:cubicBezTo>
                    <a:cubicBezTo>
                      <a:pt x="1" y="339"/>
                      <a:pt x="0" y="337"/>
                      <a:pt x="0" y="337"/>
                    </a:cubicBezTo>
                    <a:cubicBezTo>
                      <a:pt x="0" y="337"/>
                      <a:pt x="0" y="335"/>
                      <a:pt x="0" y="335"/>
                    </a:cubicBezTo>
                    <a:cubicBezTo>
                      <a:pt x="0" y="335"/>
                      <a:pt x="2" y="334"/>
                      <a:pt x="2" y="334"/>
                    </a:cubicBezTo>
                    <a:cubicBezTo>
                      <a:pt x="2" y="333"/>
                      <a:pt x="4" y="332"/>
                      <a:pt x="4" y="332"/>
                    </a:cubicBezTo>
                    <a:cubicBezTo>
                      <a:pt x="4" y="332"/>
                      <a:pt x="5" y="329"/>
                      <a:pt x="5" y="328"/>
                    </a:cubicBezTo>
                    <a:cubicBezTo>
                      <a:pt x="5" y="328"/>
                      <a:pt x="6" y="327"/>
                      <a:pt x="6" y="327"/>
                    </a:cubicBezTo>
                    <a:cubicBezTo>
                      <a:pt x="9" y="326"/>
                      <a:pt x="9" y="326"/>
                      <a:pt x="9" y="326"/>
                    </a:cubicBezTo>
                    <a:cubicBezTo>
                      <a:pt x="11" y="324"/>
                      <a:pt x="11" y="324"/>
                      <a:pt x="11" y="324"/>
                    </a:cubicBezTo>
                    <a:cubicBezTo>
                      <a:pt x="13" y="323"/>
                      <a:pt x="13" y="323"/>
                      <a:pt x="13" y="323"/>
                    </a:cubicBezTo>
                    <a:cubicBezTo>
                      <a:pt x="15" y="321"/>
                      <a:pt x="15" y="321"/>
                      <a:pt x="15" y="321"/>
                    </a:cubicBezTo>
                    <a:cubicBezTo>
                      <a:pt x="16" y="317"/>
                      <a:pt x="16" y="317"/>
                      <a:pt x="16" y="317"/>
                    </a:cubicBezTo>
                    <a:cubicBezTo>
                      <a:pt x="17" y="316"/>
                      <a:pt x="17" y="316"/>
                      <a:pt x="17" y="316"/>
                    </a:cubicBezTo>
                    <a:cubicBezTo>
                      <a:pt x="17" y="316"/>
                      <a:pt x="20" y="316"/>
                      <a:pt x="20" y="316"/>
                    </a:cubicBezTo>
                    <a:cubicBezTo>
                      <a:pt x="20" y="316"/>
                      <a:pt x="22" y="316"/>
                      <a:pt x="22" y="316"/>
                    </a:cubicBezTo>
                    <a:cubicBezTo>
                      <a:pt x="22" y="315"/>
                      <a:pt x="22" y="315"/>
                      <a:pt x="22" y="315"/>
                    </a:cubicBezTo>
                    <a:cubicBezTo>
                      <a:pt x="24" y="314"/>
                      <a:pt x="24" y="314"/>
                      <a:pt x="24" y="314"/>
                    </a:cubicBezTo>
                    <a:cubicBezTo>
                      <a:pt x="26" y="316"/>
                      <a:pt x="26" y="316"/>
                      <a:pt x="26" y="316"/>
                    </a:cubicBezTo>
                    <a:cubicBezTo>
                      <a:pt x="26" y="316"/>
                      <a:pt x="27" y="316"/>
                      <a:pt x="28" y="316"/>
                    </a:cubicBezTo>
                    <a:cubicBezTo>
                      <a:pt x="28" y="316"/>
                      <a:pt x="29" y="316"/>
                      <a:pt x="29" y="31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33" y="309"/>
                      <a:pt x="33" y="309"/>
                      <a:pt x="33" y="309"/>
                    </a:cubicBezTo>
                    <a:cubicBezTo>
                      <a:pt x="33" y="309"/>
                      <a:pt x="33" y="308"/>
                      <a:pt x="33" y="308"/>
                    </a:cubicBezTo>
                    <a:cubicBezTo>
                      <a:pt x="33" y="308"/>
                      <a:pt x="33" y="307"/>
                      <a:pt x="33" y="307"/>
                    </a:cubicBezTo>
                    <a:cubicBezTo>
                      <a:pt x="32" y="306"/>
                      <a:pt x="31" y="307"/>
                      <a:pt x="31" y="307"/>
                    </a:cubicBezTo>
                    <a:cubicBezTo>
                      <a:pt x="31" y="307"/>
                      <a:pt x="29" y="307"/>
                      <a:pt x="29" y="307"/>
                    </a:cubicBezTo>
                    <a:cubicBezTo>
                      <a:pt x="29" y="307"/>
                      <a:pt x="27" y="307"/>
                      <a:pt x="26" y="307"/>
                    </a:cubicBezTo>
                    <a:cubicBezTo>
                      <a:pt x="26" y="307"/>
                      <a:pt x="26" y="306"/>
                      <a:pt x="26" y="306"/>
                    </a:cubicBezTo>
                    <a:cubicBezTo>
                      <a:pt x="25" y="304"/>
                      <a:pt x="25" y="304"/>
                      <a:pt x="25" y="304"/>
                    </a:cubicBezTo>
                    <a:cubicBezTo>
                      <a:pt x="25" y="304"/>
                      <a:pt x="24" y="302"/>
                      <a:pt x="24" y="301"/>
                    </a:cubicBezTo>
                    <a:cubicBezTo>
                      <a:pt x="24" y="300"/>
                      <a:pt x="24" y="299"/>
                      <a:pt x="24" y="298"/>
                    </a:cubicBezTo>
                    <a:cubicBezTo>
                      <a:pt x="24" y="298"/>
                      <a:pt x="23" y="297"/>
                      <a:pt x="23" y="297"/>
                    </a:cubicBezTo>
                    <a:cubicBezTo>
                      <a:pt x="23" y="297"/>
                      <a:pt x="22" y="296"/>
                      <a:pt x="22" y="295"/>
                    </a:cubicBezTo>
                    <a:cubicBezTo>
                      <a:pt x="22" y="295"/>
                      <a:pt x="21" y="292"/>
                      <a:pt x="21" y="292"/>
                    </a:cubicBezTo>
                    <a:cubicBezTo>
                      <a:pt x="20" y="291"/>
                      <a:pt x="20" y="291"/>
                      <a:pt x="20" y="291"/>
                    </a:cubicBezTo>
                    <a:cubicBezTo>
                      <a:pt x="21" y="290"/>
                      <a:pt x="21" y="290"/>
                      <a:pt x="21" y="290"/>
                    </a:cubicBezTo>
                    <a:cubicBezTo>
                      <a:pt x="20" y="288"/>
                      <a:pt x="20" y="288"/>
                      <a:pt x="20" y="288"/>
                    </a:cubicBezTo>
                    <a:cubicBezTo>
                      <a:pt x="22" y="288"/>
                      <a:pt x="22" y="288"/>
                      <a:pt x="22" y="288"/>
                    </a:cubicBezTo>
                    <a:cubicBezTo>
                      <a:pt x="21" y="287"/>
                      <a:pt x="21" y="287"/>
                      <a:pt x="21" y="287"/>
                    </a:cubicBezTo>
                    <a:cubicBezTo>
                      <a:pt x="22" y="285"/>
                      <a:pt x="22" y="285"/>
                      <a:pt x="22" y="285"/>
                    </a:cubicBezTo>
                    <a:cubicBezTo>
                      <a:pt x="22" y="285"/>
                      <a:pt x="24" y="284"/>
                      <a:pt x="24" y="284"/>
                    </a:cubicBezTo>
                    <a:cubicBezTo>
                      <a:pt x="24" y="284"/>
                      <a:pt x="26" y="282"/>
                      <a:pt x="26" y="282"/>
                    </a:cubicBezTo>
                    <a:cubicBezTo>
                      <a:pt x="26" y="282"/>
                      <a:pt x="25" y="281"/>
                      <a:pt x="25" y="281"/>
                    </a:cubicBezTo>
                    <a:cubicBezTo>
                      <a:pt x="25" y="281"/>
                      <a:pt x="25" y="279"/>
                      <a:pt x="25" y="279"/>
                    </a:cubicBezTo>
                    <a:cubicBezTo>
                      <a:pt x="27" y="275"/>
                      <a:pt x="27" y="275"/>
                      <a:pt x="27" y="275"/>
                    </a:cubicBezTo>
                    <a:cubicBezTo>
                      <a:pt x="28" y="275"/>
                      <a:pt x="28" y="275"/>
                      <a:pt x="28" y="275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2" y="273"/>
                      <a:pt x="32" y="273"/>
                      <a:pt x="32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8" y="270"/>
                      <a:pt x="38" y="270"/>
                      <a:pt x="38" y="270"/>
                    </a:cubicBezTo>
                    <a:cubicBezTo>
                      <a:pt x="38" y="268"/>
                      <a:pt x="38" y="268"/>
                      <a:pt x="38" y="268"/>
                    </a:cubicBezTo>
                    <a:cubicBezTo>
                      <a:pt x="39" y="267"/>
                      <a:pt x="39" y="267"/>
                      <a:pt x="39" y="267"/>
                    </a:cubicBezTo>
                    <a:cubicBezTo>
                      <a:pt x="41" y="265"/>
                      <a:pt x="41" y="265"/>
                      <a:pt x="41" y="265"/>
                    </a:cubicBezTo>
                    <a:cubicBezTo>
                      <a:pt x="43" y="263"/>
                      <a:pt x="43" y="263"/>
                      <a:pt x="43" y="263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2" y="260"/>
                      <a:pt x="41" y="258"/>
                      <a:pt x="41" y="257"/>
                    </a:cubicBezTo>
                    <a:cubicBezTo>
                      <a:pt x="41" y="257"/>
                      <a:pt x="40" y="257"/>
                      <a:pt x="40" y="257"/>
                    </a:cubicBezTo>
                    <a:cubicBezTo>
                      <a:pt x="38" y="258"/>
                      <a:pt x="38" y="258"/>
                      <a:pt x="38" y="258"/>
                    </a:cubicBezTo>
                    <a:cubicBezTo>
                      <a:pt x="38" y="258"/>
                      <a:pt x="37" y="257"/>
                      <a:pt x="36" y="257"/>
                    </a:cubicBezTo>
                    <a:cubicBezTo>
                      <a:pt x="36" y="257"/>
                      <a:pt x="36" y="256"/>
                      <a:pt x="36" y="256"/>
                    </a:cubicBezTo>
                    <a:cubicBezTo>
                      <a:pt x="37" y="255"/>
                      <a:pt x="37" y="255"/>
                      <a:pt x="37" y="255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5" y="253"/>
                      <a:pt x="35" y="253"/>
                      <a:pt x="35" y="253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33" y="249"/>
                      <a:pt x="33" y="249"/>
                      <a:pt x="33" y="249"/>
                    </a:cubicBezTo>
                    <a:cubicBezTo>
                      <a:pt x="33" y="247"/>
                      <a:pt x="33" y="247"/>
                      <a:pt x="33" y="247"/>
                    </a:cubicBezTo>
                    <a:cubicBezTo>
                      <a:pt x="34" y="246"/>
                      <a:pt x="34" y="246"/>
                      <a:pt x="34" y="246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3" y="244"/>
                      <a:pt x="33" y="244"/>
                      <a:pt x="33" y="244"/>
                    </a:cubicBezTo>
                    <a:cubicBezTo>
                      <a:pt x="33" y="242"/>
                      <a:pt x="33" y="242"/>
                      <a:pt x="33" y="242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34" y="236"/>
                      <a:pt x="34" y="236"/>
                      <a:pt x="34" y="236"/>
                    </a:cubicBezTo>
                    <a:cubicBezTo>
                      <a:pt x="34" y="236"/>
                      <a:pt x="32" y="235"/>
                      <a:pt x="32" y="235"/>
                    </a:cubicBezTo>
                    <a:cubicBezTo>
                      <a:pt x="32" y="235"/>
                      <a:pt x="31" y="233"/>
                      <a:pt x="31" y="233"/>
                    </a:cubicBezTo>
                    <a:cubicBezTo>
                      <a:pt x="31" y="232"/>
                      <a:pt x="31" y="232"/>
                      <a:pt x="31" y="232"/>
                    </a:cubicBezTo>
                    <a:cubicBezTo>
                      <a:pt x="31" y="232"/>
                      <a:pt x="29" y="230"/>
                      <a:pt x="29" y="230"/>
                    </a:cubicBezTo>
                    <a:cubicBezTo>
                      <a:pt x="29" y="230"/>
                      <a:pt x="29" y="228"/>
                      <a:pt x="29" y="228"/>
                    </a:cubicBezTo>
                    <a:cubicBezTo>
                      <a:pt x="29" y="228"/>
                      <a:pt x="28" y="226"/>
                      <a:pt x="28" y="226"/>
                    </a:cubicBezTo>
                    <a:cubicBezTo>
                      <a:pt x="27" y="225"/>
                      <a:pt x="27" y="224"/>
                      <a:pt x="27" y="224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2" y="226"/>
                      <a:pt x="32" y="226"/>
                      <a:pt x="32" y="226"/>
                    </a:cubicBezTo>
                    <a:cubicBezTo>
                      <a:pt x="33" y="225"/>
                      <a:pt x="33" y="225"/>
                      <a:pt x="33" y="225"/>
                    </a:cubicBezTo>
                    <a:cubicBezTo>
                      <a:pt x="33" y="226"/>
                      <a:pt x="33" y="226"/>
                      <a:pt x="33" y="226"/>
                    </a:cubicBezTo>
                    <a:cubicBezTo>
                      <a:pt x="35" y="226"/>
                      <a:pt x="35" y="226"/>
                      <a:pt x="35" y="226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40" y="226"/>
                      <a:pt x="40" y="226"/>
                      <a:pt x="40" y="226"/>
                    </a:cubicBezTo>
                    <a:cubicBezTo>
                      <a:pt x="41" y="226"/>
                      <a:pt x="41" y="226"/>
                      <a:pt x="41" y="226"/>
                    </a:cubicBezTo>
                    <a:cubicBezTo>
                      <a:pt x="41" y="226"/>
                      <a:pt x="42" y="227"/>
                      <a:pt x="42" y="227"/>
                    </a:cubicBezTo>
                    <a:cubicBezTo>
                      <a:pt x="43" y="228"/>
                      <a:pt x="44" y="227"/>
                      <a:pt x="44" y="227"/>
                    </a:cubicBezTo>
                    <a:cubicBezTo>
                      <a:pt x="44" y="228"/>
                      <a:pt x="46" y="228"/>
                      <a:pt x="46" y="228"/>
                    </a:cubicBezTo>
                    <a:cubicBezTo>
                      <a:pt x="46" y="228"/>
                      <a:pt x="47" y="227"/>
                      <a:pt x="48" y="227"/>
                    </a:cubicBezTo>
                    <a:cubicBezTo>
                      <a:pt x="48" y="227"/>
                      <a:pt x="49" y="227"/>
                      <a:pt x="49" y="227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50" y="224"/>
                      <a:pt x="50" y="224"/>
                      <a:pt x="50" y="224"/>
                    </a:cubicBezTo>
                    <a:cubicBezTo>
                      <a:pt x="51" y="224"/>
                      <a:pt x="51" y="224"/>
                      <a:pt x="51" y="224"/>
                    </a:cubicBezTo>
                    <a:cubicBezTo>
                      <a:pt x="51" y="223"/>
                      <a:pt x="51" y="223"/>
                      <a:pt x="51" y="223"/>
                    </a:cubicBezTo>
                    <a:cubicBezTo>
                      <a:pt x="52" y="221"/>
                      <a:pt x="52" y="221"/>
                      <a:pt x="52" y="221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4" y="220"/>
                      <a:pt x="54" y="220"/>
                      <a:pt x="54" y="220"/>
                    </a:cubicBezTo>
                    <a:cubicBezTo>
                      <a:pt x="55" y="219"/>
                      <a:pt x="55" y="219"/>
                      <a:pt x="55" y="219"/>
                    </a:cubicBezTo>
                    <a:cubicBezTo>
                      <a:pt x="56" y="217"/>
                      <a:pt x="56" y="217"/>
                      <a:pt x="56" y="217"/>
                    </a:cubicBezTo>
                    <a:cubicBezTo>
                      <a:pt x="57" y="215"/>
                      <a:pt x="57" y="215"/>
                      <a:pt x="57" y="215"/>
                    </a:cubicBezTo>
                    <a:cubicBezTo>
                      <a:pt x="57" y="215"/>
                      <a:pt x="58" y="213"/>
                      <a:pt x="58" y="213"/>
                    </a:cubicBezTo>
                    <a:cubicBezTo>
                      <a:pt x="58" y="213"/>
                      <a:pt x="59" y="211"/>
                      <a:pt x="59" y="211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3"/>
                      <a:pt x="55" y="203"/>
                    </a:cubicBezTo>
                    <a:cubicBezTo>
                      <a:pt x="55" y="203"/>
                      <a:pt x="55" y="202"/>
                      <a:pt x="55" y="202"/>
                    </a:cubicBezTo>
                    <a:cubicBezTo>
                      <a:pt x="55" y="200"/>
                      <a:pt x="55" y="200"/>
                      <a:pt x="55" y="200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64" y="195"/>
                      <a:pt x="64" y="195"/>
                      <a:pt x="64" y="195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2"/>
                      <a:pt x="67" y="192"/>
                      <a:pt x="67" y="192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5" y="189"/>
                      <a:pt x="65" y="189"/>
                      <a:pt x="65" y="189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68" y="185"/>
                      <a:pt x="68" y="185"/>
                      <a:pt x="68" y="185"/>
                    </a:cubicBezTo>
                    <a:cubicBezTo>
                      <a:pt x="68" y="182"/>
                      <a:pt x="68" y="182"/>
                      <a:pt x="68" y="182"/>
                    </a:cubicBezTo>
                    <a:cubicBezTo>
                      <a:pt x="67" y="181"/>
                      <a:pt x="67" y="181"/>
                      <a:pt x="67" y="181"/>
                    </a:cubicBezTo>
                    <a:cubicBezTo>
                      <a:pt x="68" y="179"/>
                      <a:pt x="68" y="179"/>
                      <a:pt x="68" y="179"/>
                    </a:cubicBezTo>
                    <a:cubicBezTo>
                      <a:pt x="69" y="178"/>
                      <a:pt x="69" y="178"/>
                      <a:pt x="69" y="178"/>
                    </a:cubicBezTo>
                    <a:cubicBezTo>
                      <a:pt x="69" y="178"/>
                      <a:pt x="70" y="176"/>
                      <a:pt x="70" y="175"/>
                    </a:cubicBezTo>
                    <a:cubicBezTo>
                      <a:pt x="71" y="175"/>
                      <a:pt x="71" y="172"/>
                      <a:pt x="71" y="172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0" y="169"/>
                      <a:pt x="70" y="169"/>
                      <a:pt x="70" y="169"/>
                    </a:cubicBezTo>
                    <a:cubicBezTo>
                      <a:pt x="70" y="169"/>
                      <a:pt x="72" y="168"/>
                      <a:pt x="72" y="168"/>
                    </a:cubicBezTo>
                    <a:cubicBezTo>
                      <a:pt x="73" y="168"/>
                      <a:pt x="73" y="165"/>
                      <a:pt x="73" y="165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1" y="162"/>
                      <a:pt x="71" y="161"/>
                    </a:cubicBezTo>
                    <a:cubicBezTo>
                      <a:pt x="71" y="161"/>
                      <a:pt x="71" y="159"/>
                      <a:pt x="71" y="159"/>
                    </a:cubicBezTo>
                    <a:cubicBezTo>
                      <a:pt x="70" y="159"/>
                      <a:pt x="70" y="159"/>
                      <a:pt x="70" y="159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73" y="157"/>
                      <a:pt x="74" y="156"/>
                      <a:pt x="75" y="156"/>
                    </a:cubicBezTo>
                    <a:cubicBezTo>
                      <a:pt x="75" y="155"/>
                      <a:pt x="77" y="155"/>
                      <a:pt x="77" y="155"/>
                    </a:cubicBezTo>
                    <a:cubicBezTo>
                      <a:pt x="78" y="152"/>
                      <a:pt x="78" y="152"/>
                      <a:pt x="78" y="15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82" y="149"/>
                      <a:pt x="82" y="149"/>
                      <a:pt x="82" y="149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90" y="147"/>
                      <a:pt x="90" y="147"/>
                      <a:pt x="90" y="147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8" y="142"/>
                      <a:pt x="98" y="142"/>
                      <a:pt x="98" y="142"/>
                    </a:cubicBezTo>
                    <a:cubicBezTo>
                      <a:pt x="98" y="142"/>
                      <a:pt x="100" y="141"/>
                      <a:pt x="100" y="141"/>
                    </a:cubicBezTo>
                    <a:cubicBezTo>
                      <a:pt x="100" y="141"/>
                      <a:pt x="101" y="139"/>
                      <a:pt x="101" y="139"/>
                    </a:cubicBezTo>
                    <a:cubicBezTo>
                      <a:pt x="103" y="138"/>
                      <a:pt x="103" y="138"/>
                      <a:pt x="103" y="138"/>
                    </a:cubicBezTo>
                    <a:cubicBezTo>
                      <a:pt x="105" y="135"/>
                      <a:pt x="105" y="135"/>
                      <a:pt x="105" y="135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5" y="130"/>
                      <a:pt x="103" y="128"/>
                      <a:pt x="102" y="128"/>
                    </a:cubicBezTo>
                    <a:cubicBezTo>
                      <a:pt x="102" y="127"/>
                      <a:pt x="100" y="126"/>
                      <a:pt x="100" y="126"/>
                    </a:cubicBezTo>
                    <a:cubicBezTo>
                      <a:pt x="100" y="126"/>
                      <a:pt x="97" y="125"/>
                      <a:pt x="97" y="125"/>
                    </a:cubicBezTo>
                    <a:cubicBezTo>
                      <a:pt x="97" y="125"/>
                      <a:pt x="95" y="126"/>
                      <a:pt x="95" y="126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3" y="123"/>
                      <a:pt x="94" y="123"/>
                    </a:cubicBezTo>
                    <a:cubicBezTo>
                      <a:pt x="94" y="123"/>
                      <a:pt x="94" y="122"/>
                      <a:pt x="94" y="122"/>
                    </a:cubicBezTo>
                    <a:cubicBezTo>
                      <a:pt x="94" y="121"/>
                      <a:pt x="94" y="121"/>
                      <a:pt x="94" y="121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5" y="119"/>
                      <a:pt x="95" y="119"/>
                      <a:pt x="95" y="119"/>
                    </a:cubicBezTo>
                    <a:cubicBezTo>
                      <a:pt x="95" y="119"/>
                      <a:pt x="96" y="118"/>
                      <a:pt x="96" y="117"/>
                    </a:cubicBezTo>
                    <a:cubicBezTo>
                      <a:pt x="96" y="117"/>
                      <a:pt x="97" y="115"/>
                      <a:pt x="97" y="115"/>
                    </a:cubicBezTo>
                    <a:cubicBezTo>
                      <a:pt x="97" y="115"/>
                      <a:pt x="96" y="114"/>
                      <a:pt x="96" y="113"/>
                    </a:cubicBezTo>
                    <a:cubicBezTo>
                      <a:pt x="95" y="113"/>
                      <a:pt x="95" y="113"/>
                      <a:pt x="96" y="112"/>
                    </a:cubicBezTo>
                    <a:cubicBezTo>
                      <a:pt x="96" y="112"/>
                      <a:pt x="96" y="111"/>
                      <a:pt x="96" y="111"/>
                    </a:cubicBezTo>
                    <a:cubicBezTo>
                      <a:pt x="96" y="111"/>
                      <a:pt x="96" y="109"/>
                      <a:pt x="95" y="109"/>
                    </a:cubicBezTo>
                    <a:cubicBezTo>
                      <a:pt x="95" y="109"/>
                      <a:pt x="93" y="110"/>
                      <a:pt x="93" y="110"/>
                    </a:cubicBezTo>
                    <a:cubicBezTo>
                      <a:pt x="93" y="110"/>
                      <a:pt x="90" y="109"/>
                      <a:pt x="90" y="109"/>
                    </a:cubicBezTo>
                    <a:cubicBezTo>
                      <a:pt x="90" y="109"/>
                      <a:pt x="89" y="108"/>
                      <a:pt x="89" y="108"/>
                    </a:cubicBezTo>
                    <a:cubicBezTo>
                      <a:pt x="89" y="108"/>
                      <a:pt x="89" y="106"/>
                      <a:pt x="88" y="106"/>
                    </a:cubicBezTo>
                    <a:cubicBezTo>
                      <a:pt x="87" y="105"/>
                      <a:pt x="87" y="106"/>
                      <a:pt x="87" y="106"/>
                    </a:cubicBezTo>
                    <a:cubicBezTo>
                      <a:pt x="86" y="108"/>
                      <a:pt x="86" y="108"/>
                      <a:pt x="86" y="108"/>
                    </a:cubicBezTo>
                    <a:cubicBezTo>
                      <a:pt x="86" y="108"/>
                      <a:pt x="84" y="108"/>
                      <a:pt x="83" y="107"/>
                    </a:cubicBezTo>
                    <a:cubicBezTo>
                      <a:pt x="83" y="107"/>
                      <a:pt x="82" y="107"/>
                      <a:pt x="82" y="107"/>
                    </a:cubicBezTo>
                    <a:cubicBezTo>
                      <a:pt x="81" y="107"/>
                      <a:pt x="81" y="106"/>
                      <a:pt x="81" y="105"/>
                    </a:cubicBezTo>
                    <a:cubicBezTo>
                      <a:pt x="80" y="104"/>
                      <a:pt x="80" y="105"/>
                      <a:pt x="79" y="105"/>
                    </a:cubicBezTo>
                    <a:cubicBezTo>
                      <a:pt x="79" y="105"/>
                      <a:pt x="77" y="105"/>
                      <a:pt x="77" y="105"/>
                    </a:cubicBezTo>
                    <a:cubicBezTo>
                      <a:pt x="77" y="105"/>
                      <a:pt x="75" y="103"/>
                      <a:pt x="75" y="103"/>
                    </a:cubicBezTo>
                    <a:cubicBezTo>
                      <a:pt x="75" y="102"/>
                      <a:pt x="74" y="102"/>
                      <a:pt x="74" y="102"/>
                    </a:cubicBezTo>
                    <a:cubicBezTo>
                      <a:pt x="74" y="102"/>
                      <a:pt x="72" y="103"/>
                      <a:pt x="72" y="103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71" y="107"/>
                      <a:pt x="71" y="107"/>
                      <a:pt x="71" y="107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9"/>
                      <a:pt x="65" y="109"/>
                      <a:pt x="64" y="108"/>
                    </a:cubicBezTo>
                    <a:cubicBezTo>
                      <a:pt x="64" y="108"/>
                      <a:pt x="64" y="108"/>
                      <a:pt x="63" y="108"/>
                    </a:cubicBezTo>
                    <a:cubicBezTo>
                      <a:pt x="62" y="108"/>
                      <a:pt x="62" y="108"/>
                      <a:pt x="62" y="108"/>
                    </a:cubicBezTo>
                    <a:cubicBezTo>
                      <a:pt x="62" y="108"/>
                      <a:pt x="60" y="109"/>
                      <a:pt x="60" y="109"/>
                    </a:cubicBezTo>
                    <a:cubicBezTo>
                      <a:pt x="60" y="109"/>
                      <a:pt x="59" y="107"/>
                      <a:pt x="59" y="107"/>
                    </a:cubicBezTo>
                    <a:cubicBezTo>
                      <a:pt x="59" y="107"/>
                      <a:pt x="57" y="106"/>
                      <a:pt x="57" y="105"/>
                    </a:cubicBezTo>
                    <a:cubicBezTo>
                      <a:pt x="57" y="105"/>
                      <a:pt x="57" y="106"/>
                      <a:pt x="57" y="106"/>
                    </a:cubicBezTo>
                    <a:cubicBezTo>
                      <a:pt x="57" y="106"/>
                      <a:pt x="56" y="107"/>
                      <a:pt x="55" y="107"/>
                    </a:cubicBezTo>
                    <a:cubicBezTo>
                      <a:pt x="55" y="107"/>
                      <a:pt x="54" y="108"/>
                      <a:pt x="54" y="108"/>
                    </a:cubicBezTo>
                    <a:cubicBezTo>
                      <a:pt x="53" y="108"/>
                      <a:pt x="54" y="106"/>
                      <a:pt x="54" y="106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52" y="103"/>
                      <a:pt x="52" y="102"/>
                    </a:cubicBezTo>
                    <a:cubicBezTo>
                      <a:pt x="51" y="102"/>
                      <a:pt x="50" y="101"/>
                      <a:pt x="50" y="101"/>
                    </a:cubicBezTo>
                    <a:cubicBezTo>
                      <a:pt x="50" y="101"/>
                      <a:pt x="48" y="101"/>
                      <a:pt x="48" y="101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6" y="101"/>
                      <a:pt x="45" y="101"/>
                      <a:pt x="44" y="102"/>
                    </a:cubicBezTo>
                    <a:cubicBezTo>
                      <a:pt x="44" y="102"/>
                      <a:pt x="43" y="103"/>
                      <a:pt x="42" y="102"/>
                    </a:cubicBezTo>
                    <a:cubicBezTo>
                      <a:pt x="42" y="102"/>
                      <a:pt x="43" y="100"/>
                      <a:pt x="43" y="100"/>
                    </a:cubicBezTo>
                    <a:cubicBezTo>
                      <a:pt x="43" y="100"/>
                      <a:pt x="43" y="98"/>
                      <a:pt x="43" y="98"/>
                    </a:cubicBezTo>
                    <a:cubicBezTo>
                      <a:pt x="42" y="97"/>
                      <a:pt x="42" y="99"/>
                      <a:pt x="42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39" y="101"/>
                      <a:pt x="38" y="101"/>
                      <a:pt x="38" y="101"/>
                    </a:cubicBezTo>
                    <a:cubicBezTo>
                      <a:pt x="37" y="101"/>
                      <a:pt x="36" y="102"/>
                      <a:pt x="34" y="102"/>
                    </a:cubicBezTo>
                    <a:cubicBezTo>
                      <a:pt x="33" y="102"/>
                      <a:pt x="32" y="103"/>
                      <a:pt x="32" y="102"/>
                    </a:cubicBezTo>
                    <a:cubicBezTo>
                      <a:pt x="31" y="102"/>
                      <a:pt x="31" y="101"/>
                      <a:pt x="31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9"/>
                      <a:pt x="30" y="98"/>
                      <a:pt x="30" y="97"/>
                    </a:cubicBezTo>
                    <a:cubicBezTo>
                      <a:pt x="29" y="96"/>
                      <a:pt x="30" y="96"/>
                      <a:pt x="30" y="95"/>
                    </a:cubicBezTo>
                    <a:cubicBezTo>
                      <a:pt x="30" y="95"/>
                      <a:pt x="32" y="94"/>
                      <a:pt x="32" y="94"/>
                    </a:cubicBezTo>
                    <a:cubicBezTo>
                      <a:pt x="32" y="93"/>
                      <a:pt x="33" y="93"/>
                      <a:pt x="33" y="93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2"/>
                      <a:pt x="36" y="89"/>
                      <a:pt x="36" y="88"/>
                    </a:cubicBezTo>
                    <a:cubicBezTo>
                      <a:pt x="36" y="88"/>
                      <a:pt x="36" y="88"/>
                      <a:pt x="35" y="88"/>
                    </a:cubicBezTo>
                    <a:cubicBezTo>
                      <a:pt x="34" y="88"/>
                      <a:pt x="34" y="87"/>
                      <a:pt x="34" y="87"/>
                    </a:cubicBezTo>
                    <a:cubicBezTo>
                      <a:pt x="34" y="87"/>
                      <a:pt x="34" y="85"/>
                      <a:pt x="34" y="85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9" y="84"/>
                      <a:pt x="27" y="85"/>
                      <a:pt x="26" y="85"/>
                    </a:cubicBezTo>
                    <a:cubicBezTo>
                      <a:pt x="26" y="85"/>
                      <a:pt x="24" y="85"/>
                      <a:pt x="24" y="85"/>
                    </a:cubicBezTo>
                    <a:cubicBezTo>
                      <a:pt x="23" y="85"/>
                      <a:pt x="22" y="84"/>
                      <a:pt x="22" y="84"/>
                    </a:cubicBezTo>
                    <a:cubicBezTo>
                      <a:pt x="22" y="84"/>
                      <a:pt x="18" y="85"/>
                      <a:pt x="18" y="85"/>
                    </a:cubicBezTo>
                    <a:cubicBezTo>
                      <a:pt x="18" y="85"/>
                      <a:pt x="17" y="85"/>
                      <a:pt x="17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87"/>
                      <a:pt x="11" y="88"/>
                      <a:pt x="11" y="88"/>
                    </a:cubicBezTo>
                    <a:cubicBezTo>
                      <a:pt x="10" y="88"/>
                      <a:pt x="9" y="88"/>
                      <a:pt x="8" y="88"/>
                    </a:cubicBezTo>
                    <a:cubicBezTo>
                      <a:pt x="8" y="88"/>
                      <a:pt x="7" y="89"/>
                      <a:pt x="7" y="89"/>
                    </a:cubicBezTo>
                    <a:cubicBezTo>
                      <a:pt x="7" y="89"/>
                      <a:pt x="5" y="90"/>
                      <a:pt x="4" y="9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59"/>
                      <a:pt x="19" y="53"/>
                      <a:pt x="18" y="50"/>
                    </a:cubicBezTo>
                    <a:cubicBezTo>
                      <a:pt x="17" y="47"/>
                      <a:pt x="6" y="56"/>
                      <a:pt x="5" y="53"/>
                    </a:cubicBezTo>
                    <a:cubicBezTo>
                      <a:pt x="4" y="47"/>
                      <a:pt x="7" y="48"/>
                      <a:pt x="12" y="4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3" y="30"/>
                      <a:pt x="3" y="27"/>
                    </a:cubicBezTo>
                    <a:cubicBezTo>
                      <a:pt x="3" y="24"/>
                      <a:pt x="6" y="23"/>
                      <a:pt x="6" y="23"/>
                    </a:cubicBezTo>
                    <a:cubicBezTo>
                      <a:pt x="9" y="22"/>
                      <a:pt x="11" y="20"/>
                      <a:pt x="14" y="18"/>
                    </a:cubicBezTo>
                    <a:cubicBezTo>
                      <a:pt x="17" y="14"/>
                      <a:pt x="20" y="16"/>
                      <a:pt x="22" y="15"/>
                    </a:cubicBezTo>
                    <a:cubicBezTo>
                      <a:pt x="25" y="13"/>
                      <a:pt x="25" y="15"/>
                      <a:pt x="35" y="17"/>
                    </a:cubicBezTo>
                    <a:cubicBezTo>
                      <a:pt x="37" y="16"/>
                      <a:pt x="41" y="16"/>
                      <a:pt x="42" y="14"/>
                    </a:cubicBezTo>
                    <a:cubicBezTo>
                      <a:pt x="44" y="12"/>
                      <a:pt x="47" y="13"/>
                      <a:pt x="47" y="9"/>
                    </a:cubicBezTo>
                    <a:cubicBezTo>
                      <a:pt x="48" y="3"/>
                      <a:pt x="59" y="7"/>
                      <a:pt x="59" y="5"/>
                    </a:cubicBezTo>
                    <a:cubicBezTo>
                      <a:pt x="61" y="5"/>
                      <a:pt x="63" y="0"/>
                      <a:pt x="68" y="0"/>
                    </a:cubicBezTo>
                    <a:cubicBezTo>
                      <a:pt x="72" y="1"/>
                      <a:pt x="73" y="2"/>
                      <a:pt x="76" y="3"/>
                    </a:cubicBezTo>
                    <a:cubicBezTo>
                      <a:pt x="87" y="10"/>
                      <a:pt x="82" y="14"/>
                      <a:pt x="95" y="18"/>
                    </a:cubicBezTo>
                    <a:cubicBezTo>
                      <a:pt x="106" y="21"/>
                      <a:pt x="119" y="24"/>
                      <a:pt x="130" y="26"/>
                    </a:cubicBezTo>
                    <a:cubicBezTo>
                      <a:pt x="140" y="27"/>
                      <a:pt x="150" y="31"/>
                      <a:pt x="160" y="35"/>
                    </a:cubicBezTo>
                    <a:cubicBezTo>
                      <a:pt x="160" y="35"/>
                      <a:pt x="197" y="52"/>
                      <a:pt x="198" y="53"/>
                    </a:cubicBezTo>
                    <a:cubicBezTo>
                      <a:pt x="199" y="53"/>
                      <a:pt x="220" y="49"/>
                      <a:pt x="221" y="49"/>
                    </a:cubicBezTo>
                    <a:cubicBezTo>
                      <a:pt x="222" y="49"/>
                      <a:pt x="229" y="50"/>
                      <a:pt x="234" y="53"/>
                    </a:cubicBezTo>
                    <a:cubicBezTo>
                      <a:pt x="237" y="56"/>
                      <a:pt x="247" y="63"/>
                      <a:pt x="247" y="63"/>
                    </a:cubicBezTo>
                    <a:cubicBezTo>
                      <a:pt x="249" y="64"/>
                      <a:pt x="261" y="62"/>
                      <a:pt x="261" y="62"/>
                    </a:cubicBezTo>
                    <a:cubicBezTo>
                      <a:pt x="269" y="62"/>
                      <a:pt x="276" y="71"/>
                      <a:pt x="280" y="72"/>
                    </a:cubicBezTo>
                    <a:cubicBezTo>
                      <a:pt x="285" y="73"/>
                      <a:pt x="297" y="67"/>
                      <a:pt x="302" y="72"/>
                    </a:cubicBezTo>
                    <a:cubicBezTo>
                      <a:pt x="302" y="72"/>
                      <a:pt x="312" y="73"/>
                      <a:pt x="313" y="78"/>
                    </a:cubicBezTo>
                    <a:cubicBezTo>
                      <a:pt x="315" y="83"/>
                      <a:pt x="319" y="91"/>
                      <a:pt x="319" y="91"/>
                    </a:cubicBezTo>
                    <a:cubicBezTo>
                      <a:pt x="332" y="96"/>
                      <a:pt x="332" y="96"/>
                      <a:pt x="332" y="96"/>
                    </a:cubicBezTo>
                    <a:cubicBezTo>
                      <a:pt x="332" y="96"/>
                      <a:pt x="339" y="102"/>
                      <a:pt x="340" y="104"/>
                    </a:cubicBezTo>
                    <a:cubicBezTo>
                      <a:pt x="341" y="105"/>
                      <a:pt x="356" y="110"/>
                      <a:pt x="356" y="110"/>
                    </a:cubicBezTo>
                    <a:cubicBezTo>
                      <a:pt x="366" y="119"/>
                      <a:pt x="366" y="119"/>
                      <a:pt x="366" y="119"/>
                    </a:cubicBezTo>
                    <a:cubicBezTo>
                      <a:pt x="381" y="119"/>
                      <a:pt x="381" y="119"/>
                      <a:pt x="381" y="119"/>
                    </a:cubicBezTo>
                    <a:cubicBezTo>
                      <a:pt x="391" y="121"/>
                      <a:pt x="391" y="121"/>
                      <a:pt x="391" y="121"/>
                    </a:cubicBezTo>
                    <a:cubicBezTo>
                      <a:pt x="396" y="115"/>
                      <a:pt x="396" y="115"/>
                      <a:pt x="396" y="115"/>
                    </a:cubicBezTo>
                    <a:cubicBezTo>
                      <a:pt x="396" y="115"/>
                      <a:pt x="421" y="127"/>
                      <a:pt x="422" y="127"/>
                    </a:cubicBezTo>
                    <a:cubicBezTo>
                      <a:pt x="423" y="127"/>
                      <a:pt x="423" y="130"/>
                      <a:pt x="424" y="133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3" y="134"/>
                      <a:pt x="424" y="134"/>
                      <a:pt x="424" y="134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4" y="136"/>
                      <a:pt x="424" y="136"/>
                      <a:pt x="424" y="136"/>
                    </a:cubicBezTo>
                    <a:cubicBezTo>
                      <a:pt x="424" y="137"/>
                      <a:pt x="424" y="137"/>
                      <a:pt x="424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9"/>
                    </a:cubicBezTo>
                    <a:cubicBezTo>
                      <a:pt x="424" y="139"/>
                      <a:pt x="424" y="139"/>
                      <a:pt x="424" y="139"/>
                    </a:cubicBezTo>
                    <a:cubicBezTo>
                      <a:pt x="424" y="139"/>
                      <a:pt x="424" y="139"/>
                      <a:pt x="424" y="140"/>
                    </a:cubicBezTo>
                    <a:cubicBezTo>
                      <a:pt x="424" y="140"/>
                      <a:pt x="424" y="140"/>
                      <a:pt x="424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6" y="141"/>
                      <a:pt x="426" y="141"/>
                    </a:cubicBezTo>
                    <a:cubicBezTo>
                      <a:pt x="426" y="141"/>
                      <a:pt x="426" y="141"/>
                      <a:pt x="427" y="141"/>
                    </a:cubicBezTo>
                    <a:cubicBezTo>
                      <a:pt x="427" y="141"/>
                      <a:pt x="427" y="141"/>
                      <a:pt x="428" y="141"/>
                    </a:cubicBezTo>
                    <a:cubicBezTo>
                      <a:pt x="428" y="141"/>
                      <a:pt x="428" y="141"/>
                      <a:pt x="428" y="141"/>
                    </a:cubicBezTo>
                    <a:cubicBezTo>
                      <a:pt x="428" y="141"/>
                      <a:pt x="429" y="141"/>
                      <a:pt x="429" y="140"/>
                    </a:cubicBezTo>
                    <a:cubicBezTo>
                      <a:pt x="442" y="143"/>
                      <a:pt x="442" y="143"/>
                      <a:pt x="442" y="143"/>
                    </a:cubicBezTo>
                    <a:cubicBezTo>
                      <a:pt x="445" y="144"/>
                      <a:pt x="445" y="146"/>
                      <a:pt x="448" y="148"/>
                    </a:cubicBezTo>
                    <a:cubicBezTo>
                      <a:pt x="456" y="145"/>
                      <a:pt x="456" y="145"/>
                      <a:pt x="456" y="145"/>
                    </a:cubicBezTo>
                    <a:cubicBezTo>
                      <a:pt x="466" y="152"/>
                      <a:pt x="466" y="152"/>
                      <a:pt x="466" y="152"/>
                    </a:cubicBezTo>
                    <a:cubicBezTo>
                      <a:pt x="475" y="149"/>
                      <a:pt x="475" y="149"/>
                      <a:pt x="475" y="149"/>
                    </a:cubicBezTo>
                    <a:cubicBezTo>
                      <a:pt x="484" y="149"/>
                      <a:pt x="484" y="149"/>
                      <a:pt x="484" y="149"/>
                    </a:cubicBezTo>
                    <a:cubicBezTo>
                      <a:pt x="484" y="147"/>
                      <a:pt x="505" y="149"/>
                      <a:pt x="496" y="159"/>
                    </a:cubicBezTo>
                    <a:close/>
                    <a:moveTo>
                      <a:pt x="506" y="281"/>
                    </a:moveTo>
                    <a:cubicBezTo>
                      <a:pt x="506" y="281"/>
                      <a:pt x="506" y="281"/>
                      <a:pt x="506" y="281"/>
                    </a:cubicBezTo>
                    <a:cubicBezTo>
                      <a:pt x="506" y="287"/>
                      <a:pt x="516" y="285"/>
                      <a:pt x="521" y="289"/>
                    </a:cubicBezTo>
                    <a:cubicBezTo>
                      <a:pt x="523" y="291"/>
                      <a:pt x="521" y="296"/>
                      <a:pt x="524" y="297"/>
                    </a:cubicBezTo>
                    <a:cubicBezTo>
                      <a:pt x="531" y="303"/>
                      <a:pt x="534" y="292"/>
                      <a:pt x="528" y="281"/>
                    </a:cubicBezTo>
                    <a:cubicBezTo>
                      <a:pt x="526" y="279"/>
                      <a:pt x="523" y="279"/>
                      <a:pt x="520" y="279"/>
                    </a:cubicBezTo>
                    <a:cubicBezTo>
                      <a:pt x="515" y="279"/>
                      <a:pt x="505" y="276"/>
                      <a:pt x="506" y="281"/>
                    </a:cubicBezTo>
                    <a:close/>
                    <a:moveTo>
                      <a:pt x="448" y="300"/>
                    </a:moveTo>
                    <a:cubicBezTo>
                      <a:pt x="448" y="300"/>
                      <a:pt x="448" y="300"/>
                      <a:pt x="448" y="300"/>
                    </a:cubicBezTo>
                    <a:cubicBezTo>
                      <a:pt x="452" y="301"/>
                      <a:pt x="456" y="297"/>
                      <a:pt x="460" y="299"/>
                    </a:cubicBezTo>
                    <a:cubicBezTo>
                      <a:pt x="462" y="301"/>
                      <a:pt x="461" y="305"/>
                      <a:pt x="462" y="308"/>
                    </a:cubicBezTo>
                    <a:cubicBezTo>
                      <a:pt x="456" y="314"/>
                      <a:pt x="472" y="313"/>
                      <a:pt x="473" y="313"/>
                    </a:cubicBezTo>
                    <a:cubicBezTo>
                      <a:pt x="473" y="315"/>
                      <a:pt x="475" y="320"/>
                      <a:pt x="478" y="318"/>
                    </a:cubicBezTo>
                    <a:cubicBezTo>
                      <a:pt x="494" y="299"/>
                      <a:pt x="494" y="299"/>
                      <a:pt x="494" y="299"/>
                    </a:cubicBezTo>
                    <a:cubicBezTo>
                      <a:pt x="494" y="297"/>
                      <a:pt x="493" y="295"/>
                      <a:pt x="491" y="295"/>
                    </a:cubicBezTo>
                    <a:cubicBezTo>
                      <a:pt x="487" y="293"/>
                      <a:pt x="482" y="297"/>
                      <a:pt x="479" y="295"/>
                    </a:cubicBezTo>
                    <a:cubicBezTo>
                      <a:pt x="476" y="293"/>
                      <a:pt x="482" y="285"/>
                      <a:pt x="478" y="282"/>
                    </a:cubicBezTo>
                    <a:cubicBezTo>
                      <a:pt x="470" y="276"/>
                      <a:pt x="467" y="283"/>
                      <a:pt x="461" y="288"/>
                    </a:cubicBezTo>
                    <a:cubicBezTo>
                      <a:pt x="457" y="291"/>
                      <a:pt x="451" y="292"/>
                      <a:pt x="447" y="296"/>
                    </a:cubicBezTo>
                    <a:cubicBezTo>
                      <a:pt x="446" y="297"/>
                      <a:pt x="447" y="300"/>
                      <a:pt x="448" y="300"/>
                    </a:cubicBezTo>
                    <a:close/>
                    <a:moveTo>
                      <a:pt x="391" y="329"/>
                    </a:moveTo>
                    <a:cubicBezTo>
                      <a:pt x="391" y="329"/>
                      <a:pt x="391" y="329"/>
                      <a:pt x="391" y="329"/>
                    </a:cubicBezTo>
                    <a:cubicBezTo>
                      <a:pt x="387" y="332"/>
                      <a:pt x="395" y="337"/>
                      <a:pt x="397" y="337"/>
                    </a:cubicBezTo>
                    <a:cubicBezTo>
                      <a:pt x="399" y="337"/>
                      <a:pt x="411" y="329"/>
                      <a:pt x="411" y="326"/>
                    </a:cubicBezTo>
                    <a:cubicBezTo>
                      <a:pt x="410" y="322"/>
                      <a:pt x="405" y="321"/>
                      <a:pt x="402" y="321"/>
                    </a:cubicBezTo>
                    <a:cubicBezTo>
                      <a:pt x="398" y="322"/>
                      <a:pt x="394" y="326"/>
                      <a:pt x="391" y="32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49" name="Freeform 146"/>
              <p:cNvSpPr>
                <a:spLocks noEditPoints="1"/>
              </p:cNvSpPr>
              <p:nvPr/>
            </p:nvSpPr>
            <p:spPr bwMode="auto">
              <a:xfrm>
                <a:off x="17836789" y="10466234"/>
                <a:ext cx="1888962" cy="1705472"/>
              </a:xfrm>
              <a:custGeom>
                <a:avLst/>
                <a:gdLst>
                  <a:gd name="T0" fmla="*/ 263 w 408"/>
                  <a:gd name="T1" fmla="*/ 27 h 380"/>
                  <a:gd name="T2" fmla="*/ 184 w 408"/>
                  <a:gd name="T3" fmla="*/ 62 h 380"/>
                  <a:gd name="T4" fmla="*/ 187 w 408"/>
                  <a:gd name="T5" fmla="*/ 95 h 380"/>
                  <a:gd name="T6" fmla="*/ 179 w 408"/>
                  <a:gd name="T7" fmla="*/ 109 h 380"/>
                  <a:gd name="T8" fmla="*/ 168 w 408"/>
                  <a:gd name="T9" fmla="*/ 118 h 380"/>
                  <a:gd name="T10" fmla="*/ 128 w 408"/>
                  <a:gd name="T11" fmla="*/ 89 h 380"/>
                  <a:gd name="T12" fmla="*/ 141 w 408"/>
                  <a:gd name="T13" fmla="*/ 145 h 380"/>
                  <a:gd name="T14" fmla="*/ 138 w 408"/>
                  <a:gd name="T15" fmla="*/ 166 h 380"/>
                  <a:gd name="T16" fmla="*/ 152 w 408"/>
                  <a:gd name="T17" fmla="*/ 191 h 380"/>
                  <a:gd name="T18" fmla="*/ 154 w 408"/>
                  <a:gd name="T19" fmla="*/ 172 h 380"/>
                  <a:gd name="T20" fmla="*/ 214 w 408"/>
                  <a:gd name="T21" fmla="*/ 210 h 380"/>
                  <a:gd name="T22" fmla="*/ 187 w 408"/>
                  <a:gd name="T23" fmla="*/ 202 h 380"/>
                  <a:gd name="T24" fmla="*/ 199 w 408"/>
                  <a:gd name="T25" fmla="*/ 234 h 380"/>
                  <a:gd name="T26" fmla="*/ 164 w 408"/>
                  <a:gd name="T27" fmla="*/ 233 h 380"/>
                  <a:gd name="T28" fmla="*/ 133 w 408"/>
                  <a:gd name="T29" fmla="*/ 212 h 380"/>
                  <a:gd name="T30" fmla="*/ 67 w 408"/>
                  <a:gd name="T31" fmla="*/ 211 h 380"/>
                  <a:gd name="T32" fmla="*/ 71 w 408"/>
                  <a:gd name="T33" fmla="*/ 194 h 380"/>
                  <a:gd name="T34" fmla="*/ 29 w 408"/>
                  <a:gd name="T35" fmla="*/ 157 h 380"/>
                  <a:gd name="T36" fmla="*/ 89 w 408"/>
                  <a:gd name="T37" fmla="*/ 68 h 380"/>
                  <a:gd name="T38" fmla="*/ 195 w 408"/>
                  <a:gd name="T39" fmla="*/ 33 h 380"/>
                  <a:gd name="T40" fmla="*/ 184 w 408"/>
                  <a:gd name="T41" fmla="*/ 157 h 380"/>
                  <a:gd name="T42" fmla="*/ 353 w 408"/>
                  <a:gd name="T43" fmla="*/ 252 h 380"/>
                  <a:gd name="T44" fmla="*/ 393 w 408"/>
                  <a:gd name="T45" fmla="*/ 297 h 380"/>
                  <a:gd name="T46" fmla="*/ 373 w 408"/>
                  <a:gd name="T47" fmla="*/ 331 h 380"/>
                  <a:gd name="T48" fmla="*/ 370 w 408"/>
                  <a:gd name="T49" fmla="*/ 333 h 380"/>
                  <a:gd name="T50" fmla="*/ 174 w 408"/>
                  <a:gd name="T51" fmla="*/ 162 h 380"/>
                  <a:gd name="T52" fmla="*/ 262 w 408"/>
                  <a:gd name="T53" fmla="*/ 176 h 380"/>
                  <a:gd name="T54" fmla="*/ 205 w 408"/>
                  <a:gd name="T55" fmla="*/ 72 h 380"/>
                  <a:gd name="T56" fmla="*/ 233 w 408"/>
                  <a:gd name="T57" fmla="*/ 105 h 380"/>
                  <a:gd name="T58" fmla="*/ 281 w 408"/>
                  <a:gd name="T59" fmla="*/ 146 h 380"/>
                  <a:gd name="T60" fmla="*/ 277 w 408"/>
                  <a:gd name="T61" fmla="*/ 131 h 380"/>
                  <a:gd name="T62" fmla="*/ 288 w 408"/>
                  <a:gd name="T63" fmla="*/ 180 h 380"/>
                  <a:gd name="T64" fmla="*/ 288 w 408"/>
                  <a:gd name="T65" fmla="*/ 190 h 380"/>
                  <a:gd name="T66" fmla="*/ 315 w 408"/>
                  <a:gd name="T67" fmla="*/ 213 h 380"/>
                  <a:gd name="T68" fmla="*/ 279 w 408"/>
                  <a:gd name="T69" fmla="*/ 292 h 380"/>
                  <a:gd name="T70" fmla="*/ 239 w 408"/>
                  <a:gd name="T71" fmla="*/ 288 h 380"/>
                  <a:gd name="T72" fmla="*/ 255 w 408"/>
                  <a:gd name="T73" fmla="*/ 287 h 380"/>
                  <a:gd name="T74" fmla="*/ 274 w 408"/>
                  <a:gd name="T75" fmla="*/ 259 h 380"/>
                  <a:gd name="T76" fmla="*/ 267 w 408"/>
                  <a:gd name="T77" fmla="*/ 256 h 380"/>
                  <a:gd name="T78" fmla="*/ 244 w 408"/>
                  <a:gd name="T79" fmla="*/ 271 h 380"/>
                  <a:gd name="T80" fmla="*/ 219 w 408"/>
                  <a:gd name="T81" fmla="*/ 239 h 380"/>
                  <a:gd name="T82" fmla="*/ 245 w 408"/>
                  <a:gd name="T83" fmla="*/ 240 h 380"/>
                  <a:gd name="T84" fmla="*/ 270 w 408"/>
                  <a:gd name="T85" fmla="*/ 236 h 380"/>
                  <a:gd name="T86" fmla="*/ 245 w 408"/>
                  <a:gd name="T87" fmla="*/ 222 h 380"/>
                  <a:gd name="T88" fmla="*/ 221 w 408"/>
                  <a:gd name="T89" fmla="*/ 357 h 380"/>
                  <a:gd name="T90" fmla="*/ 282 w 408"/>
                  <a:gd name="T91" fmla="*/ 356 h 380"/>
                  <a:gd name="T92" fmla="*/ 335 w 408"/>
                  <a:gd name="T93" fmla="*/ 353 h 380"/>
                  <a:gd name="T94" fmla="*/ 260 w 408"/>
                  <a:gd name="T95" fmla="*/ 372 h 380"/>
                  <a:gd name="T96" fmla="*/ 172 w 408"/>
                  <a:gd name="T97" fmla="*/ 319 h 380"/>
                  <a:gd name="T98" fmla="*/ 87 w 408"/>
                  <a:gd name="T99" fmla="*/ 238 h 380"/>
                  <a:gd name="T100" fmla="*/ 107 w 408"/>
                  <a:gd name="T101" fmla="*/ 292 h 380"/>
                  <a:gd name="T102" fmla="*/ 138 w 408"/>
                  <a:gd name="T103" fmla="*/ 298 h 380"/>
                  <a:gd name="T104" fmla="*/ 163 w 408"/>
                  <a:gd name="T105" fmla="*/ 298 h 380"/>
                  <a:gd name="T106" fmla="*/ 174 w 408"/>
                  <a:gd name="T107" fmla="*/ 293 h 380"/>
                  <a:gd name="T108" fmla="*/ 169 w 408"/>
                  <a:gd name="T109" fmla="*/ 263 h 380"/>
                  <a:gd name="T110" fmla="*/ 178 w 408"/>
                  <a:gd name="T111" fmla="*/ 247 h 380"/>
                  <a:gd name="T112" fmla="*/ 115 w 408"/>
                  <a:gd name="T113" fmla="*/ 223 h 380"/>
                  <a:gd name="T114" fmla="*/ 66 w 408"/>
                  <a:gd name="T115" fmla="*/ 265 h 380"/>
                  <a:gd name="T116" fmla="*/ 65 w 408"/>
                  <a:gd name="T117" fmla="*/ 242 h 380"/>
                  <a:gd name="T118" fmla="*/ 11 w 408"/>
                  <a:gd name="T119" fmla="*/ 161 h 380"/>
                  <a:gd name="T120" fmla="*/ 11 w 408"/>
                  <a:gd name="T121" fmla="*/ 15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8" h="380">
                    <a:moveTo>
                      <a:pt x="222" y="32"/>
                    </a:moveTo>
                    <a:cubicBezTo>
                      <a:pt x="227" y="30"/>
                      <a:pt x="227" y="30"/>
                      <a:pt x="227" y="30"/>
                    </a:cubicBezTo>
                    <a:cubicBezTo>
                      <a:pt x="227" y="30"/>
                      <a:pt x="233" y="28"/>
                      <a:pt x="234" y="28"/>
                    </a:cubicBezTo>
                    <a:cubicBezTo>
                      <a:pt x="235" y="28"/>
                      <a:pt x="240" y="27"/>
                      <a:pt x="241" y="26"/>
                    </a:cubicBezTo>
                    <a:cubicBezTo>
                      <a:pt x="242" y="26"/>
                      <a:pt x="245" y="24"/>
                      <a:pt x="246" y="23"/>
                    </a:cubicBezTo>
                    <a:cubicBezTo>
                      <a:pt x="247" y="23"/>
                      <a:pt x="249" y="23"/>
                      <a:pt x="251" y="21"/>
                    </a:cubicBezTo>
                    <a:cubicBezTo>
                      <a:pt x="252" y="20"/>
                      <a:pt x="253" y="17"/>
                      <a:pt x="253" y="16"/>
                    </a:cubicBezTo>
                    <a:cubicBezTo>
                      <a:pt x="253" y="15"/>
                      <a:pt x="252" y="15"/>
                      <a:pt x="251" y="12"/>
                    </a:cubicBezTo>
                    <a:cubicBezTo>
                      <a:pt x="249" y="9"/>
                      <a:pt x="247" y="7"/>
                      <a:pt x="247" y="6"/>
                    </a:cubicBezTo>
                    <a:cubicBezTo>
                      <a:pt x="246" y="4"/>
                      <a:pt x="246" y="2"/>
                      <a:pt x="247" y="2"/>
                    </a:cubicBezTo>
                    <a:cubicBezTo>
                      <a:pt x="248" y="1"/>
                      <a:pt x="251" y="0"/>
                      <a:pt x="253" y="0"/>
                    </a:cubicBezTo>
                    <a:cubicBezTo>
                      <a:pt x="255" y="1"/>
                      <a:pt x="260" y="2"/>
                      <a:pt x="261" y="2"/>
                    </a:cubicBezTo>
                    <a:cubicBezTo>
                      <a:pt x="262" y="2"/>
                      <a:pt x="267" y="5"/>
                      <a:pt x="267" y="5"/>
                    </a:cubicBezTo>
                    <a:cubicBezTo>
                      <a:pt x="267" y="5"/>
                      <a:pt x="269" y="10"/>
                      <a:pt x="269" y="11"/>
                    </a:cubicBezTo>
                    <a:cubicBezTo>
                      <a:pt x="269" y="12"/>
                      <a:pt x="274" y="18"/>
                      <a:pt x="272" y="18"/>
                    </a:cubicBezTo>
                    <a:cubicBezTo>
                      <a:pt x="271" y="18"/>
                      <a:pt x="267" y="19"/>
                      <a:pt x="267" y="19"/>
                    </a:cubicBezTo>
                    <a:cubicBezTo>
                      <a:pt x="265" y="22"/>
                      <a:pt x="265" y="22"/>
                      <a:pt x="265" y="22"/>
                    </a:cubicBezTo>
                    <a:cubicBezTo>
                      <a:pt x="265" y="22"/>
                      <a:pt x="263" y="26"/>
                      <a:pt x="263" y="27"/>
                    </a:cubicBezTo>
                    <a:cubicBezTo>
                      <a:pt x="263" y="28"/>
                      <a:pt x="262" y="33"/>
                      <a:pt x="262" y="33"/>
                    </a:cubicBezTo>
                    <a:cubicBezTo>
                      <a:pt x="267" y="44"/>
                      <a:pt x="267" y="44"/>
                      <a:pt x="267" y="44"/>
                    </a:cubicBezTo>
                    <a:cubicBezTo>
                      <a:pt x="262" y="51"/>
                      <a:pt x="262" y="51"/>
                      <a:pt x="262" y="51"/>
                    </a:cubicBezTo>
                    <a:cubicBezTo>
                      <a:pt x="258" y="55"/>
                      <a:pt x="258" y="55"/>
                      <a:pt x="258" y="55"/>
                    </a:cubicBezTo>
                    <a:cubicBezTo>
                      <a:pt x="258" y="55"/>
                      <a:pt x="252" y="55"/>
                      <a:pt x="252" y="54"/>
                    </a:cubicBezTo>
                    <a:cubicBezTo>
                      <a:pt x="252" y="53"/>
                      <a:pt x="248" y="51"/>
                      <a:pt x="248" y="51"/>
                    </a:cubicBezTo>
                    <a:cubicBezTo>
                      <a:pt x="248" y="51"/>
                      <a:pt x="242" y="52"/>
                      <a:pt x="241" y="53"/>
                    </a:cubicBezTo>
                    <a:cubicBezTo>
                      <a:pt x="240" y="53"/>
                      <a:pt x="226" y="54"/>
                      <a:pt x="226" y="54"/>
                    </a:cubicBezTo>
                    <a:cubicBezTo>
                      <a:pt x="226" y="54"/>
                      <a:pt x="223" y="53"/>
                      <a:pt x="222" y="53"/>
                    </a:cubicBezTo>
                    <a:cubicBezTo>
                      <a:pt x="221" y="53"/>
                      <a:pt x="216" y="53"/>
                      <a:pt x="216" y="53"/>
                    </a:cubicBezTo>
                    <a:cubicBezTo>
                      <a:pt x="215" y="49"/>
                      <a:pt x="215" y="49"/>
                      <a:pt x="215" y="49"/>
                    </a:cubicBezTo>
                    <a:cubicBezTo>
                      <a:pt x="211" y="50"/>
                      <a:pt x="211" y="50"/>
                      <a:pt x="211" y="50"/>
                    </a:cubicBezTo>
                    <a:cubicBezTo>
                      <a:pt x="210" y="54"/>
                      <a:pt x="210" y="54"/>
                      <a:pt x="210" y="54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0" y="60"/>
                      <a:pt x="200" y="60"/>
                      <a:pt x="200" y="60"/>
                    </a:cubicBezTo>
                    <a:cubicBezTo>
                      <a:pt x="190" y="60"/>
                      <a:pt x="190" y="60"/>
                      <a:pt x="190" y="60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62"/>
                      <a:pt x="184" y="62"/>
                      <a:pt x="184" y="62"/>
                    </a:cubicBezTo>
                    <a:cubicBezTo>
                      <a:pt x="181" y="68"/>
                      <a:pt x="181" y="68"/>
                      <a:pt x="181" y="68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1" y="73"/>
                      <a:pt x="170" y="74"/>
                    </a:cubicBezTo>
                    <a:cubicBezTo>
                      <a:pt x="170" y="74"/>
                      <a:pt x="166" y="73"/>
                      <a:pt x="166" y="73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2" y="81"/>
                      <a:pt x="162" y="81"/>
                      <a:pt x="162" y="81"/>
                    </a:cubicBezTo>
                    <a:cubicBezTo>
                      <a:pt x="166" y="83"/>
                      <a:pt x="166" y="83"/>
                      <a:pt x="166" y="83"/>
                    </a:cubicBezTo>
                    <a:cubicBezTo>
                      <a:pt x="166" y="83"/>
                      <a:pt x="169" y="84"/>
                      <a:pt x="169" y="85"/>
                    </a:cubicBezTo>
                    <a:cubicBezTo>
                      <a:pt x="169" y="85"/>
                      <a:pt x="168" y="87"/>
                      <a:pt x="168" y="87"/>
                    </a:cubicBezTo>
                    <a:cubicBezTo>
                      <a:pt x="168" y="92"/>
                      <a:pt x="168" y="92"/>
                      <a:pt x="168" y="92"/>
                    </a:cubicBezTo>
                    <a:cubicBezTo>
                      <a:pt x="168" y="92"/>
                      <a:pt x="171" y="93"/>
                      <a:pt x="172" y="93"/>
                    </a:cubicBezTo>
                    <a:cubicBezTo>
                      <a:pt x="172" y="93"/>
                      <a:pt x="175" y="91"/>
                      <a:pt x="175" y="91"/>
                    </a:cubicBezTo>
                    <a:cubicBezTo>
                      <a:pt x="175" y="90"/>
                      <a:pt x="176" y="89"/>
                      <a:pt x="176" y="89"/>
                    </a:cubicBezTo>
                    <a:cubicBezTo>
                      <a:pt x="178" y="91"/>
                      <a:pt x="178" y="91"/>
                      <a:pt x="178" y="91"/>
                    </a:cubicBezTo>
                    <a:cubicBezTo>
                      <a:pt x="178" y="91"/>
                      <a:pt x="179" y="93"/>
                      <a:pt x="180" y="93"/>
                    </a:cubicBezTo>
                    <a:cubicBezTo>
                      <a:pt x="180" y="93"/>
                      <a:pt x="183" y="93"/>
                      <a:pt x="183" y="93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92" y="99"/>
                      <a:pt x="192" y="99"/>
                      <a:pt x="192" y="99"/>
                    </a:cubicBezTo>
                    <a:cubicBezTo>
                      <a:pt x="192" y="99"/>
                      <a:pt x="196" y="101"/>
                      <a:pt x="195" y="102"/>
                    </a:cubicBezTo>
                    <a:cubicBezTo>
                      <a:pt x="193" y="103"/>
                      <a:pt x="191" y="104"/>
                      <a:pt x="190" y="104"/>
                    </a:cubicBezTo>
                    <a:cubicBezTo>
                      <a:pt x="190" y="104"/>
                      <a:pt x="188" y="103"/>
                      <a:pt x="188" y="102"/>
                    </a:cubicBezTo>
                    <a:cubicBezTo>
                      <a:pt x="188" y="100"/>
                      <a:pt x="187" y="99"/>
                      <a:pt x="186" y="99"/>
                    </a:cubicBezTo>
                    <a:cubicBezTo>
                      <a:pt x="185" y="99"/>
                      <a:pt x="183" y="97"/>
                      <a:pt x="183" y="97"/>
                    </a:cubicBezTo>
                    <a:cubicBezTo>
                      <a:pt x="182" y="97"/>
                      <a:pt x="180" y="97"/>
                      <a:pt x="179" y="98"/>
                    </a:cubicBezTo>
                    <a:cubicBezTo>
                      <a:pt x="178" y="98"/>
                      <a:pt x="176" y="98"/>
                      <a:pt x="176" y="97"/>
                    </a:cubicBezTo>
                    <a:cubicBezTo>
                      <a:pt x="175" y="97"/>
                      <a:pt x="174" y="94"/>
                      <a:pt x="174" y="94"/>
                    </a:cubicBezTo>
                    <a:cubicBezTo>
                      <a:pt x="169" y="93"/>
                      <a:pt x="169" y="93"/>
                      <a:pt x="169" y="93"/>
                    </a:cubicBezTo>
                    <a:cubicBezTo>
                      <a:pt x="169" y="93"/>
                      <a:pt x="168" y="94"/>
                      <a:pt x="168" y="95"/>
                    </a:cubicBezTo>
                    <a:cubicBezTo>
                      <a:pt x="168" y="95"/>
                      <a:pt x="166" y="97"/>
                      <a:pt x="166" y="97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7" y="102"/>
                      <a:pt x="167" y="102"/>
                      <a:pt x="167" y="102"/>
                    </a:cubicBezTo>
                    <a:cubicBezTo>
                      <a:pt x="171" y="105"/>
                      <a:pt x="171" y="105"/>
                      <a:pt x="171" y="105"/>
                    </a:cubicBezTo>
                    <a:cubicBezTo>
                      <a:pt x="171" y="105"/>
                      <a:pt x="176" y="106"/>
                      <a:pt x="176" y="106"/>
                    </a:cubicBezTo>
                    <a:cubicBezTo>
                      <a:pt x="177" y="106"/>
                      <a:pt x="179" y="109"/>
                      <a:pt x="179" y="109"/>
                    </a:cubicBezTo>
                    <a:cubicBezTo>
                      <a:pt x="179" y="112"/>
                      <a:pt x="179" y="112"/>
                      <a:pt x="179" y="112"/>
                    </a:cubicBezTo>
                    <a:cubicBezTo>
                      <a:pt x="178" y="115"/>
                      <a:pt x="178" y="115"/>
                      <a:pt x="178" y="115"/>
                    </a:cubicBezTo>
                    <a:cubicBezTo>
                      <a:pt x="178" y="115"/>
                      <a:pt x="178" y="117"/>
                      <a:pt x="176" y="116"/>
                    </a:cubicBezTo>
                    <a:cubicBezTo>
                      <a:pt x="174" y="115"/>
                      <a:pt x="173" y="114"/>
                      <a:pt x="173" y="114"/>
                    </a:cubicBezTo>
                    <a:cubicBezTo>
                      <a:pt x="170" y="113"/>
                      <a:pt x="170" y="113"/>
                      <a:pt x="170" y="113"/>
                    </a:cubicBezTo>
                    <a:cubicBezTo>
                      <a:pt x="169" y="109"/>
                      <a:pt x="169" y="109"/>
                      <a:pt x="169" y="109"/>
                    </a:cubicBezTo>
                    <a:cubicBezTo>
                      <a:pt x="169" y="109"/>
                      <a:pt x="167" y="107"/>
                      <a:pt x="167" y="107"/>
                    </a:cubicBezTo>
                    <a:cubicBezTo>
                      <a:pt x="166" y="107"/>
                      <a:pt x="161" y="104"/>
                      <a:pt x="161" y="104"/>
                    </a:cubicBezTo>
                    <a:cubicBezTo>
                      <a:pt x="155" y="104"/>
                      <a:pt x="155" y="104"/>
                      <a:pt x="155" y="104"/>
                    </a:cubicBezTo>
                    <a:cubicBezTo>
                      <a:pt x="151" y="104"/>
                      <a:pt x="151" y="104"/>
                      <a:pt x="151" y="104"/>
                    </a:cubicBezTo>
                    <a:cubicBezTo>
                      <a:pt x="150" y="107"/>
                      <a:pt x="150" y="107"/>
                      <a:pt x="150" y="107"/>
                    </a:cubicBezTo>
                    <a:cubicBezTo>
                      <a:pt x="150" y="107"/>
                      <a:pt x="150" y="109"/>
                      <a:pt x="151" y="109"/>
                    </a:cubicBezTo>
                    <a:cubicBezTo>
                      <a:pt x="151" y="110"/>
                      <a:pt x="154" y="112"/>
                      <a:pt x="154" y="112"/>
                    </a:cubicBezTo>
                    <a:cubicBezTo>
                      <a:pt x="154" y="112"/>
                      <a:pt x="156" y="112"/>
                      <a:pt x="156" y="113"/>
                    </a:cubicBezTo>
                    <a:cubicBezTo>
                      <a:pt x="157" y="114"/>
                      <a:pt x="159" y="116"/>
                      <a:pt x="159" y="116"/>
                    </a:cubicBezTo>
                    <a:cubicBezTo>
                      <a:pt x="159" y="116"/>
                      <a:pt x="160" y="116"/>
                      <a:pt x="161" y="116"/>
                    </a:cubicBezTo>
                    <a:cubicBezTo>
                      <a:pt x="163" y="116"/>
                      <a:pt x="165" y="117"/>
                      <a:pt x="165" y="117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9" y="119"/>
                      <a:pt x="169" y="119"/>
                      <a:pt x="169" y="119"/>
                    </a:cubicBezTo>
                    <a:cubicBezTo>
                      <a:pt x="169" y="119"/>
                      <a:pt x="166" y="120"/>
                      <a:pt x="165" y="120"/>
                    </a:cubicBezTo>
                    <a:cubicBezTo>
                      <a:pt x="164" y="121"/>
                      <a:pt x="161" y="121"/>
                      <a:pt x="161" y="121"/>
                    </a:cubicBezTo>
                    <a:cubicBezTo>
                      <a:pt x="161" y="121"/>
                      <a:pt x="159" y="119"/>
                      <a:pt x="158" y="119"/>
                    </a:cubicBezTo>
                    <a:cubicBezTo>
                      <a:pt x="158" y="119"/>
                      <a:pt x="155" y="120"/>
                      <a:pt x="155" y="120"/>
                    </a:cubicBezTo>
                    <a:cubicBezTo>
                      <a:pt x="155" y="120"/>
                      <a:pt x="153" y="122"/>
                      <a:pt x="152" y="120"/>
                    </a:cubicBezTo>
                    <a:cubicBezTo>
                      <a:pt x="151" y="118"/>
                      <a:pt x="150" y="116"/>
                      <a:pt x="150" y="116"/>
                    </a:cubicBezTo>
                    <a:cubicBezTo>
                      <a:pt x="150" y="114"/>
                      <a:pt x="150" y="114"/>
                      <a:pt x="150" y="114"/>
                    </a:cubicBezTo>
                    <a:cubicBezTo>
                      <a:pt x="150" y="111"/>
                      <a:pt x="150" y="111"/>
                      <a:pt x="150" y="111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29" y="101"/>
                      <a:pt x="129" y="101"/>
                      <a:pt x="129" y="10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31" y="94"/>
                      <a:pt x="131" y="94"/>
                      <a:pt x="131" y="94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8" y="89"/>
                      <a:pt x="128" y="89"/>
                      <a:pt x="128" y="89"/>
                    </a:cubicBezTo>
                    <a:cubicBezTo>
                      <a:pt x="123" y="92"/>
                      <a:pt x="123" y="92"/>
                      <a:pt x="123" y="92"/>
                    </a:cubicBezTo>
                    <a:cubicBezTo>
                      <a:pt x="123" y="95"/>
                      <a:pt x="123" y="95"/>
                      <a:pt x="123" y="95"/>
                    </a:cubicBezTo>
                    <a:cubicBezTo>
                      <a:pt x="118" y="97"/>
                      <a:pt x="118" y="97"/>
                      <a:pt x="118" y="97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19" y="104"/>
                      <a:pt x="119" y="104"/>
                      <a:pt x="119" y="104"/>
                    </a:cubicBezTo>
                    <a:cubicBezTo>
                      <a:pt x="119" y="109"/>
                      <a:pt x="119" y="109"/>
                      <a:pt x="119" y="109"/>
                    </a:cubicBezTo>
                    <a:cubicBezTo>
                      <a:pt x="119" y="109"/>
                      <a:pt x="118" y="114"/>
                      <a:pt x="119" y="115"/>
                    </a:cubicBezTo>
                    <a:cubicBezTo>
                      <a:pt x="119" y="115"/>
                      <a:pt x="118" y="118"/>
                      <a:pt x="118" y="120"/>
                    </a:cubicBezTo>
                    <a:cubicBezTo>
                      <a:pt x="119" y="121"/>
                      <a:pt x="119" y="122"/>
                      <a:pt x="121" y="123"/>
                    </a:cubicBezTo>
                    <a:cubicBezTo>
                      <a:pt x="122" y="124"/>
                      <a:pt x="122" y="124"/>
                      <a:pt x="124" y="125"/>
                    </a:cubicBezTo>
                    <a:cubicBezTo>
                      <a:pt x="126" y="126"/>
                      <a:pt x="127" y="127"/>
                      <a:pt x="127" y="12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1"/>
                      <a:pt x="130" y="132"/>
                      <a:pt x="131" y="132"/>
                    </a:cubicBezTo>
                    <a:cubicBezTo>
                      <a:pt x="132" y="133"/>
                      <a:pt x="135" y="134"/>
                      <a:pt x="135" y="135"/>
                    </a:cubicBezTo>
                    <a:cubicBezTo>
                      <a:pt x="135" y="137"/>
                      <a:pt x="136" y="139"/>
                      <a:pt x="136" y="139"/>
                    </a:cubicBezTo>
                    <a:cubicBezTo>
                      <a:pt x="136" y="139"/>
                      <a:pt x="137" y="141"/>
                      <a:pt x="137" y="141"/>
                    </a:cubicBezTo>
                    <a:cubicBezTo>
                      <a:pt x="138" y="142"/>
                      <a:pt x="139" y="141"/>
                      <a:pt x="139" y="142"/>
                    </a:cubicBezTo>
                    <a:cubicBezTo>
                      <a:pt x="140" y="143"/>
                      <a:pt x="139" y="144"/>
                      <a:pt x="141" y="145"/>
                    </a:cubicBezTo>
                    <a:cubicBezTo>
                      <a:pt x="142" y="147"/>
                      <a:pt x="144" y="148"/>
                      <a:pt x="144" y="148"/>
                    </a:cubicBezTo>
                    <a:cubicBezTo>
                      <a:pt x="145" y="148"/>
                      <a:pt x="147" y="149"/>
                      <a:pt x="147" y="149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7" y="158"/>
                      <a:pt x="157" y="158"/>
                      <a:pt x="157" y="158"/>
                    </a:cubicBezTo>
                    <a:cubicBezTo>
                      <a:pt x="160" y="161"/>
                      <a:pt x="160" y="161"/>
                      <a:pt x="160" y="161"/>
                    </a:cubicBezTo>
                    <a:cubicBezTo>
                      <a:pt x="159" y="165"/>
                      <a:pt x="159" y="165"/>
                      <a:pt x="159" y="165"/>
                    </a:cubicBezTo>
                    <a:cubicBezTo>
                      <a:pt x="158" y="167"/>
                      <a:pt x="158" y="167"/>
                      <a:pt x="158" y="167"/>
                    </a:cubicBezTo>
                    <a:cubicBezTo>
                      <a:pt x="158" y="167"/>
                      <a:pt x="156" y="168"/>
                      <a:pt x="155" y="168"/>
                    </a:cubicBezTo>
                    <a:cubicBezTo>
                      <a:pt x="155" y="168"/>
                      <a:pt x="153" y="169"/>
                      <a:pt x="153" y="169"/>
                    </a:cubicBezTo>
                    <a:cubicBezTo>
                      <a:pt x="153" y="169"/>
                      <a:pt x="152" y="168"/>
                      <a:pt x="152" y="168"/>
                    </a:cubicBezTo>
                    <a:cubicBezTo>
                      <a:pt x="153" y="167"/>
                      <a:pt x="156" y="166"/>
                      <a:pt x="156" y="166"/>
                    </a:cubicBezTo>
                    <a:cubicBezTo>
                      <a:pt x="156" y="166"/>
                      <a:pt x="156" y="163"/>
                      <a:pt x="155" y="163"/>
                    </a:cubicBezTo>
                    <a:cubicBezTo>
                      <a:pt x="154" y="162"/>
                      <a:pt x="151" y="160"/>
                      <a:pt x="151" y="160"/>
                    </a:cubicBezTo>
                    <a:cubicBezTo>
                      <a:pt x="149" y="158"/>
                      <a:pt x="149" y="158"/>
                      <a:pt x="149" y="158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58"/>
                      <a:pt x="144" y="158"/>
                      <a:pt x="144" y="159"/>
                    </a:cubicBezTo>
                    <a:cubicBezTo>
                      <a:pt x="143" y="160"/>
                      <a:pt x="140" y="162"/>
                      <a:pt x="140" y="162"/>
                    </a:cubicBezTo>
                    <a:cubicBezTo>
                      <a:pt x="138" y="166"/>
                      <a:pt x="138" y="166"/>
                      <a:pt x="138" y="166"/>
                    </a:cubicBezTo>
                    <a:cubicBezTo>
                      <a:pt x="143" y="167"/>
                      <a:pt x="143" y="167"/>
                      <a:pt x="143" y="167"/>
                    </a:cubicBezTo>
                    <a:cubicBezTo>
                      <a:pt x="143" y="167"/>
                      <a:pt x="145" y="169"/>
                      <a:pt x="145" y="169"/>
                    </a:cubicBezTo>
                    <a:cubicBezTo>
                      <a:pt x="145" y="170"/>
                      <a:pt x="147" y="172"/>
                      <a:pt x="147" y="172"/>
                    </a:cubicBezTo>
                    <a:cubicBezTo>
                      <a:pt x="149" y="173"/>
                      <a:pt x="149" y="173"/>
                      <a:pt x="149" y="173"/>
                    </a:cubicBezTo>
                    <a:cubicBezTo>
                      <a:pt x="149" y="175"/>
                      <a:pt x="149" y="175"/>
                      <a:pt x="149" y="175"/>
                    </a:cubicBezTo>
                    <a:cubicBezTo>
                      <a:pt x="148" y="178"/>
                      <a:pt x="148" y="178"/>
                      <a:pt x="148" y="178"/>
                    </a:cubicBezTo>
                    <a:cubicBezTo>
                      <a:pt x="145" y="182"/>
                      <a:pt x="145" y="182"/>
                      <a:pt x="145" y="182"/>
                    </a:cubicBezTo>
                    <a:cubicBezTo>
                      <a:pt x="145" y="182"/>
                      <a:pt x="143" y="183"/>
                      <a:pt x="143" y="183"/>
                    </a:cubicBezTo>
                    <a:cubicBezTo>
                      <a:pt x="142" y="183"/>
                      <a:pt x="140" y="185"/>
                      <a:pt x="140" y="185"/>
                    </a:cubicBezTo>
                    <a:cubicBezTo>
                      <a:pt x="140" y="185"/>
                      <a:pt x="139" y="185"/>
                      <a:pt x="139" y="185"/>
                    </a:cubicBezTo>
                    <a:cubicBezTo>
                      <a:pt x="138" y="185"/>
                      <a:pt x="136" y="184"/>
                      <a:pt x="135" y="184"/>
                    </a:cubicBezTo>
                    <a:cubicBezTo>
                      <a:pt x="135" y="184"/>
                      <a:pt x="133" y="185"/>
                      <a:pt x="133" y="185"/>
                    </a:cubicBezTo>
                    <a:cubicBezTo>
                      <a:pt x="133" y="185"/>
                      <a:pt x="130" y="187"/>
                      <a:pt x="134" y="188"/>
                    </a:cubicBezTo>
                    <a:cubicBezTo>
                      <a:pt x="138" y="188"/>
                      <a:pt x="139" y="188"/>
                      <a:pt x="140" y="188"/>
                    </a:cubicBezTo>
                    <a:cubicBezTo>
                      <a:pt x="140" y="188"/>
                      <a:pt x="144" y="188"/>
                      <a:pt x="144" y="188"/>
                    </a:cubicBezTo>
                    <a:cubicBezTo>
                      <a:pt x="144" y="188"/>
                      <a:pt x="145" y="188"/>
                      <a:pt x="146" y="189"/>
                    </a:cubicBezTo>
                    <a:cubicBezTo>
                      <a:pt x="148" y="189"/>
                      <a:pt x="149" y="189"/>
                      <a:pt x="150" y="190"/>
                    </a:cubicBezTo>
                    <a:cubicBezTo>
                      <a:pt x="151" y="190"/>
                      <a:pt x="152" y="191"/>
                      <a:pt x="152" y="191"/>
                    </a:cubicBezTo>
                    <a:cubicBezTo>
                      <a:pt x="152" y="192"/>
                      <a:pt x="152" y="192"/>
                      <a:pt x="153" y="192"/>
                    </a:cubicBezTo>
                    <a:cubicBezTo>
                      <a:pt x="154" y="192"/>
                      <a:pt x="155" y="193"/>
                      <a:pt x="155" y="193"/>
                    </a:cubicBezTo>
                    <a:cubicBezTo>
                      <a:pt x="156" y="193"/>
                      <a:pt x="156" y="193"/>
                      <a:pt x="156" y="193"/>
                    </a:cubicBezTo>
                    <a:cubicBezTo>
                      <a:pt x="156" y="193"/>
                      <a:pt x="157" y="193"/>
                      <a:pt x="158" y="193"/>
                    </a:cubicBezTo>
                    <a:cubicBezTo>
                      <a:pt x="159" y="193"/>
                      <a:pt x="159" y="192"/>
                      <a:pt x="160" y="192"/>
                    </a:cubicBezTo>
                    <a:cubicBezTo>
                      <a:pt x="161" y="192"/>
                      <a:pt x="164" y="192"/>
                      <a:pt x="164" y="192"/>
                    </a:cubicBezTo>
                    <a:cubicBezTo>
                      <a:pt x="166" y="196"/>
                      <a:pt x="166" y="196"/>
                      <a:pt x="166" y="196"/>
                    </a:cubicBezTo>
                    <a:cubicBezTo>
                      <a:pt x="166" y="196"/>
                      <a:pt x="166" y="197"/>
                      <a:pt x="167" y="197"/>
                    </a:cubicBezTo>
                    <a:cubicBezTo>
                      <a:pt x="167" y="198"/>
                      <a:pt x="169" y="199"/>
                      <a:pt x="170" y="199"/>
                    </a:cubicBezTo>
                    <a:cubicBezTo>
                      <a:pt x="171" y="199"/>
                      <a:pt x="179" y="197"/>
                      <a:pt x="179" y="197"/>
                    </a:cubicBezTo>
                    <a:cubicBezTo>
                      <a:pt x="175" y="194"/>
                      <a:pt x="175" y="194"/>
                      <a:pt x="175" y="194"/>
                    </a:cubicBezTo>
                    <a:cubicBezTo>
                      <a:pt x="175" y="194"/>
                      <a:pt x="173" y="192"/>
                      <a:pt x="172" y="191"/>
                    </a:cubicBezTo>
                    <a:cubicBezTo>
                      <a:pt x="172" y="190"/>
                      <a:pt x="167" y="187"/>
                      <a:pt x="167" y="187"/>
                    </a:cubicBezTo>
                    <a:cubicBezTo>
                      <a:pt x="162" y="186"/>
                      <a:pt x="162" y="186"/>
                      <a:pt x="162" y="186"/>
                    </a:cubicBezTo>
                    <a:cubicBezTo>
                      <a:pt x="156" y="183"/>
                      <a:pt x="156" y="183"/>
                      <a:pt x="156" y="183"/>
                    </a:cubicBezTo>
                    <a:cubicBezTo>
                      <a:pt x="150" y="181"/>
                      <a:pt x="150" y="181"/>
                      <a:pt x="150" y="181"/>
                    </a:cubicBezTo>
                    <a:cubicBezTo>
                      <a:pt x="150" y="181"/>
                      <a:pt x="152" y="177"/>
                      <a:pt x="153" y="176"/>
                    </a:cubicBezTo>
                    <a:cubicBezTo>
                      <a:pt x="153" y="175"/>
                      <a:pt x="153" y="172"/>
                      <a:pt x="154" y="172"/>
                    </a:cubicBezTo>
                    <a:cubicBezTo>
                      <a:pt x="155" y="173"/>
                      <a:pt x="157" y="173"/>
                      <a:pt x="158" y="173"/>
                    </a:cubicBezTo>
                    <a:cubicBezTo>
                      <a:pt x="159" y="173"/>
                      <a:pt x="161" y="172"/>
                      <a:pt x="162" y="172"/>
                    </a:cubicBezTo>
                    <a:cubicBezTo>
                      <a:pt x="163" y="172"/>
                      <a:pt x="165" y="173"/>
                      <a:pt x="165" y="173"/>
                    </a:cubicBezTo>
                    <a:cubicBezTo>
                      <a:pt x="165" y="173"/>
                      <a:pt x="166" y="175"/>
                      <a:pt x="166" y="176"/>
                    </a:cubicBezTo>
                    <a:cubicBezTo>
                      <a:pt x="167" y="176"/>
                      <a:pt x="167" y="178"/>
                      <a:pt x="168" y="179"/>
                    </a:cubicBezTo>
                    <a:cubicBezTo>
                      <a:pt x="169" y="179"/>
                      <a:pt x="174" y="181"/>
                      <a:pt x="174" y="181"/>
                    </a:cubicBezTo>
                    <a:cubicBezTo>
                      <a:pt x="174" y="181"/>
                      <a:pt x="180" y="183"/>
                      <a:pt x="180" y="183"/>
                    </a:cubicBezTo>
                    <a:cubicBezTo>
                      <a:pt x="181" y="183"/>
                      <a:pt x="183" y="183"/>
                      <a:pt x="183" y="183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198" y="184"/>
                      <a:pt x="198" y="184"/>
                      <a:pt x="198" y="184"/>
                    </a:cubicBezTo>
                    <a:cubicBezTo>
                      <a:pt x="199" y="186"/>
                      <a:pt x="199" y="186"/>
                      <a:pt x="199" y="186"/>
                    </a:cubicBezTo>
                    <a:cubicBezTo>
                      <a:pt x="199" y="186"/>
                      <a:pt x="202" y="188"/>
                      <a:pt x="202" y="188"/>
                    </a:cubicBezTo>
                    <a:cubicBezTo>
                      <a:pt x="202" y="189"/>
                      <a:pt x="204" y="193"/>
                      <a:pt x="204" y="193"/>
                    </a:cubicBezTo>
                    <a:cubicBezTo>
                      <a:pt x="204" y="193"/>
                      <a:pt x="204" y="196"/>
                      <a:pt x="204" y="196"/>
                    </a:cubicBezTo>
                    <a:cubicBezTo>
                      <a:pt x="204" y="197"/>
                      <a:pt x="206" y="201"/>
                      <a:pt x="206" y="201"/>
                    </a:cubicBezTo>
                    <a:cubicBezTo>
                      <a:pt x="207" y="202"/>
                      <a:pt x="211" y="206"/>
                      <a:pt x="211" y="207"/>
                    </a:cubicBezTo>
                    <a:cubicBezTo>
                      <a:pt x="211" y="207"/>
                      <a:pt x="213" y="210"/>
                      <a:pt x="214" y="210"/>
                    </a:cubicBezTo>
                    <a:cubicBezTo>
                      <a:pt x="214" y="210"/>
                      <a:pt x="215" y="209"/>
                      <a:pt x="215" y="209"/>
                    </a:cubicBezTo>
                    <a:cubicBezTo>
                      <a:pt x="216" y="209"/>
                      <a:pt x="219" y="207"/>
                      <a:pt x="219" y="207"/>
                    </a:cubicBezTo>
                    <a:cubicBezTo>
                      <a:pt x="219" y="207"/>
                      <a:pt x="222" y="207"/>
                      <a:pt x="222" y="208"/>
                    </a:cubicBezTo>
                    <a:cubicBezTo>
                      <a:pt x="222" y="209"/>
                      <a:pt x="226" y="212"/>
                      <a:pt x="226" y="212"/>
                    </a:cubicBezTo>
                    <a:cubicBezTo>
                      <a:pt x="226" y="212"/>
                      <a:pt x="227" y="216"/>
                      <a:pt x="227" y="216"/>
                    </a:cubicBezTo>
                    <a:cubicBezTo>
                      <a:pt x="226" y="217"/>
                      <a:pt x="223" y="218"/>
                      <a:pt x="223" y="219"/>
                    </a:cubicBezTo>
                    <a:cubicBezTo>
                      <a:pt x="222" y="219"/>
                      <a:pt x="219" y="219"/>
                      <a:pt x="219" y="219"/>
                    </a:cubicBezTo>
                    <a:cubicBezTo>
                      <a:pt x="218" y="220"/>
                      <a:pt x="214" y="221"/>
                      <a:pt x="214" y="221"/>
                    </a:cubicBezTo>
                    <a:cubicBezTo>
                      <a:pt x="214" y="217"/>
                      <a:pt x="214" y="217"/>
                      <a:pt x="214" y="217"/>
                    </a:cubicBezTo>
                    <a:cubicBezTo>
                      <a:pt x="214" y="217"/>
                      <a:pt x="214" y="216"/>
                      <a:pt x="213" y="216"/>
                    </a:cubicBezTo>
                    <a:cubicBezTo>
                      <a:pt x="213" y="216"/>
                      <a:pt x="207" y="214"/>
                      <a:pt x="207" y="214"/>
                    </a:cubicBezTo>
                    <a:cubicBezTo>
                      <a:pt x="206" y="209"/>
                      <a:pt x="206" y="209"/>
                      <a:pt x="206" y="209"/>
                    </a:cubicBezTo>
                    <a:cubicBezTo>
                      <a:pt x="203" y="206"/>
                      <a:pt x="203" y="206"/>
                      <a:pt x="203" y="206"/>
                    </a:cubicBezTo>
                    <a:cubicBezTo>
                      <a:pt x="200" y="204"/>
                      <a:pt x="200" y="204"/>
                      <a:pt x="200" y="204"/>
                    </a:cubicBezTo>
                    <a:cubicBezTo>
                      <a:pt x="198" y="201"/>
                      <a:pt x="198" y="201"/>
                      <a:pt x="198" y="201"/>
                    </a:cubicBezTo>
                    <a:cubicBezTo>
                      <a:pt x="194" y="201"/>
                      <a:pt x="194" y="201"/>
                      <a:pt x="194" y="201"/>
                    </a:cubicBezTo>
                    <a:cubicBezTo>
                      <a:pt x="194" y="201"/>
                      <a:pt x="192" y="202"/>
                      <a:pt x="192" y="202"/>
                    </a:cubicBezTo>
                    <a:cubicBezTo>
                      <a:pt x="191" y="203"/>
                      <a:pt x="187" y="202"/>
                      <a:pt x="187" y="202"/>
                    </a:cubicBezTo>
                    <a:cubicBezTo>
                      <a:pt x="184" y="203"/>
                      <a:pt x="184" y="203"/>
                      <a:pt x="184" y="203"/>
                    </a:cubicBezTo>
                    <a:cubicBezTo>
                      <a:pt x="184" y="205"/>
                      <a:pt x="184" y="205"/>
                      <a:pt x="184" y="205"/>
                    </a:cubicBezTo>
                    <a:cubicBezTo>
                      <a:pt x="189" y="205"/>
                      <a:pt x="189" y="205"/>
                      <a:pt x="189" y="205"/>
                    </a:cubicBezTo>
                    <a:cubicBezTo>
                      <a:pt x="193" y="206"/>
                      <a:pt x="193" y="206"/>
                      <a:pt x="193" y="206"/>
                    </a:cubicBezTo>
                    <a:cubicBezTo>
                      <a:pt x="199" y="207"/>
                      <a:pt x="199" y="207"/>
                      <a:pt x="199" y="20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199" y="211"/>
                      <a:pt x="200" y="213"/>
                      <a:pt x="200" y="214"/>
                    </a:cubicBezTo>
                    <a:cubicBezTo>
                      <a:pt x="200" y="215"/>
                      <a:pt x="202" y="219"/>
                      <a:pt x="202" y="219"/>
                    </a:cubicBezTo>
                    <a:cubicBezTo>
                      <a:pt x="204" y="225"/>
                      <a:pt x="204" y="225"/>
                      <a:pt x="204" y="225"/>
                    </a:cubicBezTo>
                    <a:cubicBezTo>
                      <a:pt x="206" y="229"/>
                      <a:pt x="206" y="229"/>
                      <a:pt x="206" y="229"/>
                    </a:cubicBezTo>
                    <a:cubicBezTo>
                      <a:pt x="208" y="230"/>
                      <a:pt x="208" y="230"/>
                      <a:pt x="208" y="230"/>
                    </a:cubicBezTo>
                    <a:cubicBezTo>
                      <a:pt x="208" y="234"/>
                      <a:pt x="208" y="234"/>
                      <a:pt x="208" y="234"/>
                    </a:cubicBezTo>
                    <a:cubicBezTo>
                      <a:pt x="210" y="235"/>
                      <a:pt x="210" y="235"/>
                      <a:pt x="210" y="235"/>
                    </a:cubicBezTo>
                    <a:cubicBezTo>
                      <a:pt x="210" y="235"/>
                      <a:pt x="209" y="236"/>
                      <a:pt x="209" y="237"/>
                    </a:cubicBezTo>
                    <a:cubicBezTo>
                      <a:pt x="209" y="237"/>
                      <a:pt x="207" y="240"/>
                      <a:pt x="207" y="240"/>
                    </a:cubicBezTo>
                    <a:cubicBezTo>
                      <a:pt x="207" y="240"/>
                      <a:pt x="205" y="240"/>
                      <a:pt x="204" y="240"/>
                    </a:cubicBezTo>
                    <a:cubicBezTo>
                      <a:pt x="204" y="239"/>
                      <a:pt x="203" y="237"/>
                      <a:pt x="202" y="237"/>
                    </a:cubicBezTo>
                    <a:cubicBezTo>
                      <a:pt x="200" y="236"/>
                      <a:pt x="200" y="234"/>
                      <a:pt x="199" y="234"/>
                    </a:cubicBezTo>
                    <a:cubicBezTo>
                      <a:pt x="198" y="234"/>
                      <a:pt x="195" y="234"/>
                      <a:pt x="195" y="234"/>
                    </a:cubicBezTo>
                    <a:cubicBezTo>
                      <a:pt x="195" y="234"/>
                      <a:pt x="193" y="231"/>
                      <a:pt x="192" y="230"/>
                    </a:cubicBezTo>
                    <a:cubicBezTo>
                      <a:pt x="192" y="230"/>
                      <a:pt x="191" y="229"/>
                      <a:pt x="190" y="228"/>
                    </a:cubicBezTo>
                    <a:cubicBezTo>
                      <a:pt x="189" y="227"/>
                      <a:pt x="187" y="224"/>
                      <a:pt x="187" y="225"/>
                    </a:cubicBezTo>
                    <a:cubicBezTo>
                      <a:pt x="187" y="227"/>
                      <a:pt x="188" y="229"/>
                      <a:pt x="187" y="229"/>
                    </a:cubicBezTo>
                    <a:cubicBezTo>
                      <a:pt x="185" y="229"/>
                      <a:pt x="184" y="229"/>
                      <a:pt x="184" y="229"/>
                    </a:cubicBezTo>
                    <a:cubicBezTo>
                      <a:pt x="184" y="229"/>
                      <a:pt x="182" y="231"/>
                      <a:pt x="181" y="232"/>
                    </a:cubicBezTo>
                    <a:cubicBezTo>
                      <a:pt x="181" y="232"/>
                      <a:pt x="182" y="232"/>
                      <a:pt x="180" y="233"/>
                    </a:cubicBezTo>
                    <a:cubicBezTo>
                      <a:pt x="179" y="233"/>
                      <a:pt x="177" y="233"/>
                      <a:pt x="177" y="233"/>
                    </a:cubicBezTo>
                    <a:cubicBezTo>
                      <a:pt x="177" y="232"/>
                      <a:pt x="177" y="232"/>
                      <a:pt x="177" y="231"/>
                    </a:cubicBezTo>
                    <a:cubicBezTo>
                      <a:pt x="178" y="230"/>
                      <a:pt x="184" y="227"/>
                      <a:pt x="184" y="227"/>
                    </a:cubicBezTo>
                    <a:cubicBezTo>
                      <a:pt x="184" y="226"/>
                      <a:pt x="182" y="223"/>
                      <a:pt x="182" y="223"/>
                    </a:cubicBezTo>
                    <a:cubicBezTo>
                      <a:pt x="181" y="224"/>
                      <a:pt x="181" y="224"/>
                      <a:pt x="181" y="224"/>
                    </a:cubicBezTo>
                    <a:cubicBezTo>
                      <a:pt x="178" y="226"/>
                      <a:pt x="178" y="226"/>
                      <a:pt x="178" y="226"/>
                    </a:cubicBezTo>
                    <a:cubicBezTo>
                      <a:pt x="174" y="229"/>
                      <a:pt x="174" y="229"/>
                      <a:pt x="174" y="229"/>
                    </a:cubicBezTo>
                    <a:cubicBezTo>
                      <a:pt x="171" y="230"/>
                      <a:pt x="171" y="230"/>
                      <a:pt x="171" y="230"/>
                    </a:cubicBezTo>
                    <a:cubicBezTo>
                      <a:pt x="168" y="232"/>
                      <a:pt x="168" y="232"/>
                      <a:pt x="168" y="232"/>
                    </a:cubicBezTo>
                    <a:cubicBezTo>
                      <a:pt x="164" y="233"/>
                      <a:pt x="164" y="233"/>
                      <a:pt x="164" y="233"/>
                    </a:cubicBezTo>
                    <a:cubicBezTo>
                      <a:pt x="160" y="233"/>
                      <a:pt x="160" y="233"/>
                      <a:pt x="160" y="233"/>
                    </a:cubicBezTo>
                    <a:cubicBezTo>
                      <a:pt x="158" y="232"/>
                      <a:pt x="158" y="232"/>
                      <a:pt x="158" y="232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55" y="229"/>
                      <a:pt x="155" y="229"/>
                      <a:pt x="155" y="229"/>
                    </a:cubicBezTo>
                    <a:cubicBezTo>
                      <a:pt x="155" y="229"/>
                      <a:pt x="154" y="227"/>
                      <a:pt x="155" y="226"/>
                    </a:cubicBezTo>
                    <a:cubicBezTo>
                      <a:pt x="155" y="226"/>
                      <a:pt x="156" y="225"/>
                      <a:pt x="158" y="225"/>
                    </a:cubicBezTo>
                    <a:cubicBezTo>
                      <a:pt x="160" y="225"/>
                      <a:pt x="161" y="225"/>
                      <a:pt x="162" y="225"/>
                    </a:cubicBezTo>
                    <a:cubicBezTo>
                      <a:pt x="163" y="225"/>
                      <a:pt x="164" y="224"/>
                      <a:pt x="164" y="224"/>
                    </a:cubicBezTo>
                    <a:cubicBezTo>
                      <a:pt x="164" y="224"/>
                      <a:pt x="165" y="224"/>
                      <a:pt x="165" y="223"/>
                    </a:cubicBezTo>
                    <a:cubicBezTo>
                      <a:pt x="165" y="222"/>
                      <a:pt x="162" y="218"/>
                      <a:pt x="162" y="218"/>
                    </a:cubicBezTo>
                    <a:cubicBezTo>
                      <a:pt x="162" y="218"/>
                      <a:pt x="158" y="218"/>
                      <a:pt x="157" y="219"/>
                    </a:cubicBezTo>
                    <a:cubicBezTo>
                      <a:pt x="155" y="219"/>
                      <a:pt x="155" y="221"/>
                      <a:pt x="153" y="220"/>
                    </a:cubicBezTo>
                    <a:cubicBezTo>
                      <a:pt x="151" y="219"/>
                      <a:pt x="146" y="217"/>
                      <a:pt x="146" y="217"/>
                    </a:cubicBezTo>
                    <a:cubicBezTo>
                      <a:pt x="142" y="213"/>
                      <a:pt x="142" y="213"/>
                      <a:pt x="142" y="213"/>
                    </a:cubicBez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7" y="219"/>
                      <a:pt x="135" y="217"/>
                    </a:cubicBezTo>
                    <a:cubicBezTo>
                      <a:pt x="133" y="214"/>
                      <a:pt x="133" y="212"/>
                      <a:pt x="133" y="212"/>
                    </a:cubicBezTo>
                    <a:cubicBezTo>
                      <a:pt x="130" y="212"/>
                      <a:pt x="130" y="212"/>
                      <a:pt x="130" y="212"/>
                    </a:cubicBezTo>
                    <a:cubicBezTo>
                      <a:pt x="129" y="215"/>
                      <a:pt x="129" y="215"/>
                      <a:pt x="129" y="215"/>
                    </a:cubicBezTo>
                    <a:cubicBezTo>
                      <a:pt x="129" y="215"/>
                      <a:pt x="127" y="218"/>
                      <a:pt x="127" y="218"/>
                    </a:cubicBezTo>
                    <a:cubicBezTo>
                      <a:pt x="126" y="218"/>
                      <a:pt x="123" y="218"/>
                      <a:pt x="122" y="219"/>
                    </a:cubicBezTo>
                    <a:cubicBezTo>
                      <a:pt x="122" y="219"/>
                      <a:pt x="117" y="219"/>
                      <a:pt x="117" y="219"/>
                    </a:cubicBezTo>
                    <a:cubicBezTo>
                      <a:pt x="110" y="217"/>
                      <a:pt x="110" y="217"/>
                      <a:pt x="110" y="217"/>
                    </a:cubicBezTo>
                    <a:cubicBezTo>
                      <a:pt x="110" y="217"/>
                      <a:pt x="108" y="218"/>
                      <a:pt x="108" y="218"/>
                    </a:cubicBezTo>
                    <a:cubicBezTo>
                      <a:pt x="107" y="219"/>
                      <a:pt x="97" y="221"/>
                      <a:pt x="97" y="221"/>
                    </a:cubicBezTo>
                    <a:cubicBezTo>
                      <a:pt x="92" y="224"/>
                      <a:pt x="92" y="224"/>
                      <a:pt x="92" y="224"/>
                    </a:cubicBezTo>
                    <a:cubicBezTo>
                      <a:pt x="89" y="224"/>
                      <a:pt x="89" y="224"/>
                      <a:pt x="89" y="224"/>
                    </a:cubicBezTo>
                    <a:cubicBezTo>
                      <a:pt x="86" y="220"/>
                      <a:pt x="86" y="220"/>
                      <a:pt x="86" y="220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3" y="223"/>
                      <a:pt x="83" y="223"/>
                      <a:pt x="83" y="223"/>
                    </a:cubicBezTo>
                    <a:cubicBezTo>
                      <a:pt x="83" y="223"/>
                      <a:pt x="79" y="227"/>
                      <a:pt x="78" y="228"/>
                    </a:cubicBezTo>
                    <a:cubicBezTo>
                      <a:pt x="78" y="228"/>
                      <a:pt x="73" y="223"/>
                      <a:pt x="73" y="223"/>
                    </a:cubicBezTo>
                    <a:cubicBezTo>
                      <a:pt x="72" y="216"/>
                      <a:pt x="72" y="216"/>
                      <a:pt x="72" y="216"/>
                    </a:cubicBezTo>
                    <a:cubicBezTo>
                      <a:pt x="67" y="211"/>
                      <a:pt x="67" y="211"/>
                      <a:pt x="67" y="211"/>
                    </a:cubicBezTo>
                    <a:cubicBezTo>
                      <a:pt x="64" y="212"/>
                      <a:pt x="64" y="212"/>
                      <a:pt x="64" y="212"/>
                    </a:cubicBezTo>
                    <a:cubicBezTo>
                      <a:pt x="63" y="207"/>
                      <a:pt x="63" y="207"/>
                      <a:pt x="63" y="207"/>
                    </a:cubicBezTo>
                    <a:cubicBezTo>
                      <a:pt x="61" y="204"/>
                      <a:pt x="61" y="204"/>
                      <a:pt x="61" y="204"/>
                    </a:cubicBezTo>
                    <a:cubicBezTo>
                      <a:pt x="57" y="204"/>
                      <a:pt x="57" y="204"/>
                      <a:pt x="57" y="204"/>
                    </a:cubicBezTo>
                    <a:cubicBezTo>
                      <a:pt x="56" y="206"/>
                      <a:pt x="56" y="206"/>
                      <a:pt x="56" y="206"/>
                    </a:cubicBezTo>
                    <a:cubicBezTo>
                      <a:pt x="55" y="209"/>
                      <a:pt x="55" y="209"/>
                      <a:pt x="55" y="209"/>
                    </a:cubicBezTo>
                    <a:cubicBezTo>
                      <a:pt x="55" y="209"/>
                      <a:pt x="56" y="212"/>
                      <a:pt x="56" y="212"/>
                    </a:cubicBezTo>
                    <a:cubicBezTo>
                      <a:pt x="56" y="213"/>
                      <a:pt x="55" y="214"/>
                      <a:pt x="54" y="214"/>
                    </a:cubicBezTo>
                    <a:cubicBezTo>
                      <a:pt x="54" y="214"/>
                      <a:pt x="49" y="216"/>
                      <a:pt x="49" y="216"/>
                    </a:cubicBezTo>
                    <a:cubicBezTo>
                      <a:pt x="49" y="216"/>
                      <a:pt x="48" y="213"/>
                      <a:pt x="48" y="212"/>
                    </a:cubicBezTo>
                    <a:cubicBezTo>
                      <a:pt x="48" y="210"/>
                      <a:pt x="48" y="207"/>
                      <a:pt x="48" y="207"/>
                    </a:cubicBezTo>
                    <a:cubicBezTo>
                      <a:pt x="48" y="207"/>
                      <a:pt x="52" y="205"/>
                      <a:pt x="52" y="205"/>
                    </a:cubicBezTo>
                    <a:cubicBezTo>
                      <a:pt x="52" y="204"/>
                      <a:pt x="55" y="199"/>
                      <a:pt x="55" y="199"/>
                    </a:cubicBezTo>
                    <a:cubicBezTo>
                      <a:pt x="55" y="196"/>
                      <a:pt x="55" y="196"/>
                      <a:pt x="55" y="196"/>
                    </a:cubicBezTo>
                    <a:cubicBezTo>
                      <a:pt x="55" y="196"/>
                      <a:pt x="59" y="195"/>
                      <a:pt x="60" y="195"/>
                    </a:cubicBezTo>
                    <a:cubicBezTo>
                      <a:pt x="61" y="195"/>
                      <a:pt x="63" y="195"/>
                      <a:pt x="64" y="196"/>
                    </a:cubicBezTo>
                    <a:cubicBezTo>
                      <a:pt x="66" y="197"/>
                      <a:pt x="65" y="197"/>
                      <a:pt x="67" y="197"/>
                    </a:cubicBezTo>
                    <a:cubicBezTo>
                      <a:pt x="69" y="196"/>
                      <a:pt x="71" y="195"/>
                      <a:pt x="71" y="194"/>
                    </a:cubicBezTo>
                    <a:cubicBezTo>
                      <a:pt x="71" y="193"/>
                      <a:pt x="72" y="189"/>
                      <a:pt x="69" y="189"/>
                    </a:cubicBezTo>
                    <a:cubicBezTo>
                      <a:pt x="67" y="189"/>
                      <a:pt x="64" y="191"/>
                      <a:pt x="63" y="191"/>
                    </a:cubicBezTo>
                    <a:cubicBezTo>
                      <a:pt x="62" y="192"/>
                      <a:pt x="61" y="191"/>
                      <a:pt x="59" y="190"/>
                    </a:cubicBezTo>
                    <a:cubicBezTo>
                      <a:pt x="58" y="190"/>
                      <a:pt x="56" y="189"/>
                      <a:pt x="56" y="189"/>
                    </a:cubicBezTo>
                    <a:cubicBezTo>
                      <a:pt x="53" y="192"/>
                      <a:pt x="53" y="192"/>
                      <a:pt x="53" y="192"/>
                    </a:cubicBezTo>
                    <a:cubicBezTo>
                      <a:pt x="53" y="192"/>
                      <a:pt x="55" y="196"/>
                      <a:pt x="51" y="193"/>
                    </a:cubicBezTo>
                    <a:cubicBezTo>
                      <a:pt x="47" y="191"/>
                      <a:pt x="47" y="190"/>
                      <a:pt x="47" y="190"/>
                    </a:cubicBezTo>
                    <a:cubicBezTo>
                      <a:pt x="43" y="186"/>
                      <a:pt x="43" y="186"/>
                      <a:pt x="43" y="186"/>
                    </a:cubicBezTo>
                    <a:cubicBezTo>
                      <a:pt x="41" y="179"/>
                      <a:pt x="41" y="179"/>
                      <a:pt x="41" y="179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38" y="175"/>
                      <a:pt x="37" y="177"/>
                      <a:pt x="36" y="179"/>
                    </a:cubicBezTo>
                    <a:cubicBezTo>
                      <a:pt x="35" y="180"/>
                      <a:pt x="33" y="180"/>
                      <a:pt x="32" y="179"/>
                    </a:cubicBezTo>
                    <a:cubicBezTo>
                      <a:pt x="32" y="177"/>
                      <a:pt x="29" y="173"/>
                      <a:pt x="29" y="173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26" y="168"/>
                      <a:pt x="26" y="168"/>
                      <a:pt x="26" y="168"/>
                    </a:cubicBezTo>
                    <a:cubicBezTo>
                      <a:pt x="26" y="168"/>
                      <a:pt x="24" y="167"/>
                      <a:pt x="24" y="166"/>
                    </a:cubicBezTo>
                    <a:cubicBezTo>
                      <a:pt x="25" y="164"/>
                      <a:pt x="27" y="161"/>
                      <a:pt x="27" y="161"/>
                    </a:cubicBezTo>
                    <a:cubicBezTo>
                      <a:pt x="29" y="157"/>
                      <a:pt x="29" y="157"/>
                      <a:pt x="29" y="157"/>
                    </a:cubicBezTo>
                    <a:cubicBezTo>
                      <a:pt x="29" y="157"/>
                      <a:pt x="29" y="154"/>
                      <a:pt x="28" y="153"/>
                    </a:cubicBezTo>
                    <a:cubicBezTo>
                      <a:pt x="28" y="152"/>
                      <a:pt x="27" y="139"/>
                      <a:pt x="27" y="139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5" y="109"/>
                      <a:pt x="49" y="105"/>
                      <a:pt x="49" y="106"/>
                    </a:cubicBezTo>
                    <a:cubicBezTo>
                      <a:pt x="50" y="107"/>
                      <a:pt x="49" y="98"/>
                      <a:pt x="49" y="98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90"/>
                      <a:pt x="51" y="89"/>
                      <a:pt x="52" y="89"/>
                    </a:cubicBezTo>
                    <a:cubicBezTo>
                      <a:pt x="53" y="89"/>
                      <a:pt x="55" y="88"/>
                      <a:pt x="58" y="87"/>
                    </a:cubicBezTo>
                    <a:cubicBezTo>
                      <a:pt x="60" y="87"/>
                      <a:pt x="62" y="85"/>
                      <a:pt x="64" y="85"/>
                    </a:cubicBezTo>
                    <a:cubicBezTo>
                      <a:pt x="65" y="85"/>
                      <a:pt x="70" y="85"/>
                      <a:pt x="70" y="85"/>
                    </a:cubicBezTo>
                    <a:cubicBezTo>
                      <a:pt x="70" y="85"/>
                      <a:pt x="75" y="82"/>
                      <a:pt x="76" y="81"/>
                    </a:cubicBezTo>
                    <a:cubicBezTo>
                      <a:pt x="77" y="80"/>
                      <a:pt x="80" y="76"/>
                      <a:pt x="80" y="76"/>
                    </a:cubicBezTo>
                    <a:cubicBezTo>
                      <a:pt x="80" y="76"/>
                      <a:pt x="81" y="71"/>
                      <a:pt x="83" y="70"/>
                    </a:cubicBezTo>
                    <a:cubicBezTo>
                      <a:pt x="84" y="70"/>
                      <a:pt x="87" y="68"/>
                      <a:pt x="89" y="68"/>
                    </a:cubicBezTo>
                    <a:cubicBezTo>
                      <a:pt x="91" y="67"/>
                      <a:pt x="96" y="66"/>
                      <a:pt x="97" y="66"/>
                    </a:cubicBezTo>
                    <a:cubicBezTo>
                      <a:pt x="98" y="66"/>
                      <a:pt x="110" y="64"/>
                      <a:pt x="110" y="64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8" y="42"/>
                      <a:pt x="139" y="42"/>
                    </a:cubicBezTo>
                    <a:cubicBezTo>
                      <a:pt x="140" y="43"/>
                      <a:pt x="142" y="42"/>
                      <a:pt x="142" y="42"/>
                    </a:cubicBezTo>
                    <a:cubicBezTo>
                      <a:pt x="149" y="40"/>
                      <a:pt x="149" y="40"/>
                      <a:pt x="149" y="40"/>
                    </a:cubicBezTo>
                    <a:cubicBezTo>
                      <a:pt x="149" y="40"/>
                      <a:pt x="158" y="37"/>
                      <a:pt x="159" y="36"/>
                    </a:cubicBezTo>
                    <a:cubicBezTo>
                      <a:pt x="159" y="36"/>
                      <a:pt x="164" y="34"/>
                      <a:pt x="164" y="34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6" y="30"/>
                      <a:pt x="168" y="28"/>
                      <a:pt x="171" y="28"/>
                    </a:cubicBezTo>
                    <a:cubicBezTo>
                      <a:pt x="173" y="28"/>
                      <a:pt x="175" y="28"/>
                      <a:pt x="176" y="28"/>
                    </a:cubicBezTo>
                    <a:cubicBezTo>
                      <a:pt x="176" y="27"/>
                      <a:pt x="177" y="25"/>
                      <a:pt x="178" y="25"/>
                    </a:cubicBezTo>
                    <a:cubicBezTo>
                      <a:pt x="179" y="25"/>
                      <a:pt x="185" y="24"/>
                      <a:pt x="185" y="24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8" y="29"/>
                      <a:pt x="194" y="33"/>
                      <a:pt x="195" y="33"/>
                    </a:cubicBezTo>
                    <a:cubicBezTo>
                      <a:pt x="196" y="33"/>
                      <a:pt x="201" y="29"/>
                      <a:pt x="201" y="29"/>
                    </a:cubicBezTo>
                    <a:cubicBezTo>
                      <a:pt x="211" y="32"/>
                      <a:pt x="211" y="32"/>
                      <a:pt x="211" y="32"/>
                    </a:cubicBezTo>
                    <a:cubicBezTo>
                      <a:pt x="219" y="34"/>
                      <a:pt x="219" y="34"/>
                      <a:pt x="219" y="34"/>
                    </a:cubicBezTo>
                    <a:cubicBezTo>
                      <a:pt x="222" y="32"/>
                      <a:pt x="222" y="32"/>
                      <a:pt x="222" y="32"/>
                    </a:cubicBezTo>
                    <a:close/>
                    <a:moveTo>
                      <a:pt x="188" y="149"/>
                    </a:moveTo>
                    <a:cubicBezTo>
                      <a:pt x="188" y="149"/>
                      <a:pt x="188" y="149"/>
                      <a:pt x="188" y="149"/>
                    </a:cubicBezTo>
                    <a:cubicBezTo>
                      <a:pt x="189" y="150"/>
                      <a:pt x="189" y="150"/>
                      <a:pt x="189" y="150"/>
                    </a:cubicBezTo>
                    <a:cubicBezTo>
                      <a:pt x="189" y="150"/>
                      <a:pt x="191" y="150"/>
                      <a:pt x="192" y="149"/>
                    </a:cubicBezTo>
                    <a:cubicBezTo>
                      <a:pt x="193" y="149"/>
                      <a:pt x="191" y="148"/>
                      <a:pt x="191" y="148"/>
                    </a:cubicBezTo>
                    <a:cubicBezTo>
                      <a:pt x="189" y="148"/>
                      <a:pt x="189" y="148"/>
                      <a:pt x="189" y="148"/>
                    </a:cubicBezTo>
                    <a:cubicBezTo>
                      <a:pt x="189" y="148"/>
                      <a:pt x="188" y="149"/>
                      <a:pt x="188" y="149"/>
                    </a:cubicBezTo>
                    <a:close/>
                    <a:moveTo>
                      <a:pt x="184" y="157"/>
                    </a:moveTo>
                    <a:cubicBezTo>
                      <a:pt x="184" y="157"/>
                      <a:pt x="184" y="157"/>
                      <a:pt x="184" y="157"/>
                    </a:cubicBezTo>
                    <a:cubicBezTo>
                      <a:pt x="185" y="158"/>
                      <a:pt x="185" y="158"/>
                      <a:pt x="185" y="158"/>
                    </a:cubicBezTo>
                    <a:cubicBezTo>
                      <a:pt x="185" y="158"/>
                      <a:pt x="186" y="155"/>
                      <a:pt x="187" y="154"/>
                    </a:cubicBezTo>
                    <a:cubicBezTo>
                      <a:pt x="188" y="152"/>
                      <a:pt x="186" y="153"/>
                      <a:pt x="186" y="153"/>
                    </a:cubicBezTo>
                    <a:cubicBezTo>
                      <a:pt x="185" y="154"/>
                      <a:pt x="185" y="154"/>
                      <a:pt x="185" y="154"/>
                    </a:cubicBezTo>
                    <a:cubicBezTo>
                      <a:pt x="185" y="154"/>
                      <a:pt x="184" y="157"/>
                      <a:pt x="184" y="157"/>
                    </a:cubicBezTo>
                    <a:close/>
                    <a:moveTo>
                      <a:pt x="318" y="231"/>
                    </a:moveTo>
                    <a:cubicBezTo>
                      <a:pt x="318" y="231"/>
                      <a:pt x="318" y="231"/>
                      <a:pt x="318" y="231"/>
                    </a:cubicBezTo>
                    <a:cubicBezTo>
                      <a:pt x="318" y="231"/>
                      <a:pt x="321" y="233"/>
                      <a:pt x="321" y="233"/>
                    </a:cubicBezTo>
                    <a:cubicBezTo>
                      <a:pt x="319" y="237"/>
                      <a:pt x="319" y="237"/>
                      <a:pt x="319" y="237"/>
                    </a:cubicBezTo>
                    <a:cubicBezTo>
                      <a:pt x="316" y="235"/>
                      <a:pt x="316" y="235"/>
                      <a:pt x="316" y="235"/>
                    </a:cubicBezTo>
                    <a:cubicBezTo>
                      <a:pt x="318" y="231"/>
                      <a:pt x="318" y="231"/>
                      <a:pt x="318" y="231"/>
                    </a:cubicBezTo>
                    <a:close/>
                    <a:moveTo>
                      <a:pt x="342" y="250"/>
                    </a:moveTo>
                    <a:cubicBezTo>
                      <a:pt x="342" y="250"/>
                      <a:pt x="342" y="250"/>
                      <a:pt x="342" y="250"/>
                    </a:cubicBezTo>
                    <a:cubicBezTo>
                      <a:pt x="342" y="250"/>
                      <a:pt x="347" y="251"/>
                      <a:pt x="347" y="250"/>
                    </a:cubicBezTo>
                    <a:cubicBezTo>
                      <a:pt x="347" y="249"/>
                      <a:pt x="348" y="247"/>
                      <a:pt x="348" y="247"/>
                    </a:cubicBezTo>
                    <a:cubicBezTo>
                      <a:pt x="347" y="246"/>
                      <a:pt x="344" y="245"/>
                      <a:pt x="344" y="245"/>
                    </a:cubicBezTo>
                    <a:cubicBezTo>
                      <a:pt x="343" y="245"/>
                      <a:pt x="342" y="245"/>
                      <a:pt x="341" y="244"/>
                    </a:cubicBezTo>
                    <a:cubicBezTo>
                      <a:pt x="335" y="237"/>
                      <a:pt x="339" y="246"/>
                      <a:pt x="342" y="247"/>
                    </a:cubicBezTo>
                    <a:cubicBezTo>
                      <a:pt x="342" y="248"/>
                      <a:pt x="342" y="248"/>
                      <a:pt x="342" y="248"/>
                    </a:cubicBezTo>
                    <a:cubicBezTo>
                      <a:pt x="342" y="250"/>
                      <a:pt x="342" y="250"/>
                      <a:pt x="342" y="250"/>
                    </a:cubicBezTo>
                    <a:close/>
                    <a:moveTo>
                      <a:pt x="349" y="257"/>
                    </a:moveTo>
                    <a:cubicBezTo>
                      <a:pt x="349" y="257"/>
                      <a:pt x="349" y="257"/>
                      <a:pt x="349" y="257"/>
                    </a:cubicBezTo>
                    <a:cubicBezTo>
                      <a:pt x="353" y="252"/>
                      <a:pt x="353" y="252"/>
                      <a:pt x="353" y="252"/>
                    </a:cubicBezTo>
                    <a:cubicBezTo>
                      <a:pt x="353" y="252"/>
                      <a:pt x="355" y="250"/>
                      <a:pt x="356" y="250"/>
                    </a:cubicBezTo>
                    <a:cubicBezTo>
                      <a:pt x="357" y="250"/>
                      <a:pt x="361" y="249"/>
                      <a:pt x="361" y="249"/>
                    </a:cubicBezTo>
                    <a:cubicBezTo>
                      <a:pt x="361" y="249"/>
                      <a:pt x="364" y="250"/>
                      <a:pt x="362" y="251"/>
                    </a:cubicBezTo>
                    <a:cubicBezTo>
                      <a:pt x="361" y="252"/>
                      <a:pt x="358" y="254"/>
                      <a:pt x="357" y="254"/>
                    </a:cubicBezTo>
                    <a:cubicBezTo>
                      <a:pt x="356" y="255"/>
                      <a:pt x="354" y="258"/>
                      <a:pt x="354" y="258"/>
                    </a:cubicBezTo>
                    <a:cubicBezTo>
                      <a:pt x="350" y="259"/>
                      <a:pt x="350" y="259"/>
                      <a:pt x="350" y="259"/>
                    </a:cubicBezTo>
                    <a:cubicBezTo>
                      <a:pt x="346" y="261"/>
                      <a:pt x="346" y="261"/>
                      <a:pt x="346" y="261"/>
                    </a:cubicBezTo>
                    <a:cubicBezTo>
                      <a:pt x="347" y="265"/>
                      <a:pt x="347" y="265"/>
                      <a:pt x="347" y="265"/>
                    </a:cubicBezTo>
                    <a:cubicBezTo>
                      <a:pt x="347" y="265"/>
                      <a:pt x="346" y="266"/>
                      <a:pt x="345" y="266"/>
                    </a:cubicBezTo>
                    <a:cubicBezTo>
                      <a:pt x="345" y="265"/>
                      <a:pt x="342" y="263"/>
                      <a:pt x="342" y="263"/>
                    </a:cubicBezTo>
                    <a:cubicBezTo>
                      <a:pt x="343" y="258"/>
                      <a:pt x="343" y="258"/>
                      <a:pt x="343" y="258"/>
                    </a:cubicBezTo>
                    <a:cubicBezTo>
                      <a:pt x="347" y="258"/>
                      <a:pt x="347" y="258"/>
                      <a:pt x="347" y="258"/>
                    </a:cubicBezTo>
                    <a:cubicBezTo>
                      <a:pt x="349" y="257"/>
                      <a:pt x="349" y="257"/>
                      <a:pt x="349" y="257"/>
                    </a:cubicBezTo>
                    <a:close/>
                    <a:moveTo>
                      <a:pt x="388" y="286"/>
                    </a:moveTo>
                    <a:cubicBezTo>
                      <a:pt x="388" y="286"/>
                      <a:pt x="388" y="286"/>
                      <a:pt x="388" y="286"/>
                    </a:cubicBezTo>
                    <a:cubicBezTo>
                      <a:pt x="388" y="286"/>
                      <a:pt x="392" y="290"/>
                      <a:pt x="392" y="290"/>
                    </a:cubicBezTo>
                    <a:cubicBezTo>
                      <a:pt x="391" y="295"/>
                      <a:pt x="391" y="295"/>
                      <a:pt x="391" y="295"/>
                    </a:cubicBezTo>
                    <a:cubicBezTo>
                      <a:pt x="391" y="295"/>
                      <a:pt x="391" y="297"/>
                      <a:pt x="393" y="297"/>
                    </a:cubicBezTo>
                    <a:cubicBezTo>
                      <a:pt x="395" y="298"/>
                      <a:pt x="398" y="298"/>
                      <a:pt x="398" y="296"/>
                    </a:cubicBezTo>
                    <a:cubicBezTo>
                      <a:pt x="398" y="294"/>
                      <a:pt x="399" y="292"/>
                      <a:pt x="400" y="291"/>
                    </a:cubicBezTo>
                    <a:cubicBezTo>
                      <a:pt x="401" y="289"/>
                      <a:pt x="403" y="286"/>
                      <a:pt x="403" y="286"/>
                    </a:cubicBezTo>
                    <a:cubicBezTo>
                      <a:pt x="403" y="286"/>
                      <a:pt x="404" y="286"/>
                      <a:pt x="405" y="285"/>
                    </a:cubicBezTo>
                    <a:cubicBezTo>
                      <a:pt x="406" y="285"/>
                      <a:pt x="404" y="282"/>
                      <a:pt x="404" y="282"/>
                    </a:cubicBezTo>
                    <a:cubicBezTo>
                      <a:pt x="404" y="282"/>
                      <a:pt x="403" y="282"/>
                      <a:pt x="405" y="278"/>
                    </a:cubicBezTo>
                    <a:cubicBezTo>
                      <a:pt x="407" y="275"/>
                      <a:pt x="407" y="275"/>
                      <a:pt x="407" y="275"/>
                    </a:cubicBezTo>
                    <a:cubicBezTo>
                      <a:pt x="407" y="274"/>
                      <a:pt x="408" y="271"/>
                      <a:pt x="408" y="270"/>
                    </a:cubicBezTo>
                    <a:cubicBezTo>
                      <a:pt x="407" y="268"/>
                      <a:pt x="406" y="263"/>
                      <a:pt x="406" y="263"/>
                    </a:cubicBezTo>
                    <a:cubicBezTo>
                      <a:pt x="404" y="265"/>
                      <a:pt x="404" y="265"/>
                      <a:pt x="404" y="265"/>
                    </a:cubicBezTo>
                    <a:cubicBezTo>
                      <a:pt x="404" y="265"/>
                      <a:pt x="402" y="267"/>
                      <a:pt x="400" y="267"/>
                    </a:cubicBezTo>
                    <a:cubicBezTo>
                      <a:pt x="398" y="268"/>
                      <a:pt x="396" y="269"/>
                      <a:pt x="396" y="270"/>
                    </a:cubicBezTo>
                    <a:cubicBezTo>
                      <a:pt x="396" y="270"/>
                      <a:pt x="396" y="273"/>
                      <a:pt x="395" y="274"/>
                    </a:cubicBezTo>
                    <a:cubicBezTo>
                      <a:pt x="394" y="275"/>
                      <a:pt x="391" y="278"/>
                      <a:pt x="391" y="278"/>
                    </a:cubicBezTo>
                    <a:cubicBezTo>
                      <a:pt x="389" y="283"/>
                      <a:pt x="389" y="283"/>
                      <a:pt x="389" y="283"/>
                    </a:cubicBezTo>
                    <a:cubicBezTo>
                      <a:pt x="389" y="283"/>
                      <a:pt x="388" y="286"/>
                      <a:pt x="388" y="286"/>
                    </a:cubicBezTo>
                    <a:close/>
                    <a:moveTo>
                      <a:pt x="373" y="331"/>
                    </a:moveTo>
                    <a:cubicBezTo>
                      <a:pt x="373" y="331"/>
                      <a:pt x="373" y="331"/>
                      <a:pt x="373" y="331"/>
                    </a:cubicBezTo>
                    <a:cubicBezTo>
                      <a:pt x="371" y="330"/>
                      <a:pt x="369" y="328"/>
                      <a:pt x="369" y="326"/>
                    </a:cubicBezTo>
                    <a:cubicBezTo>
                      <a:pt x="369" y="325"/>
                      <a:pt x="370" y="323"/>
                      <a:pt x="370" y="323"/>
                    </a:cubicBezTo>
                    <a:cubicBezTo>
                      <a:pt x="370" y="323"/>
                      <a:pt x="368" y="322"/>
                      <a:pt x="368" y="321"/>
                    </a:cubicBezTo>
                    <a:cubicBezTo>
                      <a:pt x="368" y="321"/>
                      <a:pt x="370" y="317"/>
                      <a:pt x="370" y="315"/>
                    </a:cubicBezTo>
                    <a:cubicBezTo>
                      <a:pt x="369" y="314"/>
                      <a:pt x="370" y="308"/>
                      <a:pt x="370" y="308"/>
                    </a:cubicBezTo>
                    <a:cubicBezTo>
                      <a:pt x="370" y="308"/>
                      <a:pt x="373" y="307"/>
                      <a:pt x="373" y="308"/>
                    </a:cubicBezTo>
                    <a:cubicBezTo>
                      <a:pt x="373" y="309"/>
                      <a:pt x="372" y="312"/>
                      <a:pt x="372" y="313"/>
                    </a:cubicBezTo>
                    <a:cubicBezTo>
                      <a:pt x="372" y="314"/>
                      <a:pt x="371" y="318"/>
                      <a:pt x="371" y="319"/>
                    </a:cubicBezTo>
                    <a:cubicBezTo>
                      <a:pt x="371" y="319"/>
                      <a:pt x="372" y="318"/>
                      <a:pt x="374" y="320"/>
                    </a:cubicBezTo>
                    <a:cubicBezTo>
                      <a:pt x="376" y="322"/>
                      <a:pt x="376" y="325"/>
                      <a:pt x="376" y="325"/>
                    </a:cubicBezTo>
                    <a:cubicBezTo>
                      <a:pt x="374" y="327"/>
                      <a:pt x="374" y="327"/>
                      <a:pt x="374" y="327"/>
                    </a:cubicBezTo>
                    <a:cubicBezTo>
                      <a:pt x="373" y="331"/>
                      <a:pt x="373" y="331"/>
                      <a:pt x="373" y="331"/>
                    </a:cubicBezTo>
                    <a:close/>
                    <a:moveTo>
                      <a:pt x="361" y="333"/>
                    </a:moveTo>
                    <a:cubicBezTo>
                      <a:pt x="361" y="333"/>
                      <a:pt x="361" y="333"/>
                      <a:pt x="361" y="333"/>
                    </a:cubicBezTo>
                    <a:cubicBezTo>
                      <a:pt x="361" y="333"/>
                      <a:pt x="360" y="337"/>
                      <a:pt x="360" y="338"/>
                    </a:cubicBezTo>
                    <a:cubicBezTo>
                      <a:pt x="360" y="338"/>
                      <a:pt x="361" y="338"/>
                      <a:pt x="362" y="338"/>
                    </a:cubicBezTo>
                    <a:cubicBezTo>
                      <a:pt x="363" y="337"/>
                      <a:pt x="364" y="337"/>
                      <a:pt x="365" y="336"/>
                    </a:cubicBezTo>
                    <a:cubicBezTo>
                      <a:pt x="366" y="335"/>
                      <a:pt x="369" y="333"/>
                      <a:pt x="370" y="333"/>
                    </a:cubicBezTo>
                    <a:cubicBezTo>
                      <a:pt x="371" y="332"/>
                      <a:pt x="366" y="330"/>
                      <a:pt x="366" y="330"/>
                    </a:cubicBezTo>
                    <a:cubicBezTo>
                      <a:pt x="361" y="333"/>
                      <a:pt x="361" y="333"/>
                      <a:pt x="361" y="333"/>
                    </a:cubicBezTo>
                    <a:close/>
                    <a:moveTo>
                      <a:pt x="225" y="132"/>
                    </a:move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27" y="133"/>
                      <a:pt x="227" y="133"/>
                      <a:pt x="227" y="133"/>
                    </a:cubicBezTo>
                    <a:cubicBezTo>
                      <a:pt x="227" y="133"/>
                      <a:pt x="228" y="132"/>
                      <a:pt x="229" y="131"/>
                    </a:cubicBezTo>
                    <a:cubicBezTo>
                      <a:pt x="230" y="130"/>
                      <a:pt x="228" y="129"/>
                      <a:pt x="228" y="129"/>
                    </a:cubicBezTo>
                    <a:cubicBezTo>
                      <a:pt x="227" y="130"/>
                      <a:pt x="227" y="130"/>
                      <a:pt x="227" y="130"/>
                    </a:cubicBezTo>
                    <a:cubicBezTo>
                      <a:pt x="227" y="130"/>
                      <a:pt x="225" y="132"/>
                      <a:pt x="225" y="132"/>
                    </a:cubicBezTo>
                    <a:close/>
                    <a:moveTo>
                      <a:pt x="164" y="164"/>
                    </a:moveTo>
                    <a:cubicBezTo>
                      <a:pt x="164" y="164"/>
                      <a:pt x="164" y="164"/>
                      <a:pt x="164" y="164"/>
                    </a:cubicBezTo>
                    <a:cubicBezTo>
                      <a:pt x="165" y="165"/>
                      <a:pt x="165" y="165"/>
                      <a:pt x="165" y="165"/>
                    </a:cubicBezTo>
                    <a:cubicBezTo>
                      <a:pt x="165" y="165"/>
                      <a:pt x="166" y="163"/>
                      <a:pt x="168" y="162"/>
                    </a:cubicBezTo>
                    <a:cubicBezTo>
                      <a:pt x="169" y="161"/>
                      <a:pt x="167" y="161"/>
                      <a:pt x="167" y="161"/>
                    </a:cubicBezTo>
                    <a:cubicBezTo>
                      <a:pt x="165" y="162"/>
                      <a:pt x="165" y="162"/>
                      <a:pt x="165" y="162"/>
                    </a:cubicBezTo>
                    <a:cubicBezTo>
                      <a:pt x="165" y="162"/>
                      <a:pt x="164" y="163"/>
                      <a:pt x="164" y="164"/>
                    </a:cubicBezTo>
                    <a:close/>
                    <a:moveTo>
                      <a:pt x="174" y="162"/>
                    </a:moveTo>
                    <a:cubicBezTo>
                      <a:pt x="174" y="162"/>
                      <a:pt x="174" y="162"/>
                      <a:pt x="174" y="162"/>
                    </a:cubicBezTo>
                    <a:cubicBezTo>
                      <a:pt x="174" y="164"/>
                      <a:pt x="174" y="164"/>
                      <a:pt x="174" y="164"/>
                    </a:cubicBezTo>
                    <a:cubicBezTo>
                      <a:pt x="174" y="164"/>
                      <a:pt x="177" y="165"/>
                      <a:pt x="179" y="166"/>
                    </a:cubicBezTo>
                    <a:cubicBezTo>
                      <a:pt x="182" y="167"/>
                      <a:pt x="180" y="164"/>
                      <a:pt x="180" y="164"/>
                    </a:cubicBezTo>
                    <a:cubicBezTo>
                      <a:pt x="178" y="162"/>
                      <a:pt x="178" y="162"/>
                      <a:pt x="178" y="162"/>
                    </a:cubicBezTo>
                    <a:cubicBezTo>
                      <a:pt x="178" y="162"/>
                      <a:pt x="175" y="161"/>
                      <a:pt x="174" y="162"/>
                    </a:cubicBezTo>
                    <a:close/>
                    <a:moveTo>
                      <a:pt x="211" y="164"/>
                    </a:moveTo>
                    <a:cubicBezTo>
                      <a:pt x="211" y="164"/>
                      <a:pt x="211" y="164"/>
                      <a:pt x="211" y="164"/>
                    </a:cubicBezTo>
                    <a:cubicBezTo>
                      <a:pt x="210" y="166"/>
                      <a:pt x="210" y="166"/>
                      <a:pt x="210" y="166"/>
                    </a:cubicBezTo>
                    <a:cubicBezTo>
                      <a:pt x="210" y="166"/>
                      <a:pt x="212" y="168"/>
                      <a:pt x="213" y="170"/>
                    </a:cubicBezTo>
                    <a:cubicBezTo>
                      <a:pt x="214" y="170"/>
                      <a:pt x="218" y="174"/>
                      <a:pt x="220" y="174"/>
                    </a:cubicBezTo>
                    <a:cubicBezTo>
                      <a:pt x="228" y="177"/>
                      <a:pt x="215" y="167"/>
                      <a:pt x="214" y="166"/>
                    </a:cubicBezTo>
                    <a:cubicBezTo>
                      <a:pt x="214" y="166"/>
                      <a:pt x="211" y="163"/>
                      <a:pt x="211" y="164"/>
                    </a:cubicBezTo>
                    <a:close/>
                    <a:moveTo>
                      <a:pt x="258" y="178"/>
                    </a:moveTo>
                    <a:cubicBezTo>
                      <a:pt x="258" y="178"/>
                      <a:pt x="258" y="178"/>
                      <a:pt x="258" y="178"/>
                    </a:cubicBezTo>
                    <a:cubicBezTo>
                      <a:pt x="260" y="180"/>
                      <a:pt x="260" y="180"/>
                      <a:pt x="260" y="180"/>
                    </a:cubicBezTo>
                    <a:cubicBezTo>
                      <a:pt x="260" y="180"/>
                      <a:pt x="263" y="179"/>
                      <a:pt x="265" y="178"/>
                    </a:cubicBezTo>
                    <a:cubicBezTo>
                      <a:pt x="267" y="178"/>
                      <a:pt x="265" y="176"/>
                      <a:pt x="265" y="176"/>
                    </a:cubicBezTo>
                    <a:cubicBezTo>
                      <a:pt x="262" y="176"/>
                      <a:pt x="262" y="176"/>
                      <a:pt x="262" y="176"/>
                    </a:cubicBezTo>
                    <a:cubicBezTo>
                      <a:pt x="262" y="176"/>
                      <a:pt x="258" y="177"/>
                      <a:pt x="258" y="178"/>
                    </a:cubicBezTo>
                    <a:close/>
                    <a:moveTo>
                      <a:pt x="238" y="73"/>
                    </a:moveTo>
                    <a:cubicBezTo>
                      <a:pt x="238" y="73"/>
                      <a:pt x="238" y="73"/>
                      <a:pt x="238" y="73"/>
                    </a:cubicBezTo>
                    <a:cubicBezTo>
                      <a:pt x="238" y="73"/>
                      <a:pt x="234" y="75"/>
                      <a:pt x="234" y="75"/>
                    </a:cubicBezTo>
                    <a:cubicBezTo>
                      <a:pt x="233" y="75"/>
                      <a:pt x="234" y="77"/>
                      <a:pt x="235" y="77"/>
                    </a:cubicBezTo>
                    <a:cubicBezTo>
                      <a:pt x="236" y="78"/>
                      <a:pt x="239" y="79"/>
                      <a:pt x="239" y="79"/>
                    </a:cubicBezTo>
                    <a:cubicBezTo>
                      <a:pt x="240" y="79"/>
                      <a:pt x="243" y="77"/>
                      <a:pt x="245" y="75"/>
                    </a:cubicBezTo>
                    <a:cubicBezTo>
                      <a:pt x="247" y="74"/>
                      <a:pt x="243" y="73"/>
                      <a:pt x="243" y="73"/>
                    </a:cubicBezTo>
                    <a:cubicBezTo>
                      <a:pt x="238" y="73"/>
                      <a:pt x="238" y="73"/>
                      <a:pt x="238" y="73"/>
                    </a:cubicBezTo>
                    <a:close/>
                    <a:moveTo>
                      <a:pt x="202" y="66"/>
                    </a:moveTo>
                    <a:cubicBezTo>
                      <a:pt x="202" y="66"/>
                      <a:pt x="202" y="66"/>
                      <a:pt x="202" y="66"/>
                    </a:cubicBezTo>
                    <a:cubicBezTo>
                      <a:pt x="202" y="66"/>
                      <a:pt x="198" y="66"/>
                      <a:pt x="197" y="66"/>
                    </a:cubicBezTo>
                    <a:cubicBezTo>
                      <a:pt x="197" y="66"/>
                      <a:pt x="196" y="67"/>
                      <a:pt x="195" y="68"/>
                    </a:cubicBezTo>
                    <a:cubicBezTo>
                      <a:pt x="194" y="69"/>
                      <a:pt x="194" y="71"/>
                      <a:pt x="193" y="73"/>
                    </a:cubicBezTo>
                    <a:cubicBezTo>
                      <a:pt x="193" y="75"/>
                      <a:pt x="194" y="75"/>
                      <a:pt x="194" y="75"/>
                    </a:cubicBezTo>
                    <a:cubicBezTo>
                      <a:pt x="195" y="76"/>
                      <a:pt x="195" y="76"/>
                      <a:pt x="197" y="78"/>
                    </a:cubicBezTo>
                    <a:cubicBezTo>
                      <a:pt x="199" y="79"/>
                      <a:pt x="201" y="77"/>
                      <a:pt x="203" y="76"/>
                    </a:cubicBezTo>
                    <a:cubicBezTo>
                      <a:pt x="206" y="75"/>
                      <a:pt x="204" y="74"/>
                      <a:pt x="205" y="72"/>
                    </a:cubicBezTo>
                    <a:cubicBezTo>
                      <a:pt x="205" y="71"/>
                      <a:pt x="204" y="68"/>
                      <a:pt x="204" y="68"/>
                    </a:cubicBezTo>
                    <a:cubicBezTo>
                      <a:pt x="204" y="67"/>
                      <a:pt x="202" y="66"/>
                      <a:pt x="202" y="66"/>
                    </a:cubicBezTo>
                    <a:close/>
                    <a:moveTo>
                      <a:pt x="236" y="103"/>
                    </a:moveTo>
                    <a:cubicBezTo>
                      <a:pt x="236" y="103"/>
                      <a:pt x="236" y="103"/>
                      <a:pt x="236" y="103"/>
                    </a:cubicBezTo>
                    <a:cubicBezTo>
                      <a:pt x="236" y="103"/>
                      <a:pt x="235" y="105"/>
                      <a:pt x="235" y="105"/>
                    </a:cubicBezTo>
                    <a:cubicBezTo>
                      <a:pt x="235" y="105"/>
                      <a:pt x="235" y="107"/>
                      <a:pt x="235" y="107"/>
                    </a:cubicBezTo>
                    <a:cubicBezTo>
                      <a:pt x="235" y="107"/>
                      <a:pt x="234" y="108"/>
                      <a:pt x="233" y="109"/>
                    </a:cubicBezTo>
                    <a:cubicBezTo>
                      <a:pt x="231" y="111"/>
                      <a:pt x="233" y="111"/>
                      <a:pt x="234" y="112"/>
                    </a:cubicBezTo>
                    <a:cubicBezTo>
                      <a:pt x="235" y="114"/>
                      <a:pt x="234" y="113"/>
                      <a:pt x="235" y="113"/>
                    </a:cubicBezTo>
                    <a:cubicBezTo>
                      <a:pt x="235" y="114"/>
                      <a:pt x="236" y="113"/>
                      <a:pt x="238" y="112"/>
                    </a:cubicBezTo>
                    <a:cubicBezTo>
                      <a:pt x="240" y="111"/>
                      <a:pt x="239" y="111"/>
                      <a:pt x="239" y="111"/>
                    </a:cubicBezTo>
                    <a:cubicBezTo>
                      <a:pt x="239" y="111"/>
                      <a:pt x="237" y="108"/>
                      <a:pt x="237" y="108"/>
                    </a:cubicBezTo>
                    <a:cubicBezTo>
                      <a:pt x="237" y="108"/>
                      <a:pt x="237" y="107"/>
                      <a:pt x="237" y="107"/>
                    </a:cubicBezTo>
                    <a:cubicBezTo>
                      <a:pt x="237" y="106"/>
                      <a:pt x="238" y="106"/>
                      <a:pt x="239" y="105"/>
                    </a:cubicBezTo>
                    <a:cubicBezTo>
                      <a:pt x="240" y="103"/>
                      <a:pt x="240" y="102"/>
                      <a:pt x="240" y="102"/>
                    </a:cubicBezTo>
                    <a:cubicBezTo>
                      <a:pt x="240" y="101"/>
                      <a:pt x="238" y="101"/>
                      <a:pt x="238" y="101"/>
                    </a:cubicBezTo>
                    <a:cubicBezTo>
                      <a:pt x="238" y="101"/>
                      <a:pt x="236" y="102"/>
                      <a:pt x="236" y="103"/>
                    </a:cubicBezTo>
                    <a:close/>
                    <a:moveTo>
                      <a:pt x="233" y="105"/>
                    </a:moveTo>
                    <a:cubicBezTo>
                      <a:pt x="233" y="105"/>
                      <a:pt x="233" y="105"/>
                      <a:pt x="233" y="105"/>
                    </a:cubicBezTo>
                    <a:cubicBezTo>
                      <a:pt x="232" y="103"/>
                      <a:pt x="232" y="103"/>
                      <a:pt x="232" y="103"/>
                    </a:cubicBezTo>
                    <a:cubicBezTo>
                      <a:pt x="232" y="103"/>
                      <a:pt x="231" y="102"/>
                      <a:pt x="228" y="102"/>
                    </a:cubicBezTo>
                    <a:cubicBezTo>
                      <a:pt x="226" y="102"/>
                      <a:pt x="226" y="103"/>
                      <a:pt x="224" y="103"/>
                    </a:cubicBezTo>
                    <a:cubicBezTo>
                      <a:pt x="222" y="103"/>
                      <a:pt x="222" y="105"/>
                      <a:pt x="222" y="106"/>
                    </a:cubicBezTo>
                    <a:cubicBezTo>
                      <a:pt x="221" y="108"/>
                      <a:pt x="222" y="107"/>
                      <a:pt x="223" y="108"/>
                    </a:cubicBezTo>
                    <a:cubicBezTo>
                      <a:pt x="224" y="109"/>
                      <a:pt x="223" y="109"/>
                      <a:pt x="224" y="112"/>
                    </a:cubicBezTo>
                    <a:cubicBezTo>
                      <a:pt x="224" y="114"/>
                      <a:pt x="225" y="113"/>
                      <a:pt x="225" y="113"/>
                    </a:cubicBezTo>
                    <a:cubicBezTo>
                      <a:pt x="226" y="114"/>
                      <a:pt x="227" y="113"/>
                      <a:pt x="229" y="112"/>
                    </a:cubicBezTo>
                    <a:cubicBezTo>
                      <a:pt x="231" y="110"/>
                      <a:pt x="229" y="110"/>
                      <a:pt x="229" y="110"/>
                    </a:cubicBezTo>
                    <a:cubicBezTo>
                      <a:pt x="229" y="110"/>
                      <a:pt x="231" y="109"/>
                      <a:pt x="233" y="107"/>
                    </a:cubicBezTo>
                    <a:cubicBezTo>
                      <a:pt x="234" y="105"/>
                      <a:pt x="233" y="105"/>
                      <a:pt x="233" y="105"/>
                    </a:cubicBezTo>
                    <a:close/>
                    <a:moveTo>
                      <a:pt x="284" y="139"/>
                    </a:moveTo>
                    <a:cubicBezTo>
                      <a:pt x="284" y="139"/>
                      <a:pt x="284" y="139"/>
                      <a:pt x="284" y="139"/>
                    </a:cubicBezTo>
                    <a:cubicBezTo>
                      <a:pt x="283" y="139"/>
                      <a:pt x="282" y="141"/>
                      <a:pt x="282" y="141"/>
                    </a:cubicBezTo>
                    <a:cubicBezTo>
                      <a:pt x="282" y="141"/>
                      <a:pt x="281" y="142"/>
                      <a:pt x="281" y="143"/>
                    </a:cubicBezTo>
                    <a:cubicBezTo>
                      <a:pt x="280" y="143"/>
                      <a:pt x="279" y="145"/>
                      <a:pt x="279" y="145"/>
                    </a:cubicBezTo>
                    <a:cubicBezTo>
                      <a:pt x="279" y="145"/>
                      <a:pt x="280" y="146"/>
                      <a:pt x="281" y="146"/>
                    </a:cubicBezTo>
                    <a:cubicBezTo>
                      <a:pt x="282" y="147"/>
                      <a:pt x="282" y="147"/>
                      <a:pt x="283" y="147"/>
                    </a:cubicBezTo>
                    <a:cubicBezTo>
                      <a:pt x="284" y="147"/>
                      <a:pt x="284" y="147"/>
                      <a:pt x="287" y="147"/>
                    </a:cubicBezTo>
                    <a:cubicBezTo>
                      <a:pt x="291" y="147"/>
                      <a:pt x="294" y="147"/>
                      <a:pt x="295" y="147"/>
                    </a:cubicBezTo>
                    <a:cubicBezTo>
                      <a:pt x="295" y="147"/>
                      <a:pt x="297" y="146"/>
                      <a:pt x="297" y="146"/>
                    </a:cubicBezTo>
                    <a:cubicBezTo>
                      <a:pt x="297" y="145"/>
                      <a:pt x="297" y="145"/>
                      <a:pt x="296" y="144"/>
                    </a:cubicBezTo>
                    <a:cubicBezTo>
                      <a:pt x="295" y="142"/>
                      <a:pt x="293" y="141"/>
                      <a:pt x="293" y="141"/>
                    </a:cubicBezTo>
                    <a:cubicBezTo>
                      <a:pt x="292" y="141"/>
                      <a:pt x="293" y="139"/>
                      <a:pt x="294" y="140"/>
                    </a:cubicBezTo>
                    <a:cubicBezTo>
                      <a:pt x="294" y="140"/>
                      <a:pt x="297" y="143"/>
                      <a:pt x="297" y="143"/>
                    </a:cubicBezTo>
                    <a:cubicBezTo>
                      <a:pt x="298" y="143"/>
                      <a:pt x="300" y="143"/>
                      <a:pt x="300" y="141"/>
                    </a:cubicBezTo>
                    <a:cubicBezTo>
                      <a:pt x="299" y="140"/>
                      <a:pt x="301" y="138"/>
                      <a:pt x="298" y="137"/>
                    </a:cubicBezTo>
                    <a:cubicBezTo>
                      <a:pt x="296" y="136"/>
                      <a:pt x="295" y="135"/>
                      <a:pt x="294" y="135"/>
                    </a:cubicBezTo>
                    <a:cubicBezTo>
                      <a:pt x="292" y="135"/>
                      <a:pt x="295" y="136"/>
                      <a:pt x="291" y="133"/>
                    </a:cubicBezTo>
                    <a:cubicBezTo>
                      <a:pt x="287" y="130"/>
                      <a:pt x="287" y="131"/>
                      <a:pt x="287" y="131"/>
                    </a:cubicBezTo>
                    <a:cubicBezTo>
                      <a:pt x="287" y="131"/>
                      <a:pt x="289" y="128"/>
                      <a:pt x="288" y="127"/>
                    </a:cubicBezTo>
                    <a:cubicBezTo>
                      <a:pt x="288" y="127"/>
                      <a:pt x="284" y="126"/>
                      <a:pt x="284" y="126"/>
                    </a:cubicBezTo>
                    <a:cubicBezTo>
                      <a:pt x="284" y="126"/>
                      <a:pt x="279" y="127"/>
                      <a:pt x="279" y="127"/>
                    </a:cubicBezTo>
                    <a:cubicBezTo>
                      <a:pt x="278" y="128"/>
                      <a:pt x="277" y="129"/>
                      <a:pt x="277" y="129"/>
                    </a:cubicBezTo>
                    <a:cubicBezTo>
                      <a:pt x="277" y="131"/>
                      <a:pt x="277" y="131"/>
                      <a:pt x="277" y="131"/>
                    </a:cubicBezTo>
                    <a:cubicBezTo>
                      <a:pt x="275" y="132"/>
                      <a:pt x="275" y="132"/>
                      <a:pt x="275" y="132"/>
                    </a:cubicBezTo>
                    <a:cubicBezTo>
                      <a:pt x="275" y="132"/>
                      <a:pt x="274" y="134"/>
                      <a:pt x="274" y="134"/>
                    </a:cubicBezTo>
                    <a:cubicBezTo>
                      <a:pt x="273" y="134"/>
                      <a:pt x="271" y="135"/>
                      <a:pt x="271" y="135"/>
                    </a:cubicBezTo>
                    <a:cubicBezTo>
                      <a:pt x="270" y="135"/>
                      <a:pt x="268" y="135"/>
                      <a:pt x="268" y="136"/>
                    </a:cubicBezTo>
                    <a:cubicBezTo>
                      <a:pt x="267" y="137"/>
                      <a:pt x="264" y="138"/>
                      <a:pt x="264" y="138"/>
                    </a:cubicBezTo>
                    <a:cubicBezTo>
                      <a:pt x="264" y="138"/>
                      <a:pt x="263" y="139"/>
                      <a:pt x="265" y="141"/>
                    </a:cubicBezTo>
                    <a:cubicBezTo>
                      <a:pt x="267" y="142"/>
                      <a:pt x="269" y="142"/>
                      <a:pt x="269" y="143"/>
                    </a:cubicBezTo>
                    <a:cubicBezTo>
                      <a:pt x="270" y="143"/>
                      <a:pt x="270" y="143"/>
                      <a:pt x="271" y="143"/>
                    </a:cubicBezTo>
                    <a:cubicBezTo>
                      <a:pt x="272" y="144"/>
                      <a:pt x="272" y="144"/>
                      <a:pt x="274" y="144"/>
                    </a:cubicBezTo>
                    <a:cubicBezTo>
                      <a:pt x="275" y="143"/>
                      <a:pt x="277" y="143"/>
                      <a:pt x="277" y="142"/>
                    </a:cubicBezTo>
                    <a:cubicBezTo>
                      <a:pt x="278" y="141"/>
                      <a:pt x="278" y="140"/>
                      <a:pt x="279" y="139"/>
                    </a:cubicBezTo>
                    <a:cubicBezTo>
                      <a:pt x="279" y="138"/>
                      <a:pt x="279" y="137"/>
                      <a:pt x="281" y="137"/>
                    </a:cubicBezTo>
                    <a:cubicBezTo>
                      <a:pt x="282" y="137"/>
                      <a:pt x="284" y="136"/>
                      <a:pt x="284" y="136"/>
                    </a:cubicBezTo>
                    <a:cubicBezTo>
                      <a:pt x="284" y="136"/>
                      <a:pt x="284" y="139"/>
                      <a:pt x="284" y="139"/>
                    </a:cubicBezTo>
                    <a:close/>
                    <a:moveTo>
                      <a:pt x="289" y="182"/>
                    </a:moveTo>
                    <a:cubicBezTo>
                      <a:pt x="289" y="182"/>
                      <a:pt x="289" y="182"/>
                      <a:pt x="289" y="182"/>
                    </a:cubicBezTo>
                    <a:cubicBezTo>
                      <a:pt x="288" y="181"/>
                      <a:pt x="288" y="181"/>
                      <a:pt x="288" y="181"/>
                    </a:cubicBezTo>
                    <a:cubicBezTo>
                      <a:pt x="288" y="180"/>
                      <a:pt x="288" y="180"/>
                      <a:pt x="288" y="180"/>
                    </a:cubicBezTo>
                    <a:cubicBezTo>
                      <a:pt x="285" y="177"/>
                      <a:pt x="285" y="177"/>
                      <a:pt x="285" y="177"/>
                    </a:cubicBezTo>
                    <a:cubicBezTo>
                      <a:pt x="285" y="177"/>
                      <a:pt x="289" y="176"/>
                      <a:pt x="291" y="175"/>
                    </a:cubicBezTo>
                    <a:cubicBezTo>
                      <a:pt x="294" y="174"/>
                      <a:pt x="291" y="173"/>
                      <a:pt x="291" y="172"/>
                    </a:cubicBezTo>
                    <a:cubicBezTo>
                      <a:pt x="291" y="172"/>
                      <a:pt x="290" y="172"/>
                      <a:pt x="288" y="172"/>
                    </a:cubicBezTo>
                    <a:cubicBezTo>
                      <a:pt x="287" y="172"/>
                      <a:pt x="286" y="172"/>
                      <a:pt x="284" y="173"/>
                    </a:cubicBezTo>
                    <a:cubicBezTo>
                      <a:pt x="283" y="173"/>
                      <a:pt x="282" y="171"/>
                      <a:pt x="282" y="171"/>
                    </a:cubicBezTo>
                    <a:cubicBezTo>
                      <a:pt x="281" y="171"/>
                      <a:pt x="277" y="171"/>
                      <a:pt x="276" y="171"/>
                    </a:cubicBezTo>
                    <a:cubicBezTo>
                      <a:pt x="276" y="171"/>
                      <a:pt x="275" y="173"/>
                      <a:pt x="274" y="174"/>
                    </a:cubicBezTo>
                    <a:cubicBezTo>
                      <a:pt x="273" y="175"/>
                      <a:pt x="272" y="176"/>
                      <a:pt x="271" y="176"/>
                    </a:cubicBezTo>
                    <a:cubicBezTo>
                      <a:pt x="270" y="177"/>
                      <a:pt x="274" y="179"/>
                      <a:pt x="275" y="179"/>
                    </a:cubicBezTo>
                    <a:cubicBezTo>
                      <a:pt x="275" y="180"/>
                      <a:pt x="278" y="180"/>
                      <a:pt x="278" y="181"/>
                    </a:cubicBezTo>
                    <a:cubicBezTo>
                      <a:pt x="279" y="181"/>
                      <a:pt x="282" y="183"/>
                      <a:pt x="283" y="183"/>
                    </a:cubicBezTo>
                    <a:cubicBezTo>
                      <a:pt x="284" y="184"/>
                      <a:pt x="282" y="185"/>
                      <a:pt x="281" y="187"/>
                    </a:cubicBezTo>
                    <a:cubicBezTo>
                      <a:pt x="280" y="189"/>
                      <a:pt x="279" y="189"/>
                      <a:pt x="278" y="190"/>
                    </a:cubicBezTo>
                    <a:cubicBezTo>
                      <a:pt x="277" y="191"/>
                      <a:pt x="279" y="192"/>
                      <a:pt x="280" y="193"/>
                    </a:cubicBezTo>
                    <a:cubicBezTo>
                      <a:pt x="281" y="194"/>
                      <a:pt x="283" y="195"/>
                      <a:pt x="283" y="195"/>
                    </a:cubicBezTo>
                    <a:cubicBezTo>
                      <a:pt x="284" y="195"/>
                      <a:pt x="287" y="193"/>
                      <a:pt x="287" y="193"/>
                    </a:cubicBezTo>
                    <a:cubicBezTo>
                      <a:pt x="287" y="193"/>
                      <a:pt x="288" y="190"/>
                      <a:pt x="288" y="190"/>
                    </a:cubicBezTo>
                    <a:cubicBezTo>
                      <a:pt x="288" y="189"/>
                      <a:pt x="289" y="187"/>
                      <a:pt x="289" y="187"/>
                    </a:cubicBezTo>
                    <a:cubicBezTo>
                      <a:pt x="290" y="186"/>
                      <a:pt x="290" y="186"/>
                      <a:pt x="290" y="186"/>
                    </a:cubicBezTo>
                    <a:cubicBezTo>
                      <a:pt x="289" y="182"/>
                      <a:pt x="289" y="182"/>
                      <a:pt x="289" y="182"/>
                    </a:cubicBezTo>
                    <a:close/>
                    <a:moveTo>
                      <a:pt x="316" y="209"/>
                    </a:moveTo>
                    <a:cubicBezTo>
                      <a:pt x="316" y="209"/>
                      <a:pt x="316" y="209"/>
                      <a:pt x="316" y="209"/>
                    </a:cubicBezTo>
                    <a:cubicBezTo>
                      <a:pt x="317" y="208"/>
                      <a:pt x="319" y="206"/>
                      <a:pt x="319" y="205"/>
                    </a:cubicBezTo>
                    <a:cubicBezTo>
                      <a:pt x="319" y="205"/>
                      <a:pt x="321" y="205"/>
                      <a:pt x="322" y="205"/>
                    </a:cubicBezTo>
                    <a:cubicBezTo>
                      <a:pt x="322" y="205"/>
                      <a:pt x="326" y="206"/>
                      <a:pt x="326" y="206"/>
                    </a:cubicBezTo>
                    <a:cubicBezTo>
                      <a:pt x="326" y="206"/>
                      <a:pt x="329" y="206"/>
                      <a:pt x="329" y="206"/>
                    </a:cubicBezTo>
                    <a:cubicBezTo>
                      <a:pt x="329" y="206"/>
                      <a:pt x="332" y="204"/>
                      <a:pt x="332" y="204"/>
                    </a:cubicBezTo>
                    <a:cubicBezTo>
                      <a:pt x="333" y="204"/>
                      <a:pt x="336" y="207"/>
                      <a:pt x="336" y="207"/>
                    </a:cubicBezTo>
                    <a:cubicBezTo>
                      <a:pt x="336" y="207"/>
                      <a:pt x="334" y="210"/>
                      <a:pt x="333" y="210"/>
                    </a:cubicBezTo>
                    <a:cubicBezTo>
                      <a:pt x="332" y="211"/>
                      <a:pt x="331" y="211"/>
                      <a:pt x="330" y="212"/>
                    </a:cubicBezTo>
                    <a:cubicBezTo>
                      <a:pt x="329" y="214"/>
                      <a:pt x="329" y="214"/>
                      <a:pt x="329" y="215"/>
                    </a:cubicBezTo>
                    <a:cubicBezTo>
                      <a:pt x="328" y="215"/>
                      <a:pt x="327" y="217"/>
                      <a:pt x="325" y="215"/>
                    </a:cubicBezTo>
                    <a:cubicBezTo>
                      <a:pt x="323" y="214"/>
                      <a:pt x="321" y="212"/>
                      <a:pt x="321" y="212"/>
                    </a:cubicBezTo>
                    <a:cubicBezTo>
                      <a:pt x="321" y="212"/>
                      <a:pt x="319" y="213"/>
                      <a:pt x="318" y="213"/>
                    </a:cubicBezTo>
                    <a:cubicBezTo>
                      <a:pt x="317" y="214"/>
                      <a:pt x="315" y="213"/>
                      <a:pt x="315" y="213"/>
                    </a:cubicBezTo>
                    <a:cubicBezTo>
                      <a:pt x="316" y="212"/>
                      <a:pt x="315" y="210"/>
                      <a:pt x="316" y="209"/>
                    </a:cubicBezTo>
                    <a:close/>
                    <a:moveTo>
                      <a:pt x="295" y="229"/>
                    </a:moveTo>
                    <a:cubicBezTo>
                      <a:pt x="295" y="229"/>
                      <a:pt x="295" y="229"/>
                      <a:pt x="295" y="229"/>
                    </a:cubicBezTo>
                    <a:cubicBezTo>
                      <a:pt x="295" y="229"/>
                      <a:pt x="291" y="227"/>
                      <a:pt x="292" y="226"/>
                    </a:cubicBezTo>
                    <a:cubicBezTo>
                      <a:pt x="293" y="224"/>
                      <a:pt x="297" y="220"/>
                      <a:pt x="298" y="219"/>
                    </a:cubicBezTo>
                    <a:cubicBezTo>
                      <a:pt x="298" y="219"/>
                      <a:pt x="301" y="220"/>
                      <a:pt x="301" y="220"/>
                    </a:cubicBezTo>
                    <a:cubicBezTo>
                      <a:pt x="302" y="220"/>
                      <a:pt x="303" y="217"/>
                      <a:pt x="304" y="217"/>
                    </a:cubicBezTo>
                    <a:cubicBezTo>
                      <a:pt x="304" y="217"/>
                      <a:pt x="308" y="217"/>
                      <a:pt x="308" y="217"/>
                    </a:cubicBezTo>
                    <a:cubicBezTo>
                      <a:pt x="308" y="217"/>
                      <a:pt x="306" y="221"/>
                      <a:pt x="304" y="222"/>
                    </a:cubicBezTo>
                    <a:cubicBezTo>
                      <a:pt x="302" y="223"/>
                      <a:pt x="301" y="223"/>
                      <a:pt x="301" y="224"/>
                    </a:cubicBezTo>
                    <a:cubicBezTo>
                      <a:pt x="300" y="225"/>
                      <a:pt x="299" y="226"/>
                      <a:pt x="299" y="227"/>
                    </a:cubicBezTo>
                    <a:cubicBezTo>
                      <a:pt x="298" y="227"/>
                      <a:pt x="295" y="229"/>
                      <a:pt x="295" y="229"/>
                    </a:cubicBezTo>
                    <a:close/>
                    <a:moveTo>
                      <a:pt x="282" y="268"/>
                    </a:move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3" y="269"/>
                      <a:pt x="281" y="273"/>
                      <a:pt x="278" y="271"/>
                    </a:cubicBezTo>
                    <a:cubicBezTo>
                      <a:pt x="278" y="271"/>
                      <a:pt x="277" y="269"/>
                      <a:pt x="279" y="268"/>
                    </a:cubicBezTo>
                    <a:cubicBezTo>
                      <a:pt x="280" y="268"/>
                      <a:pt x="282" y="268"/>
                      <a:pt x="282" y="268"/>
                    </a:cubicBezTo>
                    <a:close/>
                    <a:moveTo>
                      <a:pt x="279" y="292"/>
                    </a:moveTo>
                    <a:cubicBezTo>
                      <a:pt x="279" y="292"/>
                      <a:pt x="279" y="292"/>
                      <a:pt x="279" y="292"/>
                    </a:cubicBezTo>
                    <a:cubicBezTo>
                      <a:pt x="279" y="292"/>
                      <a:pt x="281" y="290"/>
                      <a:pt x="281" y="290"/>
                    </a:cubicBezTo>
                    <a:cubicBezTo>
                      <a:pt x="282" y="290"/>
                      <a:pt x="283" y="291"/>
                      <a:pt x="283" y="291"/>
                    </a:cubicBezTo>
                    <a:cubicBezTo>
                      <a:pt x="283" y="291"/>
                      <a:pt x="286" y="293"/>
                      <a:pt x="286" y="293"/>
                    </a:cubicBezTo>
                    <a:cubicBezTo>
                      <a:pt x="286" y="294"/>
                      <a:pt x="287" y="296"/>
                      <a:pt x="286" y="296"/>
                    </a:cubicBezTo>
                    <a:cubicBezTo>
                      <a:pt x="285" y="297"/>
                      <a:pt x="284" y="298"/>
                      <a:pt x="283" y="297"/>
                    </a:cubicBezTo>
                    <a:cubicBezTo>
                      <a:pt x="282" y="297"/>
                      <a:pt x="281" y="297"/>
                      <a:pt x="281" y="296"/>
                    </a:cubicBezTo>
                    <a:cubicBezTo>
                      <a:pt x="281" y="295"/>
                      <a:pt x="281" y="295"/>
                      <a:pt x="281" y="294"/>
                    </a:cubicBezTo>
                    <a:cubicBezTo>
                      <a:pt x="281" y="294"/>
                      <a:pt x="279" y="294"/>
                      <a:pt x="279" y="294"/>
                    </a:cubicBezTo>
                    <a:cubicBezTo>
                      <a:pt x="279" y="292"/>
                      <a:pt x="279" y="292"/>
                      <a:pt x="279" y="292"/>
                    </a:cubicBezTo>
                    <a:close/>
                    <a:moveTo>
                      <a:pt x="238" y="279"/>
                    </a:moveTo>
                    <a:cubicBezTo>
                      <a:pt x="238" y="279"/>
                      <a:pt x="238" y="279"/>
                      <a:pt x="238" y="279"/>
                    </a:cubicBezTo>
                    <a:cubicBezTo>
                      <a:pt x="239" y="279"/>
                      <a:pt x="241" y="278"/>
                      <a:pt x="241" y="279"/>
                    </a:cubicBezTo>
                    <a:cubicBezTo>
                      <a:pt x="242" y="280"/>
                      <a:pt x="243" y="280"/>
                      <a:pt x="243" y="281"/>
                    </a:cubicBezTo>
                    <a:cubicBezTo>
                      <a:pt x="243" y="281"/>
                      <a:pt x="244" y="282"/>
                      <a:pt x="242" y="283"/>
                    </a:cubicBezTo>
                    <a:cubicBezTo>
                      <a:pt x="240" y="283"/>
                      <a:pt x="239" y="283"/>
                      <a:pt x="239" y="283"/>
                    </a:cubicBezTo>
                    <a:cubicBezTo>
                      <a:pt x="240" y="286"/>
                      <a:pt x="240" y="286"/>
                      <a:pt x="240" y="286"/>
                    </a:cubicBezTo>
                    <a:cubicBezTo>
                      <a:pt x="240" y="286"/>
                      <a:pt x="242" y="286"/>
                      <a:pt x="239" y="288"/>
                    </a:cubicBezTo>
                    <a:cubicBezTo>
                      <a:pt x="237" y="290"/>
                      <a:pt x="235" y="290"/>
                      <a:pt x="235" y="290"/>
                    </a:cubicBezTo>
                    <a:cubicBezTo>
                      <a:pt x="235" y="289"/>
                      <a:pt x="235" y="289"/>
                      <a:pt x="235" y="289"/>
                    </a:cubicBezTo>
                    <a:cubicBezTo>
                      <a:pt x="232" y="290"/>
                      <a:pt x="232" y="290"/>
                      <a:pt x="232" y="290"/>
                    </a:cubicBezTo>
                    <a:cubicBezTo>
                      <a:pt x="232" y="290"/>
                      <a:pt x="231" y="291"/>
                      <a:pt x="231" y="290"/>
                    </a:cubicBezTo>
                    <a:cubicBezTo>
                      <a:pt x="230" y="288"/>
                      <a:pt x="229" y="286"/>
                      <a:pt x="231" y="286"/>
                    </a:cubicBezTo>
                    <a:cubicBezTo>
                      <a:pt x="233" y="285"/>
                      <a:pt x="233" y="284"/>
                      <a:pt x="234" y="285"/>
                    </a:cubicBezTo>
                    <a:cubicBezTo>
                      <a:pt x="235" y="286"/>
                      <a:pt x="235" y="287"/>
                      <a:pt x="235" y="287"/>
                    </a:cubicBezTo>
                    <a:cubicBezTo>
                      <a:pt x="236" y="284"/>
                      <a:pt x="236" y="284"/>
                      <a:pt x="236" y="284"/>
                    </a:cubicBezTo>
                    <a:cubicBezTo>
                      <a:pt x="236" y="284"/>
                      <a:pt x="235" y="284"/>
                      <a:pt x="235" y="283"/>
                    </a:cubicBezTo>
                    <a:cubicBezTo>
                      <a:pt x="236" y="282"/>
                      <a:pt x="236" y="282"/>
                      <a:pt x="237" y="281"/>
                    </a:cubicBezTo>
                    <a:cubicBezTo>
                      <a:pt x="238" y="281"/>
                      <a:pt x="239" y="282"/>
                      <a:pt x="239" y="282"/>
                    </a:cubicBezTo>
                    <a:cubicBezTo>
                      <a:pt x="238" y="279"/>
                      <a:pt x="238" y="279"/>
                      <a:pt x="238" y="279"/>
                    </a:cubicBezTo>
                    <a:close/>
                    <a:moveTo>
                      <a:pt x="258" y="286"/>
                    </a:moveTo>
                    <a:cubicBezTo>
                      <a:pt x="258" y="286"/>
                      <a:pt x="258" y="286"/>
                      <a:pt x="258" y="286"/>
                    </a:cubicBezTo>
                    <a:cubicBezTo>
                      <a:pt x="258" y="286"/>
                      <a:pt x="259" y="286"/>
                      <a:pt x="259" y="287"/>
                    </a:cubicBezTo>
                    <a:cubicBezTo>
                      <a:pt x="260" y="288"/>
                      <a:pt x="260" y="288"/>
                      <a:pt x="259" y="288"/>
                    </a:cubicBezTo>
                    <a:cubicBezTo>
                      <a:pt x="259" y="288"/>
                      <a:pt x="256" y="288"/>
                      <a:pt x="256" y="288"/>
                    </a:cubicBezTo>
                    <a:cubicBezTo>
                      <a:pt x="256" y="288"/>
                      <a:pt x="255" y="289"/>
                      <a:pt x="255" y="287"/>
                    </a:cubicBezTo>
                    <a:cubicBezTo>
                      <a:pt x="255" y="286"/>
                      <a:pt x="255" y="285"/>
                      <a:pt x="255" y="285"/>
                    </a:cubicBezTo>
                    <a:cubicBezTo>
                      <a:pt x="258" y="286"/>
                      <a:pt x="258" y="286"/>
                      <a:pt x="258" y="286"/>
                    </a:cubicBezTo>
                    <a:close/>
                    <a:moveTo>
                      <a:pt x="265" y="282"/>
                    </a:move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69" y="279"/>
                      <a:pt x="269" y="279"/>
                      <a:pt x="269" y="279"/>
                    </a:cubicBezTo>
                    <a:cubicBezTo>
                      <a:pt x="269" y="279"/>
                      <a:pt x="270" y="282"/>
                      <a:pt x="268" y="283"/>
                    </a:cubicBezTo>
                    <a:cubicBezTo>
                      <a:pt x="267" y="284"/>
                      <a:pt x="266" y="284"/>
                      <a:pt x="266" y="284"/>
                    </a:cubicBezTo>
                    <a:cubicBezTo>
                      <a:pt x="264" y="283"/>
                      <a:pt x="264" y="283"/>
                      <a:pt x="264" y="283"/>
                    </a:cubicBezTo>
                    <a:cubicBezTo>
                      <a:pt x="265" y="282"/>
                      <a:pt x="265" y="282"/>
                      <a:pt x="265" y="282"/>
                    </a:cubicBezTo>
                    <a:close/>
                    <a:moveTo>
                      <a:pt x="273" y="275"/>
                    </a:moveTo>
                    <a:cubicBezTo>
                      <a:pt x="273" y="275"/>
                      <a:pt x="273" y="275"/>
                      <a:pt x="273" y="275"/>
                    </a:cubicBezTo>
                    <a:cubicBezTo>
                      <a:pt x="273" y="275"/>
                      <a:pt x="272" y="278"/>
                      <a:pt x="273" y="280"/>
                    </a:cubicBezTo>
                    <a:cubicBezTo>
                      <a:pt x="273" y="281"/>
                      <a:pt x="273" y="281"/>
                      <a:pt x="274" y="281"/>
                    </a:cubicBezTo>
                    <a:cubicBezTo>
                      <a:pt x="275" y="282"/>
                      <a:pt x="276" y="282"/>
                      <a:pt x="277" y="281"/>
                    </a:cubicBezTo>
                    <a:cubicBezTo>
                      <a:pt x="278" y="281"/>
                      <a:pt x="278" y="278"/>
                      <a:pt x="278" y="278"/>
                    </a:cubicBezTo>
                    <a:cubicBezTo>
                      <a:pt x="278" y="278"/>
                      <a:pt x="278" y="277"/>
                      <a:pt x="277" y="275"/>
                    </a:cubicBezTo>
                    <a:cubicBezTo>
                      <a:pt x="276" y="272"/>
                      <a:pt x="274" y="275"/>
                      <a:pt x="273" y="275"/>
                    </a:cubicBezTo>
                    <a:close/>
                    <a:moveTo>
                      <a:pt x="274" y="259"/>
                    </a:moveTo>
                    <a:cubicBezTo>
                      <a:pt x="274" y="259"/>
                      <a:pt x="274" y="259"/>
                      <a:pt x="274" y="259"/>
                    </a:cubicBezTo>
                    <a:cubicBezTo>
                      <a:pt x="274" y="258"/>
                      <a:pt x="274" y="255"/>
                      <a:pt x="275" y="254"/>
                    </a:cubicBezTo>
                    <a:cubicBezTo>
                      <a:pt x="276" y="254"/>
                      <a:pt x="276" y="253"/>
                      <a:pt x="277" y="252"/>
                    </a:cubicBezTo>
                    <a:cubicBezTo>
                      <a:pt x="277" y="251"/>
                      <a:pt x="281" y="251"/>
                      <a:pt x="281" y="251"/>
                    </a:cubicBezTo>
                    <a:cubicBezTo>
                      <a:pt x="282" y="253"/>
                      <a:pt x="282" y="253"/>
                      <a:pt x="282" y="253"/>
                    </a:cubicBezTo>
                    <a:cubicBezTo>
                      <a:pt x="282" y="253"/>
                      <a:pt x="282" y="255"/>
                      <a:pt x="282" y="256"/>
                    </a:cubicBezTo>
                    <a:cubicBezTo>
                      <a:pt x="282" y="257"/>
                      <a:pt x="282" y="257"/>
                      <a:pt x="283" y="259"/>
                    </a:cubicBezTo>
                    <a:cubicBezTo>
                      <a:pt x="283" y="260"/>
                      <a:pt x="282" y="262"/>
                      <a:pt x="282" y="263"/>
                    </a:cubicBezTo>
                    <a:cubicBezTo>
                      <a:pt x="281" y="264"/>
                      <a:pt x="281" y="265"/>
                      <a:pt x="280" y="265"/>
                    </a:cubicBezTo>
                    <a:cubicBezTo>
                      <a:pt x="279" y="266"/>
                      <a:pt x="279" y="267"/>
                      <a:pt x="278" y="266"/>
                    </a:cubicBezTo>
                    <a:cubicBezTo>
                      <a:pt x="277" y="265"/>
                      <a:pt x="274" y="264"/>
                      <a:pt x="274" y="263"/>
                    </a:cubicBezTo>
                    <a:cubicBezTo>
                      <a:pt x="274" y="263"/>
                      <a:pt x="274" y="261"/>
                      <a:pt x="274" y="261"/>
                    </a:cubicBezTo>
                    <a:cubicBezTo>
                      <a:pt x="274" y="259"/>
                      <a:pt x="274" y="259"/>
                      <a:pt x="274" y="259"/>
                    </a:cubicBezTo>
                    <a:close/>
                    <a:moveTo>
                      <a:pt x="262" y="264"/>
                    </a:moveTo>
                    <a:cubicBezTo>
                      <a:pt x="262" y="264"/>
                      <a:pt x="262" y="264"/>
                      <a:pt x="262" y="264"/>
                    </a:cubicBezTo>
                    <a:cubicBezTo>
                      <a:pt x="262" y="263"/>
                      <a:pt x="263" y="259"/>
                      <a:pt x="263" y="259"/>
                    </a:cubicBezTo>
                    <a:cubicBezTo>
                      <a:pt x="263" y="259"/>
                      <a:pt x="263" y="257"/>
                      <a:pt x="265" y="256"/>
                    </a:cubicBezTo>
                    <a:cubicBezTo>
                      <a:pt x="266" y="256"/>
                      <a:pt x="266" y="255"/>
                      <a:pt x="267" y="256"/>
                    </a:cubicBezTo>
                    <a:cubicBezTo>
                      <a:pt x="268" y="257"/>
                      <a:pt x="269" y="258"/>
                      <a:pt x="269" y="258"/>
                    </a:cubicBezTo>
                    <a:cubicBezTo>
                      <a:pt x="269" y="258"/>
                      <a:pt x="268" y="258"/>
                      <a:pt x="268" y="259"/>
                    </a:cubicBezTo>
                    <a:cubicBezTo>
                      <a:pt x="268" y="259"/>
                      <a:pt x="269" y="261"/>
                      <a:pt x="269" y="261"/>
                    </a:cubicBezTo>
                    <a:cubicBezTo>
                      <a:pt x="268" y="262"/>
                      <a:pt x="267" y="263"/>
                      <a:pt x="266" y="264"/>
                    </a:cubicBezTo>
                    <a:cubicBezTo>
                      <a:pt x="266" y="265"/>
                      <a:pt x="264" y="266"/>
                      <a:pt x="264" y="266"/>
                    </a:cubicBezTo>
                    <a:cubicBezTo>
                      <a:pt x="261" y="268"/>
                      <a:pt x="261" y="268"/>
                      <a:pt x="261" y="268"/>
                    </a:cubicBezTo>
                    <a:cubicBezTo>
                      <a:pt x="261" y="269"/>
                      <a:pt x="261" y="269"/>
                      <a:pt x="261" y="269"/>
                    </a:cubicBezTo>
                    <a:cubicBezTo>
                      <a:pt x="260" y="269"/>
                      <a:pt x="260" y="269"/>
                      <a:pt x="260" y="269"/>
                    </a:cubicBezTo>
                    <a:cubicBezTo>
                      <a:pt x="258" y="266"/>
                      <a:pt x="258" y="266"/>
                      <a:pt x="258" y="266"/>
                    </a:cubicBezTo>
                    <a:cubicBezTo>
                      <a:pt x="261" y="264"/>
                      <a:pt x="261" y="264"/>
                      <a:pt x="261" y="264"/>
                    </a:cubicBezTo>
                    <a:cubicBezTo>
                      <a:pt x="262" y="264"/>
                      <a:pt x="262" y="264"/>
                      <a:pt x="262" y="264"/>
                    </a:cubicBezTo>
                    <a:close/>
                    <a:moveTo>
                      <a:pt x="242" y="268"/>
                    </a:moveTo>
                    <a:cubicBezTo>
                      <a:pt x="242" y="268"/>
                      <a:pt x="242" y="268"/>
                      <a:pt x="242" y="268"/>
                    </a:cubicBezTo>
                    <a:cubicBezTo>
                      <a:pt x="245" y="267"/>
                      <a:pt x="245" y="267"/>
                      <a:pt x="245" y="267"/>
                    </a:cubicBezTo>
                    <a:cubicBezTo>
                      <a:pt x="248" y="269"/>
                      <a:pt x="248" y="269"/>
                      <a:pt x="248" y="269"/>
                    </a:cubicBezTo>
                    <a:cubicBezTo>
                      <a:pt x="248" y="272"/>
                      <a:pt x="248" y="272"/>
                      <a:pt x="248" y="272"/>
                    </a:cubicBezTo>
                    <a:cubicBezTo>
                      <a:pt x="248" y="272"/>
                      <a:pt x="246" y="276"/>
                      <a:pt x="245" y="275"/>
                    </a:cubicBezTo>
                    <a:cubicBezTo>
                      <a:pt x="244" y="273"/>
                      <a:pt x="244" y="271"/>
                      <a:pt x="244" y="271"/>
                    </a:cubicBezTo>
                    <a:cubicBezTo>
                      <a:pt x="242" y="268"/>
                      <a:pt x="242" y="268"/>
                      <a:pt x="242" y="268"/>
                    </a:cubicBezTo>
                    <a:close/>
                    <a:moveTo>
                      <a:pt x="229" y="260"/>
                    </a:moveTo>
                    <a:cubicBezTo>
                      <a:pt x="229" y="260"/>
                      <a:pt x="229" y="260"/>
                      <a:pt x="229" y="260"/>
                    </a:cubicBezTo>
                    <a:cubicBezTo>
                      <a:pt x="229" y="260"/>
                      <a:pt x="234" y="259"/>
                      <a:pt x="234" y="260"/>
                    </a:cubicBezTo>
                    <a:cubicBezTo>
                      <a:pt x="234" y="260"/>
                      <a:pt x="234" y="262"/>
                      <a:pt x="235" y="262"/>
                    </a:cubicBezTo>
                    <a:cubicBezTo>
                      <a:pt x="235" y="263"/>
                      <a:pt x="232" y="266"/>
                      <a:pt x="231" y="266"/>
                    </a:cubicBezTo>
                    <a:cubicBezTo>
                      <a:pt x="231" y="266"/>
                      <a:pt x="230" y="265"/>
                      <a:pt x="230" y="265"/>
                    </a:cubicBezTo>
                    <a:cubicBezTo>
                      <a:pt x="229" y="260"/>
                      <a:pt x="229" y="260"/>
                      <a:pt x="229" y="260"/>
                    </a:cubicBezTo>
                    <a:close/>
                    <a:moveTo>
                      <a:pt x="225" y="247"/>
                    </a:moveTo>
                    <a:cubicBezTo>
                      <a:pt x="225" y="247"/>
                      <a:pt x="225" y="247"/>
                      <a:pt x="225" y="247"/>
                    </a:cubicBezTo>
                    <a:cubicBezTo>
                      <a:pt x="225" y="247"/>
                      <a:pt x="226" y="246"/>
                      <a:pt x="227" y="246"/>
                    </a:cubicBezTo>
                    <a:cubicBezTo>
                      <a:pt x="228" y="247"/>
                      <a:pt x="228" y="250"/>
                      <a:pt x="228" y="250"/>
                    </a:cubicBezTo>
                    <a:cubicBezTo>
                      <a:pt x="227" y="253"/>
                      <a:pt x="227" y="253"/>
                      <a:pt x="227" y="253"/>
                    </a:cubicBezTo>
                    <a:cubicBezTo>
                      <a:pt x="227" y="253"/>
                      <a:pt x="225" y="256"/>
                      <a:pt x="225" y="256"/>
                    </a:cubicBezTo>
                    <a:cubicBezTo>
                      <a:pt x="225" y="255"/>
                      <a:pt x="224" y="250"/>
                      <a:pt x="224" y="250"/>
                    </a:cubicBezTo>
                    <a:cubicBezTo>
                      <a:pt x="225" y="247"/>
                      <a:pt x="225" y="247"/>
                      <a:pt x="225" y="247"/>
                    </a:cubicBezTo>
                    <a:close/>
                    <a:moveTo>
                      <a:pt x="219" y="239"/>
                    </a:moveTo>
                    <a:cubicBezTo>
                      <a:pt x="219" y="239"/>
                      <a:pt x="219" y="239"/>
                      <a:pt x="219" y="239"/>
                    </a:cubicBezTo>
                    <a:cubicBezTo>
                      <a:pt x="219" y="239"/>
                      <a:pt x="218" y="242"/>
                      <a:pt x="218" y="243"/>
                    </a:cubicBezTo>
                    <a:cubicBezTo>
                      <a:pt x="218" y="243"/>
                      <a:pt x="219" y="245"/>
                      <a:pt x="219" y="245"/>
                    </a:cubicBezTo>
                    <a:cubicBezTo>
                      <a:pt x="219" y="246"/>
                      <a:pt x="219" y="245"/>
                      <a:pt x="220" y="244"/>
                    </a:cubicBezTo>
                    <a:cubicBezTo>
                      <a:pt x="221" y="243"/>
                      <a:pt x="221" y="242"/>
                      <a:pt x="221" y="242"/>
                    </a:cubicBezTo>
                    <a:cubicBezTo>
                      <a:pt x="221" y="242"/>
                      <a:pt x="223" y="241"/>
                      <a:pt x="223" y="240"/>
                    </a:cubicBezTo>
                    <a:cubicBezTo>
                      <a:pt x="224" y="240"/>
                      <a:pt x="224" y="237"/>
                      <a:pt x="224" y="237"/>
                    </a:cubicBezTo>
                    <a:cubicBezTo>
                      <a:pt x="224" y="237"/>
                      <a:pt x="221" y="235"/>
                      <a:pt x="221" y="236"/>
                    </a:cubicBezTo>
                    <a:cubicBezTo>
                      <a:pt x="220" y="236"/>
                      <a:pt x="219" y="239"/>
                      <a:pt x="219" y="239"/>
                    </a:cubicBezTo>
                    <a:close/>
                    <a:moveTo>
                      <a:pt x="233" y="237"/>
                    </a:moveTo>
                    <a:cubicBezTo>
                      <a:pt x="233" y="237"/>
                      <a:pt x="233" y="237"/>
                      <a:pt x="233" y="237"/>
                    </a:cubicBezTo>
                    <a:cubicBezTo>
                      <a:pt x="234" y="237"/>
                      <a:pt x="234" y="237"/>
                      <a:pt x="234" y="237"/>
                    </a:cubicBezTo>
                    <a:cubicBezTo>
                      <a:pt x="234" y="238"/>
                      <a:pt x="234" y="238"/>
                      <a:pt x="234" y="238"/>
                    </a:cubicBezTo>
                    <a:cubicBezTo>
                      <a:pt x="234" y="238"/>
                      <a:pt x="237" y="237"/>
                      <a:pt x="238" y="237"/>
                    </a:cubicBezTo>
                    <a:cubicBezTo>
                      <a:pt x="239" y="236"/>
                      <a:pt x="238" y="235"/>
                      <a:pt x="238" y="234"/>
                    </a:cubicBezTo>
                    <a:cubicBezTo>
                      <a:pt x="237" y="233"/>
                      <a:pt x="233" y="237"/>
                      <a:pt x="233" y="237"/>
                    </a:cubicBezTo>
                    <a:close/>
                    <a:moveTo>
                      <a:pt x="247" y="241"/>
                    </a:moveTo>
                    <a:cubicBezTo>
                      <a:pt x="247" y="241"/>
                      <a:pt x="247" y="241"/>
                      <a:pt x="247" y="241"/>
                    </a:cubicBezTo>
                    <a:cubicBezTo>
                      <a:pt x="245" y="240"/>
                      <a:pt x="245" y="240"/>
                      <a:pt x="245" y="240"/>
                    </a:cubicBezTo>
                    <a:cubicBezTo>
                      <a:pt x="245" y="242"/>
                      <a:pt x="245" y="242"/>
                      <a:pt x="245" y="242"/>
                    </a:cubicBezTo>
                    <a:cubicBezTo>
                      <a:pt x="245" y="242"/>
                      <a:pt x="246" y="244"/>
                      <a:pt x="247" y="245"/>
                    </a:cubicBezTo>
                    <a:cubicBezTo>
                      <a:pt x="247" y="245"/>
                      <a:pt x="245" y="247"/>
                      <a:pt x="245" y="247"/>
                    </a:cubicBezTo>
                    <a:cubicBezTo>
                      <a:pt x="247" y="250"/>
                      <a:pt x="247" y="250"/>
                      <a:pt x="247" y="250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49" y="243"/>
                      <a:pt x="249" y="243"/>
                    </a:cubicBezTo>
                    <a:cubicBezTo>
                      <a:pt x="249" y="242"/>
                      <a:pt x="247" y="241"/>
                      <a:pt x="247" y="241"/>
                    </a:cubicBezTo>
                    <a:close/>
                    <a:moveTo>
                      <a:pt x="261" y="241"/>
                    </a:moveTo>
                    <a:cubicBezTo>
                      <a:pt x="261" y="241"/>
                      <a:pt x="261" y="241"/>
                      <a:pt x="261" y="241"/>
                    </a:cubicBezTo>
                    <a:cubicBezTo>
                      <a:pt x="262" y="243"/>
                      <a:pt x="262" y="243"/>
                      <a:pt x="262" y="243"/>
                    </a:cubicBezTo>
                    <a:cubicBezTo>
                      <a:pt x="262" y="243"/>
                      <a:pt x="261" y="245"/>
                      <a:pt x="260" y="245"/>
                    </a:cubicBezTo>
                    <a:cubicBezTo>
                      <a:pt x="260" y="245"/>
                      <a:pt x="259" y="244"/>
                      <a:pt x="259" y="244"/>
                    </a:cubicBezTo>
                    <a:cubicBezTo>
                      <a:pt x="261" y="241"/>
                      <a:pt x="261" y="241"/>
                      <a:pt x="261" y="241"/>
                    </a:cubicBezTo>
                    <a:close/>
                    <a:moveTo>
                      <a:pt x="264" y="238"/>
                    </a:moveTo>
                    <a:cubicBezTo>
                      <a:pt x="264" y="238"/>
                      <a:pt x="264" y="238"/>
                      <a:pt x="264" y="238"/>
                    </a:cubicBezTo>
                    <a:cubicBezTo>
                      <a:pt x="265" y="240"/>
                      <a:pt x="265" y="240"/>
                      <a:pt x="265" y="240"/>
                    </a:cubicBezTo>
                    <a:cubicBezTo>
                      <a:pt x="265" y="240"/>
                      <a:pt x="268" y="239"/>
                      <a:pt x="270" y="238"/>
                    </a:cubicBezTo>
                    <a:cubicBezTo>
                      <a:pt x="273" y="237"/>
                      <a:pt x="270" y="236"/>
                      <a:pt x="270" y="236"/>
                    </a:cubicBez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67" y="236"/>
                      <a:pt x="264" y="237"/>
                      <a:pt x="264" y="238"/>
                    </a:cubicBezTo>
                    <a:close/>
                    <a:moveTo>
                      <a:pt x="247" y="230"/>
                    </a:moveTo>
                    <a:cubicBezTo>
                      <a:pt x="247" y="230"/>
                      <a:pt x="247" y="230"/>
                      <a:pt x="247" y="230"/>
                    </a:cubicBezTo>
                    <a:cubicBezTo>
                      <a:pt x="250" y="233"/>
                      <a:pt x="250" y="233"/>
                      <a:pt x="250" y="233"/>
                    </a:cubicBezTo>
                    <a:cubicBezTo>
                      <a:pt x="250" y="233"/>
                      <a:pt x="254" y="235"/>
                      <a:pt x="255" y="235"/>
                    </a:cubicBezTo>
                    <a:cubicBezTo>
                      <a:pt x="255" y="236"/>
                      <a:pt x="257" y="235"/>
                      <a:pt x="259" y="235"/>
                    </a:cubicBezTo>
                    <a:cubicBezTo>
                      <a:pt x="260" y="234"/>
                      <a:pt x="260" y="234"/>
                      <a:pt x="260" y="233"/>
                    </a:cubicBezTo>
                    <a:cubicBezTo>
                      <a:pt x="260" y="233"/>
                      <a:pt x="259" y="232"/>
                      <a:pt x="259" y="232"/>
                    </a:cubicBezTo>
                    <a:cubicBezTo>
                      <a:pt x="259" y="232"/>
                      <a:pt x="258" y="230"/>
                      <a:pt x="255" y="230"/>
                    </a:cubicBezTo>
                    <a:cubicBezTo>
                      <a:pt x="253" y="231"/>
                      <a:pt x="253" y="230"/>
                      <a:pt x="253" y="230"/>
                    </a:cubicBezTo>
                    <a:cubicBezTo>
                      <a:pt x="253" y="230"/>
                      <a:pt x="252" y="230"/>
                      <a:pt x="249" y="229"/>
                    </a:cubicBezTo>
                    <a:cubicBezTo>
                      <a:pt x="247" y="229"/>
                      <a:pt x="248" y="230"/>
                      <a:pt x="247" y="230"/>
                    </a:cubicBezTo>
                    <a:close/>
                    <a:moveTo>
                      <a:pt x="245" y="229"/>
                    </a:moveTo>
                    <a:cubicBezTo>
                      <a:pt x="245" y="229"/>
                      <a:pt x="245" y="229"/>
                      <a:pt x="245" y="229"/>
                    </a:cubicBezTo>
                    <a:cubicBezTo>
                      <a:pt x="246" y="228"/>
                      <a:pt x="246" y="228"/>
                      <a:pt x="246" y="228"/>
                    </a:cubicBezTo>
                    <a:cubicBezTo>
                      <a:pt x="246" y="228"/>
                      <a:pt x="246" y="226"/>
                      <a:pt x="246" y="223"/>
                    </a:cubicBezTo>
                    <a:cubicBezTo>
                      <a:pt x="246" y="221"/>
                      <a:pt x="245" y="222"/>
                      <a:pt x="245" y="222"/>
                    </a:cubicBezTo>
                    <a:cubicBezTo>
                      <a:pt x="245" y="221"/>
                      <a:pt x="245" y="220"/>
                      <a:pt x="244" y="218"/>
                    </a:cubicBezTo>
                    <a:cubicBezTo>
                      <a:pt x="243" y="217"/>
                      <a:pt x="243" y="218"/>
                      <a:pt x="242" y="218"/>
                    </a:cubicBezTo>
                    <a:cubicBezTo>
                      <a:pt x="242" y="218"/>
                      <a:pt x="241" y="219"/>
                      <a:pt x="239" y="219"/>
                    </a:cubicBezTo>
                    <a:cubicBezTo>
                      <a:pt x="237" y="219"/>
                      <a:pt x="238" y="217"/>
                      <a:pt x="237" y="216"/>
                    </a:cubicBezTo>
                    <a:cubicBezTo>
                      <a:pt x="236" y="215"/>
                      <a:pt x="234" y="215"/>
                      <a:pt x="234" y="215"/>
                    </a:cubicBezTo>
                    <a:cubicBezTo>
                      <a:pt x="233" y="215"/>
                      <a:pt x="231" y="218"/>
                      <a:pt x="231" y="219"/>
                    </a:cubicBezTo>
                    <a:cubicBezTo>
                      <a:pt x="231" y="220"/>
                      <a:pt x="232" y="220"/>
                      <a:pt x="235" y="223"/>
                    </a:cubicBezTo>
                    <a:cubicBezTo>
                      <a:pt x="238" y="225"/>
                      <a:pt x="239" y="225"/>
                      <a:pt x="240" y="225"/>
                    </a:cubicBezTo>
                    <a:cubicBezTo>
                      <a:pt x="241" y="226"/>
                      <a:pt x="244" y="228"/>
                      <a:pt x="245" y="229"/>
                    </a:cubicBezTo>
                    <a:close/>
                    <a:moveTo>
                      <a:pt x="216" y="360"/>
                    </a:moveTo>
                    <a:cubicBezTo>
                      <a:pt x="216" y="360"/>
                      <a:pt x="216" y="360"/>
                      <a:pt x="216" y="360"/>
                    </a:cubicBezTo>
                    <a:cubicBezTo>
                      <a:pt x="217" y="357"/>
                      <a:pt x="217" y="357"/>
                      <a:pt x="217" y="357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15" y="350"/>
                      <a:pt x="215" y="350"/>
                      <a:pt x="215" y="350"/>
                    </a:cubicBezTo>
                    <a:cubicBezTo>
                      <a:pt x="216" y="349"/>
                      <a:pt x="216" y="349"/>
                      <a:pt x="216" y="349"/>
                    </a:cubicBezTo>
                    <a:cubicBezTo>
                      <a:pt x="216" y="349"/>
                      <a:pt x="218" y="351"/>
                      <a:pt x="218" y="352"/>
                    </a:cubicBezTo>
                    <a:cubicBezTo>
                      <a:pt x="218" y="353"/>
                      <a:pt x="218" y="355"/>
                      <a:pt x="218" y="355"/>
                    </a:cubicBezTo>
                    <a:cubicBezTo>
                      <a:pt x="218" y="355"/>
                      <a:pt x="221" y="357"/>
                      <a:pt x="221" y="357"/>
                    </a:cubicBezTo>
                    <a:cubicBezTo>
                      <a:pt x="222" y="357"/>
                      <a:pt x="228" y="356"/>
                      <a:pt x="228" y="356"/>
                    </a:cubicBezTo>
                    <a:cubicBezTo>
                      <a:pt x="228" y="356"/>
                      <a:pt x="230" y="353"/>
                      <a:pt x="230" y="353"/>
                    </a:cubicBezTo>
                    <a:cubicBezTo>
                      <a:pt x="231" y="352"/>
                      <a:pt x="234" y="350"/>
                      <a:pt x="234" y="350"/>
                    </a:cubicBezTo>
                    <a:cubicBezTo>
                      <a:pt x="234" y="350"/>
                      <a:pt x="234" y="349"/>
                      <a:pt x="236" y="351"/>
                    </a:cubicBezTo>
                    <a:cubicBezTo>
                      <a:pt x="238" y="352"/>
                      <a:pt x="236" y="355"/>
                      <a:pt x="236" y="355"/>
                    </a:cubicBezTo>
                    <a:cubicBezTo>
                      <a:pt x="235" y="355"/>
                      <a:pt x="235" y="356"/>
                      <a:pt x="235" y="356"/>
                    </a:cubicBezTo>
                    <a:cubicBezTo>
                      <a:pt x="237" y="358"/>
                      <a:pt x="237" y="358"/>
                      <a:pt x="237" y="358"/>
                    </a:cubicBezTo>
                    <a:cubicBezTo>
                      <a:pt x="237" y="358"/>
                      <a:pt x="237" y="356"/>
                      <a:pt x="238" y="356"/>
                    </a:cubicBezTo>
                    <a:cubicBezTo>
                      <a:pt x="239" y="356"/>
                      <a:pt x="239" y="355"/>
                      <a:pt x="240" y="355"/>
                    </a:cubicBezTo>
                    <a:cubicBezTo>
                      <a:pt x="240" y="356"/>
                      <a:pt x="242" y="358"/>
                      <a:pt x="242" y="358"/>
                    </a:cubicBezTo>
                    <a:cubicBezTo>
                      <a:pt x="242" y="358"/>
                      <a:pt x="242" y="361"/>
                      <a:pt x="243" y="361"/>
                    </a:cubicBezTo>
                    <a:cubicBezTo>
                      <a:pt x="244" y="360"/>
                      <a:pt x="246" y="361"/>
                      <a:pt x="247" y="360"/>
                    </a:cubicBezTo>
                    <a:cubicBezTo>
                      <a:pt x="248" y="360"/>
                      <a:pt x="258" y="357"/>
                      <a:pt x="258" y="357"/>
                    </a:cubicBezTo>
                    <a:cubicBezTo>
                      <a:pt x="261" y="355"/>
                      <a:pt x="261" y="355"/>
                      <a:pt x="261" y="355"/>
                    </a:cubicBezTo>
                    <a:cubicBezTo>
                      <a:pt x="261" y="355"/>
                      <a:pt x="263" y="354"/>
                      <a:pt x="265" y="354"/>
                    </a:cubicBezTo>
                    <a:cubicBezTo>
                      <a:pt x="266" y="354"/>
                      <a:pt x="272" y="352"/>
                      <a:pt x="272" y="352"/>
                    </a:cubicBezTo>
                    <a:cubicBezTo>
                      <a:pt x="272" y="352"/>
                      <a:pt x="275" y="350"/>
                      <a:pt x="277" y="351"/>
                    </a:cubicBezTo>
                    <a:cubicBezTo>
                      <a:pt x="278" y="353"/>
                      <a:pt x="282" y="356"/>
                      <a:pt x="282" y="356"/>
                    </a:cubicBezTo>
                    <a:cubicBezTo>
                      <a:pt x="288" y="355"/>
                      <a:pt x="288" y="355"/>
                      <a:pt x="288" y="355"/>
                    </a:cubicBezTo>
                    <a:cubicBezTo>
                      <a:pt x="288" y="355"/>
                      <a:pt x="290" y="354"/>
                      <a:pt x="290" y="354"/>
                    </a:cubicBezTo>
                    <a:cubicBezTo>
                      <a:pt x="291" y="355"/>
                      <a:pt x="297" y="354"/>
                      <a:pt x="297" y="354"/>
                    </a:cubicBezTo>
                    <a:cubicBezTo>
                      <a:pt x="297" y="354"/>
                      <a:pt x="300" y="351"/>
                      <a:pt x="301" y="351"/>
                    </a:cubicBezTo>
                    <a:cubicBezTo>
                      <a:pt x="301" y="351"/>
                      <a:pt x="308" y="349"/>
                      <a:pt x="308" y="349"/>
                    </a:cubicBezTo>
                    <a:cubicBezTo>
                      <a:pt x="308" y="349"/>
                      <a:pt x="309" y="349"/>
                      <a:pt x="309" y="351"/>
                    </a:cubicBezTo>
                    <a:cubicBezTo>
                      <a:pt x="309" y="353"/>
                      <a:pt x="309" y="356"/>
                      <a:pt x="309" y="357"/>
                    </a:cubicBezTo>
                    <a:cubicBezTo>
                      <a:pt x="310" y="358"/>
                      <a:pt x="309" y="360"/>
                      <a:pt x="311" y="360"/>
                    </a:cubicBezTo>
                    <a:cubicBezTo>
                      <a:pt x="313" y="359"/>
                      <a:pt x="315" y="358"/>
                      <a:pt x="315" y="358"/>
                    </a:cubicBezTo>
                    <a:cubicBezTo>
                      <a:pt x="315" y="358"/>
                      <a:pt x="313" y="358"/>
                      <a:pt x="317" y="356"/>
                    </a:cubicBezTo>
                    <a:cubicBezTo>
                      <a:pt x="320" y="354"/>
                      <a:pt x="321" y="353"/>
                      <a:pt x="322" y="353"/>
                    </a:cubicBezTo>
                    <a:cubicBezTo>
                      <a:pt x="323" y="353"/>
                      <a:pt x="323" y="352"/>
                      <a:pt x="324" y="352"/>
                    </a:cubicBezTo>
                    <a:cubicBezTo>
                      <a:pt x="326" y="352"/>
                      <a:pt x="326" y="352"/>
                      <a:pt x="327" y="352"/>
                    </a:cubicBezTo>
                    <a:cubicBezTo>
                      <a:pt x="328" y="351"/>
                      <a:pt x="330" y="348"/>
                      <a:pt x="330" y="348"/>
                    </a:cubicBezTo>
                    <a:cubicBezTo>
                      <a:pt x="330" y="348"/>
                      <a:pt x="331" y="346"/>
                      <a:pt x="332" y="346"/>
                    </a:cubicBezTo>
                    <a:cubicBezTo>
                      <a:pt x="332" y="346"/>
                      <a:pt x="334" y="345"/>
                      <a:pt x="334" y="345"/>
                    </a:cubicBezTo>
                    <a:cubicBezTo>
                      <a:pt x="333" y="348"/>
                      <a:pt x="333" y="348"/>
                      <a:pt x="333" y="348"/>
                    </a:cubicBezTo>
                    <a:cubicBezTo>
                      <a:pt x="333" y="348"/>
                      <a:pt x="335" y="352"/>
                      <a:pt x="335" y="353"/>
                    </a:cubicBezTo>
                    <a:cubicBezTo>
                      <a:pt x="335" y="353"/>
                      <a:pt x="335" y="354"/>
                      <a:pt x="334" y="355"/>
                    </a:cubicBezTo>
                    <a:cubicBezTo>
                      <a:pt x="334" y="357"/>
                      <a:pt x="334" y="358"/>
                      <a:pt x="334" y="358"/>
                    </a:cubicBezTo>
                    <a:cubicBezTo>
                      <a:pt x="333" y="359"/>
                      <a:pt x="333" y="360"/>
                      <a:pt x="333" y="361"/>
                    </a:cubicBezTo>
                    <a:cubicBezTo>
                      <a:pt x="332" y="361"/>
                      <a:pt x="329" y="363"/>
                      <a:pt x="329" y="363"/>
                    </a:cubicBezTo>
                    <a:cubicBezTo>
                      <a:pt x="324" y="362"/>
                      <a:pt x="324" y="362"/>
                      <a:pt x="324" y="362"/>
                    </a:cubicBezTo>
                    <a:cubicBezTo>
                      <a:pt x="324" y="362"/>
                      <a:pt x="322" y="363"/>
                      <a:pt x="321" y="364"/>
                    </a:cubicBezTo>
                    <a:cubicBezTo>
                      <a:pt x="319" y="364"/>
                      <a:pt x="316" y="367"/>
                      <a:pt x="315" y="367"/>
                    </a:cubicBezTo>
                    <a:cubicBezTo>
                      <a:pt x="314" y="367"/>
                      <a:pt x="311" y="367"/>
                      <a:pt x="308" y="367"/>
                    </a:cubicBezTo>
                    <a:cubicBezTo>
                      <a:pt x="305" y="368"/>
                      <a:pt x="297" y="370"/>
                      <a:pt x="297" y="370"/>
                    </a:cubicBezTo>
                    <a:cubicBezTo>
                      <a:pt x="297" y="370"/>
                      <a:pt x="296" y="371"/>
                      <a:pt x="295" y="372"/>
                    </a:cubicBezTo>
                    <a:cubicBezTo>
                      <a:pt x="293" y="372"/>
                      <a:pt x="289" y="374"/>
                      <a:pt x="288" y="374"/>
                    </a:cubicBezTo>
                    <a:cubicBezTo>
                      <a:pt x="287" y="375"/>
                      <a:pt x="284" y="377"/>
                      <a:pt x="283" y="377"/>
                    </a:cubicBezTo>
                    <a:cubicBezTo>
                      <a:pt x="282" y="377"/>
                      <a:pt x="281" y="378"/>
                      <a:pt x="277" y="378"/>
                    </a:cubicBezTo>
                    <a:cubicBezTo>
                      <a:pt x="272" y="379"/>
                      <a:pt x="271" y="380"/>
                      <a:pt x="271" y="380"/>
                    </a:cubicBezTo>
                    <a:cubicBezTo>
                      <a:pt x="268" y="380"/>
                      <a:pt x="268" y="380"/>
                      <a:pt x="268" y="380"/>
                    </a:cubicBezTo>
                    <a:cubicBezTo>
                      <a:pt x="268" y="373"/>
                      <a:pt x="268" y="373"/>
                      <a:pt x="268" y="373"/>
                    </a:cubicBezTo>
                    <a:cubicBezTo>
                      <a:pt x="268" y="373"/>
                      <a:pt x="268" y="370"/>
                      <a:pt x="265" y="371"/>
                    </a:cubicBezTo>
                    <a:cubicBezTo>
                      <a:pt x="262" y="372"/>
                      <a:pt x="266" y="371"/>
                      <a:pt x="260" y="372"/>
                    </a:cubicBezTo>
                    <a:cubicBezTo>
                      <a:pt x="255" y="373"/>
                      <a:pt x="252" y="370"/>
                      <a:pt x="252" y="370"/>
                    </a:cubicBezTo>
                    <a:cubicBezTo>
                      <a:pt x="252" y="370"/>
                      <a:pt x="247" y="370"/>
                      <a:pt x="245" y="371"/>
                    </a:cubicBezTo>
                    <a:cubicBezTo>
                      <a:pt x="243" y="371"/>
                      <a:pt x="240" y="371"/>
                      <a:pt x="239" y="371"/>
                    </a:cubicBezTo>
                    <a:cubicBezTo>
                      <a:pt x="238" y="372"/>
                      <a:pt x="238" y="371"/>
                      <a:pt x="235" y="372"/>
                    </a:cubicBezTo>
                    <a:cubicBezTo>
                      <a:pt x="232" y="372"/>
                      <a:pt x="229" y="373"/>
                      <a:pt x="229" y="373"/>
                    </a:cubicBezTo>
                    <a:cubicBezTo>
                      <a:pt x="226" y="371"/>
                      <a:pt x="226" y="371"/>
                      <a:pt x="226" y="371"/>
                    </a:cubicBezTo>
                    <a:cubicBezTo>
                      <a:pt x="226" y="371"/>
                      <a:pt x="223" y="371"/>
                      <a:pt x="222" y="372"/>
                    </a:cubicBezTo>
                    <a:cubicBezTo>
                      <a:pt x="220" y="373"/>
                      <a:pt x="221" y="374"/>
                      <a:pt x="219" y="374"/>
                    </a:cubicBezTo>
                    <a:cubicBezTo>
                      <a:pt x="217" y="374"/>
                      <a:pt x="218" y="375"/>
                      <a:pt x="216" y="374"/>
                    </a:cubicBezTo>
                    <a:cubicBezTo>
                      <a:pt x="213" y="373"/>
                      <a:pt x="211" y="372"/>
                      <a:pt x="211" y="372"/>
                    </a:cubicBezTo>
                    <a:cubicBezTo>
                      <a:pt x="210" y="366"/>
                      <a:pt x="210" y="366"/>
                      <a:pt x="210" y="366"/>
                    </a:cubicBezTo>
                    <a:cubicBezTo>
                      <a:pt x="210" y="366"/>
                      <a:pt x="210" y="366"/>
                      <a:pt x="210" y="363"/>
                    </a:cubicBezTo>
                    <a:cubicBezTo>
                      <a:pt x="209" y="361"/>
                      <a:pt x="208" y="357"/>
                      <a:pt x="208" y="357"/>
                    </a:cubicBezTo>
                    <a:cubicBezTo>
                      <a:pt x="210" y="354"/>
                      <a:pt x="210" y="354"/>
                      <a:pt x="210" y="354"/>
                    </a:cubicBezTo>
                    <a:cubicBezTo>
                      <a:pt x="210" y="354"/>
                      <a:pt x="211" y="356"/>
                      <a:pt x="211" y="357"/>
                    </a:cubicBezTo>
                    <a:cubicBezTo>
                      <a:pt x="211" y="357"/>
                      <a:pt x="211" y="360"/>
                      <a:pt x="212" y="360"/>
                    </a:cubicBezTo>
                    <a:cubicBezTo>
                      <a:pt x="214" y="360"/>
                      <a:pt x="216" y="360"/>
                      <a:pt x="216" y="360"/>
                    </a:cubicBezTo>
                    <a:close/>
                    <a:moveTo>
                      <a:pt x="172" y="319"/>
                    </a:moveTo>
                    <a:cubicBezTo>
                      <a:pt x="172" y="319"/>
                      <a:pt x="172" y="319"/>
                      <a:pt x="172" y="319"/>
                    </a:cubicBezTo>
                    <a:cubicBezTo>
                      <a:pt x="175" y="318"/>
                      <a:pt x="175" y="318"/>
                      <a:pt x="175" y="318"/>
                    </a:cubicBezTo>
                    <a:cubicBezTo>
                      <a:pt x="176" y="321"/>
                      <a:pt x="176" y="321"/>
                      <a:pt x="176" y="321"/>
                    </a:cubicBezTo>
                    <a:cubicBezTo>
                      <a:pt x="179" y="322"/>
                      <a:pt x="179" y="322"/>
                      <a:pt x="179" y="322"/>
                    </a:cubicBezTo>
                    <a:cubicBezTo>
                      <a:pt x="179" y="322"/>
                      <a:pt x="183" y="324"/>
                      <a:pt x="183" y="325"/>
                    </a:cubicBezTo>
                    <a:cubicBezTo>
                      <a:pt x="183" y="325"/>
                      <a:pt x="181" y="328"/>
                      <a:pt x="181" y="328"/>
                    </a:cubicBezTo>
                    <a:cubicBezTo>
                      <a:pt x="181" y="328"/>
                      <a:pt x="181" y="330"/>
                      <a:pt x="181" y="331"/>
                    </a:cubicBezTo>
                    <a:cubicBezTo>
                      <a:pt x="181" y="331"/>
                      <a:pt x="179" y="331"/>
                      <a:pt x="178" y="331"/>
                    </a:cubicBezTo>
                    <a:cubicBezTo>
                      <a:pt x="177" y="330"/>
                      <a:pt x="174" y="329"/>
                      <a:pt x="174" y="329"/>
                    </a:cubicBezTo>
                    <a:cubicBezTo>
                      <a:pt x="174" y="325"/>
                      <a:pt x="174" y="325"/>
                      <a:pt x="174" y="325"/>
                    </a:cubicBezTo>
                    <a:cubicBezTo>
                      <a:pt x="171" y="322"/>
                      <a:pt x="171" y="322"/>
                      <a:pt x="171" y="322"/>
                    </a:cubicBezTo>
                    <a:cubicBezTo>
                      <a:pt x="172" y="319"/>
                      <a:pt x="172" y="319"/>
                      <a:pt x="172" y="319"/>
                    </a:cubicBezTo>
                    <a:close/>
                    <a:moveTo>
                      <a:pt x="92" y="232"/>
                    </a:moveTo>
                    <a:cubicBezTo>
                      <a:pt x="92" y="232"/>
                      <a:pt x="92" y="232"/>
                      <a:pt x="92" y="232"/>
                    </a:cubicBezTo>
                    <a:cubicBezTo>
                      <a:pt x="92" y="232"/>
                      <a:pt x="90" y="232"/>
                      <a:pt x="90" y="232"/>
                    </a:cubicBezTo>
                    <a:cubicBezTo>
                      <a:pt x="89" y="232"/>
                      <a:pt x="88" y="232"/>
                      <a:pt x="87" y="232"/>
                    </a:cubicBezTo>
                    <a:cubicBezTo>
                      <a:pt x="86" y="232"/>
                      <a:pt x="87" y="234"/>
                      <a:pt x="87" y="235"/>
                    </a:cubicBezTo>
                    <a:cubicBezTo>
                      <a:pt x="87" y="235"/>
                      <a:pt x="87" y="237"/>
                      <a:pt x="87" y="238"/>
                    </a:cubicBezTo>
                    <a:cubicBezTo>
                      <a:pt x="86" y="239"/>
                      <a:pt x="85" y="240"/>
                      <a:pt x="85" y="241"/>
                    </a:cubicBezTo>
                    <a:cubicBezTo>
                      <a:pt x="85" y="241"/>
                      <a:pt x="85" y="243"/>
                      <a:pt x="85" y="244"/>
                    </a:cubicBezTo>
                    <a:cubicBezTo>
                      <a:pt x="84" y="244"/>
                      <a:pt x="82" y="246"/>
                      <a:pt x="81" y="246"/>
                    </a:cubicBezTo>
                    <a:cubicBezTo>
                      <a:pt x="80" y="247"/>
                      <a:pt x="78" y="248"/>
                      <a:pt x="78" y="248"/>
                    </a:cubicBezTo>
                    <a:cubicBezTo>
                      <a:pt x="80" y="253"/>
                      <a:pt x="80" y="253"/>
                      <a:pt x="80" y="253"/>
                    </a:cubicBezTo>
                    <a:cubicBezTo>
                      <a:pt x="80" y="253"/>
                      <a:pt x="82" y="252"/>
                      <a:pt x="83" y="253"/>
                    </a:cubicBezTo>
                    <a:cubicBezTo>
                      <a:pt x="84" y="254"/>
                      <a:pt x="87" y="256"/>
                      <a:pt x="88" y="256"/>
                    </a:cubicBezTo>
                    <a:cubicBezTo>
                      <a:pt x="88" y="256"/>
                      <a:pt x="90" y="262"/>
                      <a:pt x="90" y="262"/>
                    </a:cubicBezTo>
                    <a:cubicBezTo>
                      <a:pt x="91" y="263"/>
                      <a:pt x="92" y="262"/>
                      <a:pt x="92" y="262"/>
                    </a:cubicBezTo>
                    <a:cubicBezTo>
                      <a:pt x="92" y="262"/>
                      <a:pt x="94" y="263"/>
                      <a:pt x="95" y="264"/>
                    </a:cubicBezTo>
                    <a:cubicBezTo>
                      <a:pt x="96" y="264"/>
                      <a:pt x="98" y="265"/>
                      <a:pt x="99" y="266"/>
                    </a:cubicBezTo>
                    <a:cubicBezTo>
                      <a:pt x="100" y="266"/>
                      <a:pt x="102" y="269"/>
                      <a:pt x="103" y="269"/>
                    </a:cubicBezTo>
                    <a:cubicBezTo>
                      <a:pt x="104" y="270"/>
                      <a:pt x="106" y="272"/>
                      <a:pt x="106" y="272"/>
                    </a:cubicBezTo>
                    <a:cubicBezTo>
                      <a:pt x="106" y="272"/>
                      <a:pt x="108" y="275"/>
                      <a:pt x="109" y="277"/>
                    </a:cubicBezTo>
                    <a:cubicBezTo>
                      <a:pt x="109" y="278"/>
                      <a:pt x="109" y="278"/>
                      <a:pt x="108" y="279"/>
                    </a:cubicBezTo>
                    <a:cubicBezTo>
                      <a:pt x="107" y="280"/>
                      <a:pt x="107" y="281"/>
                      <a:pt x="106" y="283"/>
                    </a:cubicBezTo>
                    <a:cubicBezTo>
                      <a:pt x="105" y="285"/>
                      <a:pt x="107" y="287"/>
                      <a:pt x="107" y="287"/>
                    </a:cubicBezTo>
                    <a:cubicBezTo>
                      <a:pt x="107" y="292"/>
                      <a:pt x="107" y="292"/>
                      <a:pt x="107" y="292"/>
                    </a:cubicBezTo>
                    <a:cubicBezTo>
                      <a:pt x="108" y="294"/>
                      <a:pt x="108" y="294"/>
                      <a:pt x="108" y="294"/>
                    </a:cubicBezTo>
                    <a:cubicBezTo>
                      <a:pt x="108" y="294"/>
                      <a:pt x="109" y="295"/>
                      <a:pt x="110" y="295"/>
                    </a:cubicBezTo>
                    <a:cubicBezTo>
                      <a:pt x="111" y="296"/>
                      <a:pt x="111" y="296"/>
                      <a:pt x="111" y="296"/>
                    </a:cubicBezTo>
                    <a:cubicBezTo>
                      <a:pt x="111" y="296"/>
                      <a:pt x="113" y="298"/>
                      <a:pt x="114" y="299"/>
                    </a:cubicBezTo>
                    <a:cubicBezTo>
                      <a:pt x="114" y="300"/>
                      <a:pt x="113" y="301"/>
                      <a:pt x="113" y="302"/>
                    </a:cubicBezTo>
                    <a:cubicBezTo>
                      <a:pt x="113" y="303"/>
                      <a:pt x="114" y="307"/>
                      <a:pt x="114" y="307"/>
                    </a:cubicBezTo>
                    <a:cubicBezTo>
                      <a:pt x="114" y="307"/>
                      <a:pt x="116" y="306"/>
                      <a:pt x="118" y="305"/>
                    </a:cubicBezTo>
                    <a:cubicBezTo>
                      <a:pt x="119" y="305"/>
                      <a:pt x="120" y="306"/>
                      <a:pt x="121" y="306"/>
                    </a:cubicBezTo>
                    <a:cubicBezTo>
                      <a:pt x="122" y="307"/>
                      <a:pt x="122" y="308"/>
                      <a:pt x="122" y="308"/>
                    </a:cubicBezTo>
                    <a:cubicBezTo>
                      <a:pt x="122" y="308"/>
                      <a:pt x="125" y="306"/>
                      <a:pt x="125" y="305"/>
                    </a:cubicBezTo>
                    <a:cubicBezTo>
                      <a:pt x="125" y="305"/>
                      <a:pt x="125" y="303"/>
                      <a:pt x="125" y="303"/>
                    </a:cubicBezTo>
                    <a:cubicBezTo>
                      <a:pt x="125" y="303"/>
                      <a:pt x="125" y="299"/>
                      <a:pt x="125" y="298"/>
                    </a:cubicBezTo>
                    <a:cubicBezTo>
                      <a:pt x="125" y="297"/>
                      <a:pt x="124" y="294"/>
                      <a:pt x="124" y="293"/>
                    </a:cubicBezTo>
                    <a:cubicBezTo>
                      <a:pt x="124" y="293"/>
                      <a:pt x="125" y="291"/>
                      <a:pt x="125" y="291"/>
                    </a:cubicBezTo>
                    <a:cubicBezTo>
                      <a:pt x="125" y="291"/>
                      <a:pt x="128" y="290"/>
                      <a:pt x="129" y="290"/>
                    </a:cubicBezTo>
                    <a:cubicBezTo>
                      <a:pt x="130" y="290"/>
                      <a:pt x="131" y="291"/>
                      <a:pt x="132" y="292"/>
                    </a:cubicBezTo>
                    <a:cubicBezTo>
                      <a:pt x="132" y="293"/>
                      <a:pt x="132" y="297"/>
                      <a:pt x="132" y="297"/>
                    </a:cubicBezTo>
                    <a:cubicBezTo>
                      <a:pt x="138" y="298"/>
                      <a:pt x="138" y="298"/>
                      <a:pt x="138" y="298"/>
                    </a:cubicBezTo>
                    <a:cubicBezTo>
                      <a:pt x="138" y="298"/>
                      <a:pt x="140" y="299"/>
                      <a:pt x="140" y="299"/>
                    </a:cubicBezTo>
                    <a:cubicBezTo>
                      <a:pt x="140" y="300"/>
                      <a:pt x="141" y="302"/>
                      <a:pt x="142" y="303"/>
                    </a:cubicBezTo>
                    <a:cubicBezTo>
                      <a:pt x="143" y="304"/>
                      <a:pt x="144" y="305"/>
                      <a:pt x="144" y="305"/>
                    </a:cubicBezTo>
                    <a:cubicBezTo>
                      <a:pt x="144" y="305"/>
                      <a:pt x="146" y="310"/>
                      <a:pt x="147" y="311"/>
                    </a:cubicBezTo>
                    <a:cubicBezTo>
                      <a:pt x="147" y="312"/>
                      <a:pt x="147" y="314"/>
                      <a:pt x="147" y="316"/>
                    </a:cubicBezTo>
                    <a:cubicBezTo>
                      <a:pt x="147" y="318"/>
                      <a:pt x="147" y="318"/>
                      <a:pt x="147" y="318"/>
                    </a:cubicBezTo>
                    <a:cubicBezTo>
                      <a:pt x="147" y="318"/>
                      <a:pt x="150" y="319"/>
                      <a:pt x="151" y="320"/>
                    </a:cubicBezTo>
                    <a:cubicBezTo>
                      <a:pt x="153" y="321"/>
                      <a:pt x="152" y="320"/>
                      <a:pt x="153" y="319"/>
                    </a:cubicBezTo>
                    <a:cubicBezTo>
                      <a:pt x="154" y="318"/>
                      <a:pt x="153" y="317"/>
                      <a:pt x="153" y="316"/>
                    </a:cubicBezTo>
                    <a:cubicBezTo>
                      <a:pt x="153" y="315"/>
                      <a:pt x="153" y="313"/>
                      <a:pt x="152" y="311"/>
                    </a:cubicBezTo>
                    <a:cubicBezTo>
                      <a:pt x="152" y="310"/>
                      <a:pt x="152" y="309"/>
                      <a:pt x="152" y="309"/>
                    </a:cubicBezTo>
                    <a:cubicBezTo>
                      <a:pt x="152" y="309"/>
                      <a:pt x="153" y="307"/>
                      <a:pt x="153" y="306"/>
                    </a:cubicBezTo>
                    <a:cubicBezTo>
                      <a:pt x="153" y="306"/>
                      <a:pt x="153" y="304"/>
                      <a:pt x="153" y="303"/>
                    </a:cubicBezTo>
                    <a:cubicBezTo>
                      <a:pt x="153" y="302"/>
                      <a:pt x="155" y="301"/>
                      <a:pt x="155" y="301"/>
                    </a:cubicBezTo>
                    <a:cubicBezTo>
                      <a:pt x="155" y="301"/>
                      <a:pt x="155" y="300"/>
                      <a:pt x="156" y="298"/>
                    </a:cubicBezTo>
                    <a:cubicBezTo>
                      <a:pt x="157" y="297"/>
                      <a:pt x="156" y="298"/>
                      <a:pt x="157" y="298"/>
                    </a:cubicBezTo>
                    <a:cubicBezTo>
                      <a:pt x="158" y="297"/>
                      <a:pt x="159" y="297"/>
                      <a:pt x="161" y="297"/>
                    </a:cubicBezTo>
                    <a:cubicBezTo>
                      <a:pt x="162" y="297"/>
                      <a:pt x="163" y="298"/>
                      <a:pt x="163" y="298"/>
                    </a:cubicBezTo>
                    <a:cubicBezTo>
                      <a:pt x="165" y="301"/>
                      <a:pt x="165" y="301"/>
                      <a:pt x="165" y="301"/>
                    </a:cubicBezTo>
                    <a:cubicBezTo>
                      <a:pt x="165" y="301"/>
                      <a:pt x="165" y="301"/>
                      <a:pt x="165" y="302"/>
                    </a:cubicBezTo>
                    <a:cubicBezTo>
                      <a:pt x="165" y="303"/>
                      <a:pt x="167" y="305"/>
                      <a:pt x="167" y="305"/>
                    </a:cubicBezTo>
                    <a:cubicBezTo>
                      <a:pt x="171" y="308"/>
                      <a:pt x="171" y="308"/>
                      <a:pt x="171" y="308"/>
                    </a:cubicBezTo>
                    <a:cubicBezTo>
                      <a:pt x="171" y="308"/>
                      <a:pt x="171" y="309"/>
                      <a:pt x="171" y="309"/>
                    </a:cubicBezTo>
                    <a:cubicBezTo>
                      <a:pt x="171" y="310"/>
                      <a:pt x="172" y="312"/>
                      <a:pt x="173" y="313"/>
                    </a:cubicBezTo>
                    <a:cubicBezTo>
                      <a:pt x="174" y="315"/>
                      <a:pt x="173" y="312"/>
                      <a:pt x="174" y="312"/>
                    </a:cubicBezTo>
                    <a:cubicBezTo>
                      <a:pt x="174" y="311"/>
                      <a:pt x="175" y="310"/>
                      <a:pt x="175" y="310"/>
                    </a:cubicBezTo>
                    <a:cubicBezTo>
                      <a:pt x="177" y="313"/>
                      <a:pt x="177" y="313"/>
                      <a:pt x="177" y="313"/>
                    </a:cubicBezTo>
                    <a:cubicBezTo>
                      <a:pt x="177" y="313"/>
                      <a:pt x="181" y="314"/>
                      <a:pt x="182" y="314"/>
                    </a:cubicBezTo>
                    <a:cubicBezTo>
                      <a:pt x="183" y="313"/>
                      <a:pt x="184" y="312"/>
                      <a:pt x="184" y="312"/>
                    </a:cubicBezTo>
                    <a:cubicBezTo>
                      <a:pt x="182" y="310"/>
                      <a:pt x="182" y="310"/>
                      <a:pt x="182" y="310"/>
                    </a:cubicBezTo>
                    <a:cubicBezTo>
                      <a:pt x="180" y="307"/>
                      <a:pt x="180" y="307"/>
                      <a:pt x="180" y="307"/>
                    </a:cubicBezTo>
                    <a:cubicBezTo>
                      <a:pt x="180" y="307"/>
                      <a:pt x="177" y="304"/>
                      <a:pt x="176" y="304"/>
                    </a:cubicBezTo>
                    <a:cubicBezTo>
                      <a:pt x="175" y="303"/>
                      <a:pt x="174" y="302"/>
                      <a:pt x="174" y="301"/>
                    </a:cubicBezTo>
                    <a:cubicBezTo>
                      <a:pt x="173" y="300"/>
                      <a:pt x="173" y="298"/>
                      <a:pt x="173" y="298"/>
                    </a:cubicBezTo>
                    <a:cubicBezTo>
                      <a:pt x="174" y="297"/>
                      <a:pt x="174" y="295"/>
                      <a:pt x="175" y="293"/>
                    </a:cubicBezTo>
                    <a:cubicBezTo>
                      <a:pt x="176" y="291"/>
                      <a:pt x="174" y="293"/>
                      <a:pt x="174" y="293"/>
                    </a:cubicBezTo>
                    <a:cubicBezTo>
                      <a:pt x="174" y="293"/>
                      <a:pt x="172" y="290"/>
                      <a:pt x="173" y="289"/>
                    </a:cubicBezTo>
                    <a:cubicBezTo>
                      <a:pt x="173" y="289"/>
                      <a:pt x="169" y="283"/>
                      <a:pt x="169" y="283"/>
                    </a:cubicBezTo>
                    <a:cubicBezTo>
                      <a:pt x="169" y="283"/>
                      <a:pt x="168" y="281"/>
                      <a:pt x="168" y="281"/>
                    </a:cubicBezTo>
                    <a:cubicBezTo>
                      <a:pt x="168" y="281"/>
                      <a:pt x="165" y="279"/>
                      <a:pt x="164" y="279"/>
                    </a:cubicBezTo>
                    <a:cubicBezTo>
                      <a:pt x="163" y="278"/>
                      <a:pt x="162" y="277"/>
                      <a:pt x="162" y="277"/>
                    </a:cubicBezTo>
                    <a:cubicBezTo>
                      <a:pt x="162" y="276"/>
                      <a:pt x="162" y="274"/>
                      <a:pt x="162" y="273"/>
                    </a:cubicBezTo>
                    <a:cubicBezTo>
                      <a:pt x="161" y="272"/>
                      <a:pt x="160" y="270"/>
                      <a:pt x="159" y="269"/>
                    </a:cubicBezTo>
                    <a:cubicBezTo>
                      <a:pt x="158" y="268"/>
                      <a:pt x="157" y="266"/>
                      <a:pt x="156" y="264"/>
                    </a:cubicBezTo>
                    <a:cubicBezTo>
                      <a:pt x="155" y="263"/>
                      <a:pt x="154" y="261"/>
                      <a:pt x="154" y="261"/>
                    </a:cubicBezTo>
                    <a:cubicBezTo>
                      <a:pt x="153" y="257"/>
                      <a:pt x="153" y="257"/>
                      <a:pt x="153" y="257"/>
                    </a:cubicBezTo>
                    <a:cubicBezTo>
                      <a:pt x="153" y="255"/>
                      <a:pt x="153" y="255"/>
                      <a:pt x="153" y="255"/>
                    </a:cubicBezTo>
                    <a:cubicBezTo>
                      <a:pt x="156" y="257"/>
                      <a:pt x="156" y="257"/>
                      <a:pt x="156" y="257"/>
                    </a:cubicBezTo>
                    <a:cubicBezTo>
                      <a:pt x="156" y="257"/>
                      <a:pt x="158" y="256"/>
                      <a:pt x="159" y="256"/>
                    </a:cubicBezTo>
                    <a:cubicBezTo>
                      <a:pt x="160" y="256"/>
                      <a:pt x="163" y="257"/>
                      <a:pt x="163" y="257"/>
                    </a:cubicBezTo>
                    <a:cubicBezTo>
                      <a:pt x="163" y="257"/>
                      <a:pt x="165" y="258"/>
                      <a:pt x="166" y="258"/>
                    </a:cubicBezTo>
                    <a:cubicBezTo>
                      <a:pt x="166" y="258"/>
                      <a:pt x="167" y="259"/>
                      <a:pt x="168" y="258"/>
                    </a:cubicBezTo>
                    <a:cubicBezTo>
                      <a:pt x="169" y="258"/>
                      <a:pt x="170" y="260"/>
                      <a:pt x="170" y="261"/>
                    </a:cubicBezTo>
                    <a:cubicBezTo>
                      <a:pt x="170" y="262"/>
                      <a:pt x="169" y="263"/>
                      <a:pt x="169" y="263"/>
                    </a:cubicBezTo>
                    <a:cubicBezTo>
                      <a:pt x="169" y="264"/>
                      <a:pt x="169" y="265"/>
                      <a:pt x="169" y="265"/>
                    </a:cubicBezTo>
                    <a:cubicBezTo>
                      <a:pt x="169" y="265"/>
                      <a:pt x="171" y="266"/>
                      <a:pt x="172" y="266"/>
                    </a:cubicBezTo>
                    <a:cubicBezTo>
                      <a:pt x="172" y="267"/>
                      <a:pt x="171" y="268"/>
                      <a:pt x="171" y="268"/>
                    </a:cubicBezTo>
                    <a:cubicBezTo>
                      <a:pt x="171" y="268"/>
                      <a:pt x="171" y="270"/>
                      <a:pt x="171" y="271"/>
                    </a:cubicBezTo>
                    <a:cubicBezTo>
                      <a:pt x="172" y="271"/>
                      <a:pt x="173" y="269"/>
                      <a:pt x="173" y="269"/>
                    </a:cubicBezTo>
                    <a:cubicBezTo>
                      <a:pt x="173" y="269"/>
                      <a:pt x="174" y="267"/>
                      <a:pt x="174" y="266"/>
                    </a:cubicBezTo>
                    <a:cubicBezTo>
                      <a:pt x="174" y="265"/>
                      <a:pt x="176" y="264"/>
                      <a:pt x="176" y="264"/>
                    </a:cubicBezTo>
                    <a:cubicBezTo>
                      <a:pt x="178" y="260"/>
                      <a:pt x="178" y="260"/>
                      <a:pt x="178" y="260"/>
                    </a:cubicBezTo>
                    <a:cubicBezTo>
                      <a:pt x="180" y="258"/>
                      <a:pt x="180" y="258"/>
                      <a:pt x="180" y="258"/>
                    </a:cubicBezTo>
                    <a:cubicBezTo>
                      <a:pt x="180" y="258"/>
                      <a:pt x="184" y="257"/>
                      <a:pt x="185" y="256"/>
                    </a:cubicBezTo>
                    <a:cubicBezTo>
                      <a:pt x="186" y="255"/>
                      <a:pt x="186" y="256"/>
                      <a:pt x="186" y="255"/>
                    </a:cubicBezTo>
                    <a:cubicBezTo>
                      <a:pt x="187" y="255"/>
                      <a:pt x="187" y="253"/>
                      <a:pt x="187" y="253"/>
                    </a:cubicBezTo>
                    <a:cubicBezTo>
                      <a:pt x="185" y="251"/>
                      <a:pt x="185" y="251"/>
                      <a:pt x="185" y="251"/>
                    </a:cubicBezTo>
                    <a:cubicBezTo>
                      <a:pt x="181" y="252"/>
                      <a:pt x="181" y="252"/>
                      <a:pt x="181" y="252"/>
                    </a:cubicBezTo>
                    <a:cubicBezTo>
                      <a:pt x="180" y="250"/>
                      <a:pt x="180" y="250"/>
                      <a:pt x="180" y="250"/>
                    </a:cubicBezTo>
                    <a:cubicBezTo>
                      <a:pt x="180" y="250"/>
                      <a:pt x="180" y="250"/>
                      <a:pt x="181" y="250"/>
                    </a:cubicBezTo>
                    <a:cubicBezTo>
                      <a:pt x="181" y="250"/>
                      <a:pt x="181" y="246"/>
                      <a:pt x="181" y="246"/>
                    </a:cubicBezTo>
                    <a:cubicBezTo>
                      <a:pt x="181" y="246"/>
                      <a:pt x="179" y="247"/>
                      <a:pt x="178" y="247"/>
                    </a:cubicBezTo>
                    <a:cubicBezTo>
                      <a:pt x="177" y="247"/>
                      <a:pt x="178" y="250"/>
                      <a:pt x="178" y="250"/>
                    </a:cubicBezTo>
                    <a:cubicBezTo>
                      <a:pt x="178" y="250"/>
                      <a:pt x="173" y="249"/>
                      <a:pt x="172" y="249"/>
                    </a:cubicBezTo>
                    <a:cubicBezTo>
                      <a:pt x="171" y="248"/>
                      <a:pt x="171" y="247"/>
                      <a:pt x="171" y="247"/>
                    </a:cubicBezTo>
                    <a:cubicBezTo>
                      <a:pt x="170" y="246"/>
                      <a:pt x="172" y="243"/>
                      <a:pt x="172" y="243"/>
                    </a:cubicBezTo>
                    <a:cubicBezTo>
                      <a:pt x="173" y="239"/>
                      <a:pt x="173" y="239"/>
                      <a:pt x="173" y="239"/>
                    </a:cubicBezTo>
                    <a:cubicBezTo>
                      <a:pt x="173" y="239"/>
                      <a:pt x="168" y="238"/>
                      <a:pt x="168" y="237"/>
                    </a:cubicBezTo>
                    <a:cubicBezTo>
                      <a:pt x="168" y="236"/>
                      <a:pt x="163" y="239"/>
                      <a:pt x="161" y="237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58" y="233"/>
                      <a:pt x="158" y="233"/>
                      <a:pt x="158" y="233"/>
                    </a:cubicBezTo>
                    <a:cubicBezTo>
                      <a:pt x="156" y="233"/>
                      <a:pt x="156" y="233"/>
                      <a:pt x="156" y="233"/>
                    </a:cubicBezTo>
                    <a:cubicBezTo>
                      <a:pt x="156" y="233"/>
                      <a:pt x="153" y="234"/>
                      <a:pt x="152" y="234"/>
                    </a:cubicBezTo>
                    <a:cubicBezTo>
                      <a:pt x="151" y="234"/>
                      <a:pt x="151" y="232"/>
                      <a:pt x="151" y="232"/>
                    </a:cubicBezTo>
                    <a:cubicBezTo>
                      <a:pt x="146" y="230"/>
                      <a:pt x="146" y="230"/>
                      <a:pt x="146" y="230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41" y="229"/>
                      <a:pt x="135" y="228"/>
                      <a:pt x="133" y="227"/>
                    </a:cubicBezTo>
                    <a:cubicBezTo>
                      <a:pt x="132" y="227"/>
                      <a:pt x="127" y="226"/>
                      <a:pt x="125" y="226"/>
                    </a:cubicBezTo>
                    <a:cubicBezTo>
                      <a:pt x="123" y="226"/>
                      <a:pt x="121" y="226"/>
                      <a:pt x="119" y="225"/>
                    </a:cubicBezTo>
                    <a:cubicBezTo>
                      <a:pt x="118" y="224"/>
                      <a:pt x="115" y="223"/>
                      <a:pt x="115" y="223"/>
                    </a:cubicBezTo>
                    <a:cubicBezTo>
                      <a:pt x="115" y="223"/>
                      <a:pt x="109" y="221"/>
                      <a:pt x="109" y="221"/>
                    </a:cubicBezTo>
                    <a:cubicBezTo>
                      <a:pt x="108" y="221"/>
                      <a:pt x="107" y="221"/>
                      <a:pt x="107" y="221"/>
                    </a:cubicBezTo>
                    <a:cubicBezTo>
                      <a:pt x="106" y="221"/>
                      <a:pt x="104" y="224"/>
                      <a:pt x="102" y="225"/>
                    </a:cubicBezTo>
                    <a:cubicBezTo>
                      <a:pt x="101" y="225"/>
                      <a:pt x="101" y="228"/>
                      <a:pt x="100" y="229"/>
                    </a:cubicBezTo>
                    <a:cubicBezTo>
                      <a:pt x="100" y="231"/>
                      <a:pt x="99" y="232"/>
                      <a:pt x="98" y="232"/>
                    </a:cubicBezTo>
                    <a:cubicBezTo>
                      <a:pt x="98" y="233"/>
                      <a:pt x="92" y="231"/>
                      <a:pt x="92" y="232"/>
                    </a:cubicBezTo>
                    <a:close/>
                    <a:moveTo>
                      <a:pt x="60" y="252"/>
                    </a:moveTo>
                    <a:cubicBezTo>
                      <a:pt x="60" y="252"/>
                      <a:pt x="60" y="252"/>
                      <a:pt x="60" y="252"/>
                    </a:cubicBezTo>
                    <a:cubicBezTo>
                      <a:pt x="60" y="252"/>
                      <a:pt x="62" y="251"/>
                      <a:pt x="62" y="252"/>
                    </a:cubicBezTo>
                    <a:cubicBezTo>
                      <a:pt x="62" y="252"/>
                      <a:pt x="63" y="253"/>
                      <a:pt x="63" y="254"/>
                    </a:cubicBezTo>
                    <a:cubicBezTo>
                      <a:pt x="64" y="254"/>
                      <a:pt x="66" y="256"/>
                      <a:pt x="67" y="256"/>
                    </a:cubicBezTo>
                    <a:cubicBezTo>
                      <a:pt x="68" y="256"/>
                      <a:pt x="71" y="256"/>
                      <a:pt x="71" y="256"/>
                    </a:cubicBezTo>
                    <a:cubicBezTo>
                      <a:pt x="74" y="259"/>
                      <a:pt x="74" y="259"/>
                      <a:pt x="74" y="259"/>
                    </a:cubicBezTo>
                    <a:cubicBezTo>
                      <a:pt x="74" y="259"/>
                      <a:pt x="77" y="260"/>
                      <a:pt x="77" y="261"/>
                    </a:cubicBezTo>
                    <a:cubicBezTo>
                      <a:pt x="77" y="261"/>
                      <a:pt x="72" y="264"/>
                      <a:pt x="72" y="264"/>
                    </a:cubicBezTo>
                    <a:cubicBezTo>
                      <a:pt x="71" y="265"/>
                      <a:pt x="71" y="265"/>
                      <a:pt x="71" y="265"/>
                    </a:cubicBezTo>
                    <a:cubicBezTo>
                      <a:pt x="71" y="265"/>
                      <a:pt x="71" y="267"/>
                      <a:pt x="69" y="266"/>
                    </a:cubicBezTo>
                    <a:cubicBezTo>
                      <a:pt x="68" y="266"/>
                      <a:pt x="67" y="266"/>
                      <a:pt x="66" y="265"/>
                    </a:cubicBezTo>
                    <a:cubicBezTo>
                      <a:pt x="66" y="264"/>
                      <a:pt x="66" y="264"/>
                      <a:pt x="65" y="263"/>
                    </a:cubicBezTo>
                    <a:cubicBezTo>
                      <a:pt x="63" y="262"/>
                      <a:pt x="59" y="259"/>
                      <a:pt x="59" y="259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59" y="254"/>
                      <a:pt x="59" y="254"/>
                      <a:pt x="59" y="254"/>
                    </a:cubicBezTo>
                    <a:cubicBezTo>
                      <a:pt x="60" y="252"/>
                      <a:pt x="60" y="252"/>
                      <a:pt x="60" y="252"/>
                    </a:cubicBezTo>
                    <a:close/>
                    <a:moveTo>
                      <a:pt x="48" y="234"/>
                    </a:moveTo>
                    <a:cubicBezTo>
                      <a:pt x="48" y="234"/>
                      <a:pt x="48" y="234"/>
                      <a:pt x="48" y="234"/>
                    </a:cubicBezTo>
                    <a:cubicBezTo>
                      <a:pt x="45" y="230"/>
                      <a:pt x="45" y="230"/>
                      <a:pt x="45" y="230"/>
                    </a:cubicBezTo>
                    <a:cubicBezTo>
                      <a:pt x="43" y="234"/>
                      <a:pt x="43" y="234"/>
                      <a:pt x="43" y="234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5" y="240"/>
                      <a:pt x="45" y="240"/>
                      <a:pt x="45" y="240"/>
                    </a:cubicBezTo>
                    <a:cubicBezTo>
                      <a:pt x="46" y="240"/>
                      <a:pt x="46" y="240"/>
                      <a:pt x="46" y="240"/>
                    </a:cubicBezTo>
                    <a:cubicBezTo>
                      <a:pt x="48" y="237"/>
                      <a:pt x="48" y="237"/>
                      <a:pt x="48" y="237"/>
                    </a:cubicBezTo>
                    <a:cubicBezTo>
                      <a:pt x="50" y="240"/>
                      <a:pt x="50" y="240"/>
                      <a:pt x="50" y="240"/>
                    </a:cubicBezTo>
                    <a:cubicBezTo>
                      <a:pt x="52" y="244"/>
                      <a:pt x="52" y="244"/>
                      <a:pt x="52" y="244"/>
                    </a:cubicBezTo>
                    <a:cubicBezTo>
                      <a:pt x="52" y="244"/>
                      <a:pt x="54" y="242"/>
                      <a:pt x="55" y="241"/>
                    </a:cubicBezTo>
                    <a:cubicBezTo>
                      <a:pt x="56" y="241"/>
                      <a:pt x="60" y="244"/>
                      <a:pt x="60" y="244"/>
                    </a:cubicBezTo>
                    <a:cubicBezTo>
                      <a:pt x="60" y="244"/>
                      <a:pt x="64" y="242"/>
                      <a:pt x="65" y="242"/>
                    </a:cubicBezTo>
                    <a:cubicBezTo>
                      <a:pt x="66" y="242"/>
                      <a:pt x="63" y="239"/>
                      <a:pt x="63" y="239"/>
                    </a:cubicBezTo>
                    <a:cubicBezTo>
                      <a:pt x="60" y="236"/>
                      <a:pt x="60" y="236"/>
                      <a:pt x="60" y="236"/>
                    </a:cubicBezTo>
                    <a:cubicBezTo>
                      <a:pt x="58" y="234"/>
                      <a:pt x="58" y="234"/>
                      <a:pt x="58" y="234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4" y="231"/>
                      <a:pt x="54" y="231"/>
                      <a:pt x="54" y="231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55" y="229"/>
                      <a:pt x="55" y="231"/>
                      <a:pt x="57" y="230"/>
                    </a:cubicBezTo>
                    <a:cubicBezTo>
                      <a:pt x="59" y="230"/>
                      <a:pt x="59" y="230"/>
                      <a:pt x="59" y="229"/>
                    </a:cubicBezTo>
                    <a:cubicBezTo>
                      <a:pt x="60" y="229"/>
                      <a:pt x="59" y="228"/>
                      <a:pt x="59" y="228"/>
                    </a:cubicBezTo>
                    <a:cubicBezTo>
                      <a:pt x="56" y="226"/>
                      <a:pt x="56" y="226"/>
                      <a:pt x="56" y="226"/>
                    </a:cubicBezTo>
                    <a:cubicBezTo>
                      <a:pt x="57" y="223"/>
                      <a:pt x="57" y="223"/>
                      <a:pt x="57" y="223"/>
                    </a:cubicBezTo>
                    <a:cubicBezTo>
                      <a:pt x="54" y="221"/>
                      <a:pt x="54" y="221"/>
                      <a:pt x="54" y="221"/>
                    </a:cubicBezTo>
                    <a:cubicBezTo>
                      <a:pt x="53" y="224"/>
                      <a:pt x="53" y="224"/>
                      <a:pt x="53" y="224"/>
                    </a:cubicBezTo>
                    <a:cubicBezTo>
                      <a:pt x="50" y="223"/>
                      <a:pt x="50" y="223"/>
                      <a:pt x="50" y="223"/>
                    </a:cubicBezTo>
                    <a:cubicBezTo>
                      <a:pt x="50" y="223"/>
                      <a:pt x="49" y="225"/>
                      <a:pt x="49" y="225"/>
                    </a:cubicBezTo>
                    <a:cubicBezTo>
                      <a:pt x="49" y="226"/>
                      <a:pt x="50" y="229"/>
                      <a:pt x="50" y="229"/>
                    </a:cubicBezTo>
                    <a:cubicBezTo>
                      <a:pt x="48" y="234"/>
                      <a:pt x="48" y="234"/>
                      <a:pt x="48" y="234"/>
                    </a:cubicBezTo>
                    <a:close/>
                    <a:moveTo>
                      <a:pt x="11" y="161"/>
                    </a:moveTo>
                    <a:cubicBezTo>
                      <a:pt x="11" y="161"/>
                      <a:pt x="11" y="161"/>
                      <a:pt x="11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1"/>
                      <a:pt x="9" y="162"/>
                      <a:pt x="10" y="163"/>
                    </a:cubicBezTo>
                    <a:cubicBezTo>
                      <a:pt x="11" y="164"/>
                      <a:pt x="13" y="170"/>
                      <a:pt x="13" y="170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22" y="176"/>
                      <a:pt x="22" y="176"/>
                      <a:pt x="22" y="176"/>
                    </a:cubicBezTo>
                    <a:cubicBezTo>
                      <a:pt x="22" y="176"/>
                      <a:pt x="24" y="179"/>
                      <a:pt x="21" y="178"/>
                    </a:cubicBezTo>
                    <a:cubicBezTo>
                      <a:pt x="18" y="177"/>
                      <a:pt x="15" y="175"/>
                      <a:pt x="14" y="174"/>
                    </a:cubicBezTo>
                    <a:cubicBezTo>
                      <a:pt x="12" y="174"/>
                      <a:pt x="10" y="173"/>
                      <a:pt x="10" y="173"/>
                    </a:cubicBezTo>
                    <a:cubicBezTo>
                      <a:pt x="10" y="173"/>
                      <a:pt x="9" y="168"/>
                      <a:pt x="9" y="167"/>
                    </a:cubicBezTo>
                    <a:cubicBezTo>
                      <a:pt x="8" y="167"/>
                      <a:pt x="6" y="166"/>
                      <a:pt x="6" y="16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3"/>
                      <a:pt x="0" y="159"/>
                      <a:pt x="1" y="158"/>
                    </a:cubicBezTo>
                    <a:cubicBezTo>
                      <a:pt x="1" y="158"/>
                      <a:pt x="1" y="156"/>
                      <a:pt x="3" y="156"/>
                    </a:cubicBezTo>
                    <a:cubicBezTo>
                      <a:pt x="4" y="155"/>
                      <a:pt x="7" y="155"/>
                      <a:pt x="7" y="155"/>
                    </a:cubicBezTo>
                    <a:cubicBezTo>
                      <a:pt x="7" y="155"/>
                      <a:pt x="7" y="152"/>
                      <a:pt x="8" y="153"/>
                    </a:cubicBezTo>
                    <a:cubicBezTo>
                      <a:pt x="9" y="154"/>
                      <a:pt x="11" y="157"/>
                      <a:pt x="11" y="157"/>
                    </a:cubicBezTo>
                    <a:lnTo>
                      <a:pt x="11" y="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50" name="Freeform 210"/>
              <p:cNvSpPr>
                <a:spLocks noEditPoints="1"/>
              </p:cNvSpPr>
              <p:nvPr/>
            </p:nvSpPr>
            <p:spPr bwMode="auto">
              <a:xfrm>
                <a:off x="19000085" y="9728209"/>
                <a:ext cx="3677446" cy="1917575"/>
              </a:xfrm>
              <a:custGeom>
                <a:avLst/>
                <a:gdLst>
                  <a:gd name="T0" fmla="*/ 742 w 794"/>
                  <a:gd name="T1" fmla="*/ 116 h 427"/>
                  <a:gd name="T2" fmla="*/ 780 w 794"/>
                  <a:gd name="T3" fmla="*/ 173 h 427"/>
                  <a:gd name="T4" fmla="*/ 770 w 794"/>
                  <a:gd name="T5" fmla="*/ 188 h 427"/>
                  <a:gd name="T6" fmla="*/ 699 w 794"/>
                  <a:gd name="T7" fmla="*/ 222 h 427"/>
                  <a:gd name="T8" fmla="*/ 627 w 794"/>
                  <a:gd name="T9" fmla="*/ 256 h 427"/>
                  <a:gd name="T10" fmla="*/ 498 w 794"/>
                  <a:gd name="T11" fmla="*/ 320 h 427"/>
                  <a:gd name="T12" fmla="*/ 472 w 794"/>
                  <a:gd name="T13" fmla="*/ 373 h 427"/>
                  <a:gd name="T14" fmla="*/ 438 w 794"/>
                  <a:gd name="T15" fmla="*/ 333 h 427"/>
                  <a:gd name="T16" fmla="*/ 374 w 794"/>
                  <a:gd name="T17" fmla="*/ 377 h 427"/>
                  <a:gd name="T18" fmla="*/ 261 w 794"/>
                  <a:gd name="T19" fmla="*/ 378 h 427"/>
                  <a:gd name="T20" fmla="*/ 178 w 794"/>
                  <a:gd name="T21" fmla="*/ 417 h 427"/>
                  <a:gd name="T22" fmla="*/ 129 w 794"/>
                  <a:gd name="T23" fmla="*/ 413 h 427"/>
                  <a:gd name="T24" fmla="*/ 100 w 794"/>
                  <a:gd name="T25" fmla="*/ 401 h 427"/>
                  <a:gd name="T26" fmla="*/ 84 w 794"/>
                  <a:gd name="T27" fmla="*/ 373 h 427"/>
                  <a:gd name="T28" fmla="*/ 94 w 794"/>
                  <a:gd name="T29" fmla="*/ 369 h 427"/>
                  <a:gd name="T30" fmla="*/ 66 w 794"/>
                  <a:gd name="T31" fmla="*/ 348 h 427"/>
                  <a:gd name="T32" fmla="*/ 45 w 794"/>
                  <a:gd name="T33" fmla="*/ 343 h 427"/>
                  <a:gd name="T34" fmla="*/ 49 w 794"/>
                  <a:gd name="T35" fmla="*/ 326 h 427"/>
                  <a:gd name="T36" fmla="*/ 70 w 794"/>
                  <a:gd name="T37" fmla="*/ 333 h 427"/>
                  <a:gd name="T38" fmla="*/ 65 w 794"/>
                  <a:gd name="T39" fmla="*/ 316 h 427"/>
                  <a:gd name="T40" fmla="*/ 55 w 794"/>
                  <a:gd name="T41" fmla="*/ 299 h 427"/>
                  <a:gd name="T42" fmla="*/ 43 w 794"/>
                  <a:gd name="T43" fmla="*/ 278 h 427"/>
                  <a:gd name="T44" fmla="*/ 22 w 794"/>
                  <a:gd name="T45" fmla="*/ 277 h 427"/>
                  <a:gd name="T46" fmla="*/ 22 w 794"/>
                  <a:gd name="T47" fmla="*/ 246 h 427"/>
                  <a:gd name="T48" fmla="*/ 47 w 794"/>
                  <a:gd name="T49" fmla="*/ 225 h 427"/>
                  <a:gd name="T50" fmla="*/ 79 w 794"/>
                  <a:gd name="T51" fmla="*/ 220 h 427"/>
                  <a:gd name="T52" fmla="*/ 83 w 794"/>
                  <a:gd name="T53" fmla="*/ 218 h 427"/>
                  <a:gd name="T54" fmla="*/ 123 w 794"/>
                  <a:gd name="T55" fmla="*/ 207 h 427"/>
                  <a:gd name="T56" fmla="*/ 120 w 794"/>
                  <a:gd name="T57" fmla="*/ 197 h 427"/>
                  <a:gd name="T58" fmla="*/ 154 w 794"/>
                  <a:gd name="T59" fmla="*/ 177 h 427"/>
                  <a:gd name="T60" fmla="*/ 88 w 794"/>
                  <a:gd name="T61" fmla="*/ 179 h 427"/>
                  <a:gd name="T62" fmla="*/ 48 w 794"/>
                  <a:gd name="T63" fmla="*/ 214 h 427"/>
                  <a:gd name="T64" fmla="*/ 18 w 794"/>
                  <a:gd name="T65" fmla="*/ 248 h 427"/>
                  <a:gd name="T66" fmla="*/ 15 w 794"/>
                  <a:gd name="T67" fmla="*/ 240 h 427"/>
                  <a:gd name="T68" fmla="*/ 33 w 794"/>
                  <a:gd name="T69" fmla="*/ 217 h 427"/>
                  <a:gd name="T70" fmla="*/ 0 w 794"/>
                  <a:gd name="T71" fmla="*/ 217 h 427"/>
                  <a:gd name="T72" fmla="*/ 11 w 794"/>
                  <a:gd name="T73" fmla="*/ 197 h 427"/>
                  <a:gd name="T74" fmla="*/ 18 w 794"/>
                  <a:gd name="T75" fmla="*/ 175 h 427"/>
                  <a:gd name="T76" fmla="*/ 1 w 794"/>
                  <a:gd name="T77" fmla="*/ 162 h 427"/>
                  <a:gd name="T78" fmla="*/ 5 w 794"/>
                  <a:gd name="T79" fmla="*/ 158 h 427"/>
                  <a:gd name="T80" fmla="*/ 32 w 794"/>
                  <a:gd name="T81" fmla="*/ 135 h 427"/>
                  <a:gd name="T82" fmla="*/ 65 w 794"/>
                  <a:gd name="T83" fmla="*/ 131 h 427"/>
                  <a:gd name="T84" fmla="*/ 106 w 794"/>
                  <a:gd name="T85" fmla="*/ 157 h 427"/>
                  <a:gd name="T86" fmla="*/ 159 w 794"/>
                  <a:gd name="T87" fmla="*/ 154 h 427"/>
                  <a:gd name="T88" fmla="*/ 203 w 794"/>
                  <a:gd name="T89" fmla="*/ 143 h 427"/>
                  <a:gd name="T90" fmla="*/ 235 w 794"/>
                  <a:gd name="T91" fmla="*/ 107 h 427"/>
                  <a:gd name="T92" fmla="*/ 325 w 794"/>
                  <a:gd name="T93" fmla="*/ 69 h 427"/>
                  <a:gd name="T94" fmla="*/ 358 w 794"/>
                  <a:gd name="T95" fmla="*/ 81 h 427"/>
                  <a:gd name="T96" fmla="*/ 390 w 794"/>
                  <a:gd name="T97" fmla="*/ 93 h 427"/>
                  <a:gd name="T98" fmla="*/ 427 w 794"/>
                  <a:gd name="T99" fmla="*/ 89 h 427"/>
                  <a:gd name="T100" fmla="*/ 454 w 794"/>
                  <a:gd name="T101" fmla="*/ 87 h 427"/>
                  <a:gd name="T102" fmla="*/ 490 w 794"/>
                  <a:gd name="T103" fmla="*/ 75 h 427"/>
                  <a:gd name="T104" fmla="*/ 516 w 794"/>
                  <a:gd name="T105" fmla="*/ 67 h 427"/>
                  <a:gd name="T106" fmla="*/ 554 w 794"/>
                  <a:gd name="T107" fmla="*/ 51 h 427"/>
                  <a:gd name="T108" fmla="*/ 575 w 794"/>
                  <a:gd name="T109" fmla="*/ 27 h 427"/>
                  <a:gd name="T110" fmla="*/ 606 w 794"/>
                  <a:gd name="T111" fmla="*/ 14 h 427"/>
                  <a:gd name="T112" fmla="*/ 642 w 794"/>
                  <a:gd name="T113" fmla="*/ 9 h 427"/>
                  <a:gd name="T114" fmla="*/ 671 w 794"/>
                  <a:gd name="T115" fmla="*/ 16 h 427"/>
                  <a:gd name="T116" fmla="*/ 674 w 794"/>
                  <a:gd name="T117" fmla="*/ 40 h 427"/>
                  <a:gd name="T118" fmla="*/ 685 w 794"/>
                  <a:gd name="T119" fmla="*/ 59 h 427"/>
                  <a:gd name="T120" fmla="*/ 708 w 794"/>
                  <a:gd name="T121" fmla="*/ 58 h 427"/>
                  <a:gd name="T122" fmla="*/ 727 w 794"/>
                  <a:gd name="T123" fmla="*/ 8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94" h="427">
                    <a:moveTo>
                      <a:pt x="727" y="80"/>
                    </a:moveTo>
                    <a:cubicBezTo>
                      <a:pt x="717" y="84"/>
                      <a:pt x="717" y="84"/>
                      <a:pt x="717" y="84"/>
                    </a:cubicBezTo>
                    <a:cubicBezTo>
                      <a:pt x="717" y="86"/>
                      <a:pt x="717" y="86"/>
                      <a:pt x="717" y="86"/>
                    </a:cubicBezTo>
                    <a:cubicBezTo>
                      <a:pt x="723" y="93"/>
                      <a:pt x="723" y="93"/>
                      <a:pt x="723" y="93"/>
                    </a:cubicBezTo>
                    <a:cubicBezTo>
                      <a:pt x="729" y="95"/>
                      <a:pt x="729" y="95"/>
                      <a:pt x="729" y="95"/>
                    </a:cubicBezTo>
                    <a:cubicBezTo>
                      <a:pt x="733" y="105"/>
                      <a:pt x="733" y="105"/>
                      <a:pt x="733" y="105"/>
                    </a:cubicBezTo>
                    <a:cubicBezTo>
                      <a:pt x="742" y="116"/>
                      <a:pt x="742" y="116"/>
                      <a:pt x="742" y="116"/>
                    </a:cubicBezTo>
                    <a:cubicBezTo>
                      <a:pt x="748" y="129"/>
                      <a:pt x="748" y="129"/>
                      <a:pt x="748" y="129"/>
                    </a:cubicBezTo>
                    <a:cubicBezTo>
                      <a:pt x="756" y="130"/>
                      <a:pt x="756" y="130"/>
                      <a:pt x="756" y="130"/>
                    </a:cubicBezTo>
                    <a:cubicBezTo>
                      <a:pt x="758" y="135"/>
                      <a:pt x="756" y="128"/>
                      <a:pt x="756" y="136"/>
                    </a:cubicBezTo>
                    <a:cubicBezTo>
                      <a:pt x="754" y="148"/>
                      <a:pt x="753" y="140"/>
                      <a:pt x="756" y="154"/>
                    </a:cubicBezTo>
                    <a:cubicBezTo>
                      <a:pt x="756" y="158"/>
                      <a:pt x="771" y="156"/>
                      <a:pt x="772" y="156"/>
                    </a:cubicBezTo>
                    <a:cubicBezTo>
                      <a:pt x="771" y="157"/>
                      <a:pt x="777" y="160"/>
                      <a:pt x="775" y="165"/>
                    </a:cubicBezTo>
                    <a:cubicBezTo>
                      <a:pt x="773" y="169"/>
                      <a:pt x="783" y="167"/>
                      <a:pt x="780" y="173"/>
                    </a:cubicBezTo>
                    <a:cubicBezTo>
                      <a:pt x="779" y="175"/>
                      <a:pt x="787" y="173"/>
                      <a:pt x="791" y="175"/>
                    </a:cubicBezTo>
                    <a:cubicBezTo>
                      <a:pt x="794" y="176"/>
                      <a:pt x="794" y="181"/>
                      <a:pt x="793" y="182"/>
                    </a:cubicBezTo>
                    <a:cubicBezTo>
                      <a:pt x="791" y="185"/>
                      <a:pt x="790" y="183"/>
                      <a:pt x="786" y="187"/>
                    </a:cubicBezTo>
                    <a:cubicBezTo>
                      <a:pt x="780" y="191"/>
                      <a:pt x="783" y="194"/>
                      <a:pt x="783" y="195"/>
                    </a:cubicBezTo>
                    <a:cubicBezTo>
                      <a:pt x="782" y="198"/>
                      <a:pt x="780" y="199"/>
                      <a:pt x="779" y="200"/>
                    </a:cubicBezTo>
                    <a:cubicBezTo>
                      <a:pt x="772" y="196"/>
                      <a:pt x="772" y="196"/>
                      <a:pt x="772" y="196"/>
                    </a:cubicBezTo>
                    <a:cubicBezTo>
                      <a:pt x="770" y="188"/>
                      <a:pt x="770" y="188"/>
                      <a:pt x="770" y="188"/>
                    </a:cubicBezTo>
                    <a:cubicBezTo>
                      <a:pt x="761" y="188"/>
                      <a:pt x="761" y="188"/>
                      <a:pt x="761" y="188"/>
                    </a:cubicBezTo>
                    <a:cubicBezTo>
                      <a:pt x="757" y="196"/>
                      <a:pt x="757" y="196"/>
                      <a:pt x="757" y="196"/>
                    </a:cubicBezTo>
                    <a:cubicBezTo>
                      <a:pt x="737" y="198"/>
                      <a:pt x="737" y="198"/>
                      <a:pt x="737" y="198"/>
                    </a:cubicBezTo>
                    <a:cubicBezTo>
                      <a:pt x="730" y="203"/>
                      <a:pt x="726" y="194"/>
                      <a:pt x="722" y="202"/>
                    </a:cubicBezTo>
                    <a:cubicBezTo>
                      <a:pt x="713" y="203"/>
                      <a:pt x="721" y="205"/>
                      <a:pt x="712" y="204"/>
                    </a:cubicBezTo>
                    <a:cubicBezTo>
                      <a:pt x="710" y="204"/>
                      <a:pt x="711" y="216"/>
                      <a:pt x="706" y="219"/>
                    </a:cubicBezTo>
                    <a:cubicBezTo>
                      <a:pt x="703" y="220"/>
                      <a:pt x="703" y="222"/>
                      <a:pt x="699" y="222"/>
                    </a:cubicBezTo>
                    <a:cubicBezTo>
                      <a:pt x="693" y="221"/>
                      <a:pt x="697" y="217"/>
                      <a:pt x="696" y="217"/>
                    </a:cubicBezTo>
                    <a:cubicBezTo>
                      <a:pt x="690" y="216"/>
                      <a:pt x="690" y="216"/>
                      <a:pt x="690" y="216"/>
                    </a:cubicBezTo>
                    <a:cubicBezTo>
                      <a:pt x="685" y="228"/>
                      <a:pt x="685" y="228"/>
                      <a:pt x="685" y="228"/>
                    </a:cubicBezTo>
                    <a:cubicBezTo>
                      <a:pt x="670" y="234"/>
                      <a:pt x="670" y="234"/>
                      <a:pt x="670" y="234"/>
                    </a:cubicBezTo>
                    <a:cubicBezTo>
                      <a:pt x="659" y="240"/>
                      <a:pt x="659" y="240"/>
                      <a:pt x="659" y="240"/>
                    </a:cubicBezTo>
                    <a:cubicBezTo>
                      <a:pt x="638" y="246"/>
                      <a:pt x="638" y="246"/>
                      <a:pt x="638" y="246"/>
                    </a:cubicBezTo>
                    <a:cubicBezTo>
                      <a:pt x="627" y="256"/>
                      <a:pt x="627" y="256"/>
                      <a:pt x="627" y="256"/>
                    </a:cubicBezTo>
                    <a:cubicBezTo>
                      <a:pt x="610" y="261"/>
                      <a:pt x="625" y="261"/>
                      <a:pt x="609" y="276"/>
                    </a:cubicBezTo>
                    <a:cubicBezTo>
                      <a:pt x="598" y="287"/>
                      <a:pt x="580" y="290"/>
                      <a:pt x="564" y="295"/>
                    </a:cubicBezTo>
                    <a:cubicBezTo>
                      <a:pt x="551" y="288"/>
                      <a:pt x="551" y="288"/>
                      <a:pt x="551" y="288"/>
                    </a:cubicBezTo>
                    <a:cubicBezTo>
                      <a:pt x="551" y="288"/>
                      <a:pt x="545" y="290"/>
                      <a:pt x="542" y="290"/>
                    </a:cubicBezTo>
                    <a:cubicBezTo>
                      <a:pt x="539" y="291"/>
                      <a:pt x="529" y="302"/>
                      <a:pt x="529" y="302"/>
                    </a:cubicBezTo>
                    <a:cubicBezTo>
                      <a:pt x="516" y="314"/>
                      <a:pt x="516" y="314"/>
                      <a:pt x="516" y="314"/>
                    </a:cubicBezTo>
                    <a:cubicBezTo>
                      <a:pt x="511" y="317"/>
                      <a:pt x="505" y="320"/>
                      <a:pt x="498" y="320"/>
                    </a:cubicBezTo>
                    <a:cubicBezTo>
                      <a:pt x="489" y="314"/>
                      <a:pt x="489" y="314"/>
                      <a:pt x="489" y="314"/>
                    </a:cubicBezTo>
                    <a:cubicBezTo>
                      <a:pt x="480" y="314"/>
                      <a:pt x="476" y="319"/>
                      <a:pt x="481" y="326"/>
                    </a:cubicBezTo>
                    <a:cubicBezTo>
                      <a:pt x="483" y="329"/>
                      <a:pt x="481" y="331"/>
                      <a:pt x="482" y="334"/>
                    </a:cubicBezTo>
                    <a:cubicBezTo>
                      <a:pt x="482" y="339"/>
                      <a:pt x="491" y="341"/>
                      <a:pt x="490" y="345"/>
                    </a:cubicBezTo>
                    <a:cubicBezTo>
                      <a:pt x="489" y="347"/>
                      <a:pt x="484" y="347"/>
                      <a:pt x="480" y="350"/>
                    </a:cubicBezTo>
                    <a:cubicBezTo>
                      <a:pt x="477" y="352"/>
                      <a:pt x="483" y="363"/>
                      <a:pt x="481" y="363"/>
                    </a:cubicBezTo>
                    <a:cubicBezTo>
                      <a:pt x="481" y="363"/>
                      <a:pt x="476" y="375"/>
                      <a:pt x="472" y="373"/>
                    </a:cubicBezTo>
                    <a:cubicBezTo>
                      <a:pt x="470" y="371"/>
                      <a:pt x="467" y="368"/>
                      <a:pt x="465" y="364"/>
                    </a:cubicBezTo>
                    <a:cubicBezTo>
                      <a:pt x="463" y="361"/>
                      <a:pt x="456" y="358"/>
                      <a:pt x="455" y="354"/>
                    </a:cubicBezTo>
                    <a:cubicBezTo>
                      <a:pt x="452" y="350"/>
                      <a:pt x="465" y="334"/>
                      <a:pt x="464" y="333"/>
                    </a:cubicBezTo>
                    <a:cubicBezTo>
                      <a:pt x="465" y="330"/>
                      <a:pt x="465" y="330"/>
                      <a:pt x="463" y="324"/>
                    </a:cubicBezTo>
                    <a:cubicBezTo>
                      <a:pt x="463" y="321"/>
                      <a:pt x="454" y="320"/>
                      <a:pt x="452" y="317"/>
                    </a:cubicBezTo>
                    <a:cubicBezTo>
                      <a:pt x="446" y="328"/>
                      <a:pt x="446" y="328"/>
                      <a:pt x="446" y="328"/>
                    </a:cubicBezTo>
                    <a:cubicBezTo>
                      <a:pt x="438" y="333"/>
                      <a:pt x="438" y="333"/>
                      <a:pt x="438" y="333"/>
                    </a:cubicBezTo>
                    <a:cubicBezTo>
                      <a:pt x="430" y="334"/>
                      <a:pt x="443" y="343"/>
                      <a:pt x="437" y="342"/>
                    </a:cubicBezTo>
                    <a:cubicBezTo>
                      <a:pt x="436" y="341"/>
                      <a:pt x="429" y="347"/>
                      <a:pt x="423" y="344"/>
                    </a:cubicBezTo>
                    <a:cubicBezTo>
                      <a:pt x="416" y="340"/>
                      <a:pt x="407" y="339"/>
                      <a:pt x="404" y="339"/>
                    </a:cubicBezTo>
                    <a:cubicBezTo>
                      <a:pt x="395" y="343"/>
                      <a:pt x="395" y="343"/>
                      <a:pt x="395" y="343"/>
                    </a:cubicBezTo>
                    <a:cubicBezTo>
                      <a:pt x="392" y="348"/>
                      <a:pt x="391" y="354"/>
                      <a:pt x="389" y="357"/>
                    </a:cubicBezTo>
                    <a:cubicBezTo>
                      <a:pt x="381" y="368"/>
                      <a:pt x="381" y="368"/>
                      <a:pt x="381" y="368"/>
                    </a:cubicBezTo>
                    <a:cubicBezTo>
                      <a:pt x="370" y="372"/>
                      <a:pt x="379" y="375"/>
                      <a:pt x="374" y="377"/>
                    </a:cubicBezTo>
                    <a:cubicBezTo>
                      <a:pt x="372" y="378"/>
                      <a:pt x="369" y="385"/>
                      <a:pt x="362" y="387"/>
                    </a:cubicBezTo>
                    <a:cubicBezTo>
                      <a:pt x="358" y="388"/>
                      <a:pt x="352" y="393"/>
                      <a:pt x="347" y="393"/>
                    </a:cubicBezTo>
                    <a:cubicBezTo>
                      <a:pt x="345" y="393"/>
                      <a:pt x="334" y="401"/>
                      <a:pt x="333" y="403"/>
                    </a:cubicBezTo>
                    <a:cubicBezTo>
                      <a:pt x="325" y="401"/>
                      <a:pt x="303" y="395"/>
                      <a:pt x="301" y="387"/>
                    </a:cubicBezTo>
                    <a:cubicBezTo>
                      <a:pt x="299" y="380"/>
                      <a:pt x="292" y="390"/>
                      <a:pt x="286" y="383"/>
                    </a:cubicBezTo>
                    <a:cubicBezTo>
                      <a:pt x="271" y="378"/>
                      <a:pt x="271" y="378"/>
                      <a:pt x="271" y="378"/>
                    </a:cubicBezTo>
                    <a:cubicBezTo>
                      <a:pt x="261" y="378"/>
                      <a:pt x="261" y="378"/>
                      <a:pt x="261" y="378"/>
                    </a:cubicBezTo>
                    <a:cubicBezTo>
                      <a:pt x="257" y="378"/>
                      <a:pt x="239" y="380"/>
                      <a:pt x="235" y="382"/>
                    </a:cubicBezTo>
                    <a:cubicBezTo>
                      <a:pt x="238" y="393"/>
                      <a:pt x="237" y="385"/>
                      <a:pt x="237" y="398"/>
                    </a:cubicBezTo>
                    <a:cubicBezTo>
                      <a:pt x="231" y="399"/>
                      <a:pt x="238" y="412"/>
                      <a:pt x="233" y="416"/>
                    </a:cubicBezTo>
                    <a:cubicBezTo>
                      <a:pt x="216" y="420"/>
                      <a:pt x="216" y="420"/>
                      <a:pt x="216" y="420"/>
                    </a:cubicBezTo>
                    <a:cubicBezTo>
                      <a:pt x="206" y="426"/>
                      <a:pt x="206" y="426"/>
                      <a:pt x="206" y="426"/>
                    </a:cubicBezTo>
                    <a:cubicBezTo>
                      <a:pt x="188" y="426"/>
                      <a:pt x="188" y="426"/>
                      <a:pt x="188" y="426"/>
                    </a:cubicBezTo>
                    <a:cubicBezTo>
                      <a:pt x="188" y="427"/>
                      <a:pt x="179" y="421"/>
                      <a:pt x="178" y="417"/>
                    </a:cubicBezTo>
                    <a:cubicBezTo>
                      <a:pt x="173" y="404"/>
                      <a:pt x="176" y="406"/>
                      <a:pt x="172" y="404"/>
                    </a:cubicBezTo>
                    <a:cubicBezTo>
                      <a:pt x="165" y="402"/>
                      <a:pt x="165" y="405"/>
                      <a:pt x="163" y="404"/>
                    </a:cubicBezTo>
                    <a:cubicBezTo>
                      <a:pt x="163" y="403"/>
                      <a:pt x="159" y="404"/>
                      <a:pt x="153" y="409"/>
                    </a:cubicBezTo>
                    <a:cubicBezTo>
                      <a:pt x="151" y="412"/>
                      <a:pt x="147" y="420"/>
                      <a:pt x="145" y="421"/>
                    </a:cubicBezTo>
                    <a:cubicBezTo>
                      <a:pt x="143" y="423"/>
                      <a:pt x="143" y="416"/>
                      <a:pt x="141" y="417"/>
                    </a:cubicBezTo>
                    <a:cubicBezTo>
                      <a:pt x="137" y="419"/>
                      <a:pt x="138" y="413"/>
                      <a:pt x="130" y="418"/>
                    </a:cubicBezTo>
                    <a:cubicBezTo>
                      <a:pt x="127" y="420"/>
                      <a:pt x="117" y="417"/>
                      <a:pt x="129" y="413"/>
                    </a:cubicBezTo>
                    <a:cubicBezTo>
                      <a:pt x="131" y="413"/>
                      <a:pt x="147" y="401"/>
                      <a:pt x="147" y="400"/>
                    </a:cubicBezTo>
                    <a:cubicBezTo>
                      <a:pt x="148" y="398"/>
                      <a:pt x="137" y="393"/>
                      <a:pt x="136" y="393"/>
                    </a:cubicBezTo>
                    <a:cubicBezTo>
                      <a:pt x="135" y="393"/>
                      <a:pt x="130" y="401"/>
                      <a:pt x="125" y="403"/>
                    </a:cubicBezTo>
                    <a:cubicBezTo>
                      <a:pt x="117" y="405"/>
                      <a:pt x="117" y="406"/>
                      <a:pt x="113" y="407"/>
                    </a:cubicBezTo>
                    <a:cubicBezTo>
                      <a:pt x="110" y="408"/>
                      <a:pt x="109" y="404"/>
                      <a:pt x="107" y="405"/>
                    </a:cubicBezTo>
                    <a:cubicBezTo>
                      <a:pt x="104" y="406"/>
                      <a:pt x="104" y="408"/>
                      <a:pt x="102" y="408"/>
                    </a:cubicBezTo>
                    <a:cubicBezTo>
                      <a:pt x="97" y="408"/>
                      <a:pt x="100" y="401"/>
                      <a:pt x="100" y="401"/>
                    </a:cubicBezTo>
                    <a:cubicBezTo>
                      <a:pt x="104" y="399"/>
                      <a:pt x="103" y="401"/>
                      <a:pt x="109" y="399"/>
                    </a:cubicBezTo>
                    <a:cubicBezTo>
                      <a:pt x="111" y="398"/>
                      <a:pt x="117" y="396"/>
                      <a:pt x="117" y="393"/>
                    </a:cubicBezTo>
                    <a:cubicBezTo>
                      <a:pt x="114" y="382"/>
                      <a:pt x="109" y="392"/>
                      <a:pt x="107" y="388"/>
                    </a:cubicBezTo>
                    <a:cubicBezTo>
                      <a:pt x="105" y="384"/>
                      <a:pt x="102" y="386"/>
                      <a:pt x="101" y="384"/>
                    </a:cubicBezTo>
                    <a:cubicBezTo>
                      <a:pt x="99" y="379"/>
                      <a:pt x="99" y="398"/>
                      <a:pt x="95" y="384"/>
                    </a:cubicBezTo>
                    <a:cubicBezTo>
                      <a:pt x="93" y="377"/>
                      <a:pt x="98" y="377"/>
                      <a:pt x="87" y="374"/>
                    </a:cubicBezTo>
                    <a:cubicBezTo>
                      <a:pt x="87" y="374"/>
                      <a:pt x="85" y="373"/>
                      <a:pt x="84" y="373"/>
                    </a:cubicBezTo>
                    <a:cubicBezTo>
                      <a:pt x="84" y="372"/>
                      <a:pt x="85" y="371"/>
                      <a:pt x="85" y="371"/>
                    </a:cubicBezTo>
                    <a:cubicBezTo>
                      <a:pt x="85" y="371"/>
                      <a:pt x="82" y="368"/>
                      <a:pt x="81" y="368"/>
                    </a:cubicBezTo>
                    <a:cubicBezTo>
                      <a:pt x="81" y="368"/>
                      <a:pt x="78" y="370"/>
                      <a:pt x="78" y="370"/>
                    </a:cubicBezTo>
                    <a:cubicBezTo>
                      <a:pt x="78" y="370"/>
                      <a:pt x="77" y="370"/>
                      <a:pt x="76" y="370"/>
                    </a:cubicBezTo>
                    <a:cubicBezTo>
                      <a:pt x="76" y="369"/>
                      <a:pt x="79" y="369"/>
                      <a:pt x="83" y="367"/>
                    </a:cubicBezTo>
                    <a:cubicBezTo>
                      <a:pt x="85" y="367"/>
                      <a:pt x="86" y="370"/>
                      <a:pt x="88" y="370"/>
                    </a:cubicBezTo>
                    <a:cubicBezTo>
                      <a:pt x="90" y="371"/>
                      <a:pt x="94" y="370"/>
                      <a:pt x="94" y="369"/>
                    </a:cubicBezTo>
                    <a:cubicBezTo>
                      <a:pt x="95" y="368"/>
                      <a:pt x="90" y="365"/>
                      <a:pt x="91" y="360"/>
                    </a:cubicBezTo>
                    <a:cubicBezTo>
                      <a:pt x="91" y="358"/>
                      <a:pt x="93" y="358"/>
                      <a:pt x="91" y="357"/>
                    </a:cubicBezTo>
                    <a:cubicBezTo>
                      <a:pt x="89" y="356"/>
                      <a:pt x="89" y="355"/>
                      <a:pt x="89" y="355"/>
                    </a:cubicBezTo>
                    <a:cubicBezTo>
                      <a:pt x="76" y="354"/>
                      <a:pt x="76" y="354"/>
                      <a:pt x="76" y="354"/>
                    </a:cubicBezTo>
                    <a:cubicBezTo>
                      <a:pt x="76" y="354"/>
                      <a:pt x="76" y="354"/>
                      <a:pt x="74" y="353"/>
                    </a:cubicBezTo>
                    <a:cubicBezTo>
                      <a:pt x="72" y="352"/>
                      <a:pt x="70" y="351"/>
                      <a:pt x="70" y="351"/>
                    </a:cubicBezTo>
                    <a:cubicBezTo>
                      <a:pt x="66" y="348"/>
                      <a:pt x="66" y="348"/>
                      <a:pt x="66" y="348"/>
                    </a:cubicBezTo>
                    <a:cubicBezTo>
                      <a:pt x="66" y="348"/>
                      <a:pt x="62" y="349"/>
                      <a:pt x="61" y="349"/>
                    </a:cubicBezTo>
                    <a:cubicBezTo>
                      <a:pt x="61" y="349"/>
                      <a:pt x="62" y="353"/>
                      <a:pt x="62" y="353"/>
                    </a:cubicBezTo>
                    <a:cubicBezTo>
                      <a:pt x="61" y="354"/>
                      <a:pt x="61" y="358"/>
                      <a:pt x="57" y="355"/>
                    </a:cubicBezTo>
                    <a:cubicBezTo>
                      <a:pt x="56" y="354"/>
                      <a:pt x="53" y="351"/>
                      <a:pt x="52" y="351"/>
                    </a:cubicBezTo>
                    <a:cubicBezTo>
                      <a:pt x="51" y="352"/>
                      <a:pt x="47" y="351"/>
                      <a:pt x="47" y="350"/>
                    </a:cubicBezTo>
                    <a:cubicBezTo>
                      <a:pt x="46" y="349"/>
                      <a:pt x="43" y="348"/>
                      <a:pt x="43" y="348"/>
                    </a:cubicBezTo>
                    <a:cubicBezTo>
                      <a:pt x="43" y="348"/>
                      <a:pt x="46" y="344"/>
                      <a:pt x="45" y="343"/>
                    </a:cubicBezTo>
                    <a:cubicBezTo>
                      <a:pt x="44" y="343"/>
                      <a:pt x="50" y="345"/>
                      <a:pt x="50" y="345"/>
                    </a:cubicBezTo>
                    <a:cubicBezTo>
                      <a:pt x="50" y="345"/>
                      <a:pt x="50" y="340"/>
                      <a:pt x="51" y="340"/>
                    </a:cubicBezTo>
                    <a:cubicBezTo>
                      <a:pt x="52" y="339"/>
                      <a:pt x="49" y="339"/>
                      <a:pt x="48" y="338"/>
                    </a:cubicBezTo>
                    <a:cubicBezTo>
                      <a:pt x="47" y="337"/>
                      <a:pt x="46" y="334"/>
                      <a:pt x="46" y="334"/>
                    </a:cubicBezTo>
                    <a:cubicBezTo>
                      <a:pt x="46" y="334"/>
                      <a:pt x="44" y="333"/>
                      <a:pt x="44" y="332"/>
                    </a:cubicBezTo>
                    <a:cubicBezTo>
                      <a:pt x="43" y="328"/>
                      <a:pt x="46" y="325"/>
                      <a:pt x="47" y="325"/>
                    </a:cubicBezTo>
                    <a:cubicBezTo>
                      <a:pt x="48" y="326"/>
                      <a:pt x="48" y="326"/>
                      <a:pt x="49" y="326"/>
                    </a:cubicBezTo>
                    <a:cubicBezTo>
                      <a:pt x="51" y="327"/>
                      <a:pt x="51" y="327"/>
                      <a:pt x="51" y="327"/>
                    </a:cubicBezTo>
                    <a:cubicBezTo>
                      <a:pt x="51" y="327"/>
                      <a:pt x="53" y="330"/>
                      <a:pt x="53" y="330"/>
                    </a:cubicBezTo>
                    <a:cubicBezTo>
                      <a:pt x="54" y="330"/>
                      <a:pt x="57" y="333"/>
                      <a:pt x="57" y="333"/>
                    </a:cubicBezTo>
                    <a:cubicBezTo>
                      <a:pt x="57" y="333"/>
                      <a:pt x="59" y="337"/>
                      <a:pt x="60" y="338"/>
                    </a:cubicBezTo>
                    <a:cubicBezTo>
                      <a:pt x="61" y="338"/>
                      <a:pt x="61" y="336"/>
                      <a:pt x="63" y="336"/>
                    </a:cubicBezTo>
                    <a:cubicBezTo>
                      <a:pt x="65" y="337"/>
                      <a:pt x="67" y="339"/>
                      <a:pt x="68" y="338"/>
                    </a:cubicBezTo>
                    <a:cubicBezTo>
                      <a:pt x="69" y="338"/>
                      <a:pt x="70" y="333"/>
                      <a:pt x="70" y="333"/>
                    </a:cubicBezTo>
                    <a:cubicBezTo>
                      <a:pt x="70" y="333"/>
                      <a:pt x="64" y="329"/>
                      <a:pt x="63" y="329"/>
                    </a:cubicBezTo>
                    <a:cubicBezTo>
                      <a:pt x="63" y="328"/>
                      <a:pt x="61" y="327"/>
                      <a:pt x="61" y="326"/>
                    </a:cubicBezTo>
                    <a:cubicBezTo>
                      <a:pt x="60" y="326"/>
                      <a:pt x="58" y="325"/>
                      <a:pt x="58" y="325"/>
                    </a:cubicBezTo>
                    <a:cubicBezTo>
                      <a:pt x="58" y="325"/>
                      <a:pt x="57" y="322"/>
                      <a:pt x="57" y="322"/>
                    </a:cubicBezTo>
                    <a:cubicBezTo>
                      <a:pt x="56" y="321"/>
                      <a:pt x="57" y="319"/>
                      <a:pt x="57" y="319"/>
                    </a:cubicBezTo>
                    <a:cubicBezTo>
                      <a:pt x="58" y="318"/>
                      <a:pt x="60" y="317"/>
                      <a:pt x="61" y="317"/>
                    </a:cubicBezTo>
                    <a:cubicBezTo>
                      <a:pt x="62" y="317"/>
                      <a:pt x="65" y="316"/>
                      <a:pt x="65" y="316"/>
                    </a:cubicBezTo>
                    <a:cubicBezTo>
                      <a:pt x="66" y="311"/>
                      <a:pt x="66" y="311"/>
                      <a:pt x="66" y="311"/>
                    </a:cubicBezTo>
                    <a:cubicBezTo>
                      <a:pt x="66" y="311"/>
                      <a:pt x="68" y="307"/>
                      <a:pt x="68" y="307"/>
                    </a:cubicBezTo>
                    <a:cubicBezTo>
                      <a:pt x="67" y="307"/>
                      <a:pt x="60" y="310"/>
                      <a:pt x="60" y="309"/>
                    </a:cubicBezTo>
                    <a:cubicBezTo>
                      <a:pt x="59" y="309"/>
                      <a:pt x="57" y="309"/>
                      <a:pt x="57" y="308"/>
                    </a:cubicBezTo>
                    <a:cubicBezTo>
                      <a:pt x="56" y="307"/>
                      <a:pt x="56" y="305"/>
                      <a:pt x="56" y="304"/>
                    </a:cubicBezTo>
                    <a:cubicBezTo>
                      <a:pt x="56" y="303"/>
                      <a:pt x="57" y="301"/>
                      <a:pt x="57" y="301"/>
                    </a:cubicBezTo>
                    <a:cubicBezTo>
                      <a:pt x="57" y="301"/>
                      <a:pt x="56" y="299"/>
                      <a:pt x="55" y="299"/>
                    </a:cubicBezTo>
                    <a:cubicBezTo>
                      <a:pt x="55" y="298"/>
                      <a:pt x="54" y="296"/>
                      <a:pt x="54" y="296"/>
                    </a:cubicBezTo>
                    <a:cubicBezTo>
                      <a:pt x="54" y="296"/>
                      <a:pt x="47" y="292"/>
                      <a:pt x="47" y="292"/>
                    </a:cubicBezTo>
                    <a:cubicBezTo>
                      <a:pt x="47" y="291"/>
                      <a:pt x="47" y="288"/>
                      <a:pt x="48" y="288"/>
                    </a:cubicBezTo>
                    <a:cubicBezTo>
                      <a:pt x="48" y="287"/>
                      <a:pt x="47" y="285"/>
                      <a:pt x="49" y="283"/>
                    </a:cubicBezTo>
                    <a:cubicBezTo>
                      <a:pt x="52" y="281"/>
                      <a:pt x="54" y="275"/>
                      <a:pt x="54" y="275"/>
                    </a:cubicBezTo>
                    <a:cubicBezTo>
                      <a:pt x="54" y="275"/>
                      <a:pt x="47" y="274"/>
                      <a:pt x="47" y="274"/>
                    </a:cubicBezTo>
                    <a:cubicBezTo>
                      <a:pt x="46" y="274"/>
                      <a:pt x="43" y="278"/>
                      <a:pt x="43" y="278"/>
                    </a:cubicBezTo>
                    <a:cubicBezTo>
                      <a:pt x="43" y="278"/>
                      <a:pt x="39" y="279"/>
                      <a:pt x="39" y="280"/>
                    </a:cubicBezTo>
                    <a:cubicBezTo>
                      <a:pt x="38" y="280"/>
                      <a:pt x="33" y="281"/>
                      <a:pt x="33" y="282"/>
                    </a:cubicBezTo>
                    <a:cubicBezTo>
                      <a:pt x="32" y="282"/>
                      <a:pt x="30" y="284"/>
                      <a:pt x="29" y="284"/>
                    </a:cubicBezTo>
                    <a:cubicBezTo>
                      <a:pt x="28" y="285"/>
                      <a:pt x="24" y="287"/>
                      <a:pt x="24" y="287"/>
                    </a:cubicBezTo>
                    <a:cubicBezTo>
                      <a:pt x="24" y="287"/>
                      <a:pt x="20" y="287"/>
                      <a:pt x="20" y="287"/>
                    </a:cubicBezTo>
                    <a:cubicBezTo>
                      <a:pt x="20" y="286"/>
                      <a:pt x="20" y="279"/>
                      <a:pt x="20" y="279"/>
                    </a:cubicBezTo>
                    <a:cubicBezTo>
                      <a:pt x="20" y="279"/>
                      <a:pt x="22" y="278"/>
                      <a:pt x="22" y="277"/>
                    </a:cubicBezTo>
                    <a:cubicBezTo>
                      <a:pt x="22" y="277"/>
                      <a:pt x="21" y="273"/>
                      <a:pt x="20" y="272"/>
                    </a:cubicBezTo>
                    <a:cubicBezTo>
                      <a:pt x="20" y="272"/>
                      <a:pt x="20" y="267"/>
                      <a:pt x="20" y="266"/>
                    </a:cubicBezTo>
                    <a:cubicBezTo>
                      <a:pt x="20" y="264"/>
                      <a:pt x="19" y="261"/>
                      <a:pt x="19" y="261"/>
                    </a:cubicBezTo>
                    <a:cubicBezTo>
                      <a:pt x="18" y="256"/>
                      <a:pt x="18" y="256"/>
                      <a:pt x="18" y="256"/>
                    </a:cubicBezTo>
                    <a:cubicBezTo>
                      <a:pt x="19" y="252"/>
                      <a:pt x="19" y="252"/>
                      <a:pt x="19" y="252"/>
                    </a:cubicBezTo>
                    <a:cubicBezTo>
                      <a:pt x="20" y="250"/>
                      <a:pt x="20" y="250"/>
                      <a:pt x="20" y="250"/>
                    </a:cubicBezTo>
                    <a:cubicBezTo>
                      <a:pt x="20" y="250"/>
                      <a:pt x="22" y="246"/>
                      <a:pt x="22" y="246"/>
                    </a:cubicBezTo>
                    <a:cubicBezTo>
                      <a:pt x="22" y="245"/>
                      <a:pt x="24" y="241"/>
                      <a:pt x="24" y="241"/>
                    </a:cubicBezTo>
                    <a:cubicBezTo>
                      <a:pt x="25" y="240"/>
                      <a:pt x="31" y="234"/>
                      <a:pt x="31" y="234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4" y="230"/>
                      <a:pt x="38" y="230"/>
                      <a:pt x="39" y="230"/>
                    </a:cubicBezTo>
                    <a:cubicBezTo>
                      <a:pt x="39" y="230"/>
                      <a:pt x="43" y="227"/>
                      <a:pt x="43" y="227"/>
                    </a:cubicBezTo>
                    <a:cubicBezTo>
                      <a:pt x="44" y="225"/>
                      <a:pt x="44" y="225"/>
                      <a:pt x="44" y="225"/>
                    </a:cubicBezTo>
                    <a:cubicBezTo>
                      <a:pt x="47" y="225"/>
                      <a:pt x="47" y="225"/>
                      <a:pt x="47" y="225"/>
                    </a:cubicBezTo>
                    <a:cubicBezTo>
                      <a:pt x="47" y="225"/>
                      <a:pt x="49" y="223"/>
                      <a:pt x="50" y="223"/>
                    </a:cubicBezTo>
                    <a:cubicBezTo>
                      <a:pt x="50" y="223"/>
                      <a:pt x="52" y="223"/>
                      <a:pt x="54" y="223"/>
                    </a:cubicBezTo>
                    <a:cubicBezTo>
                      <a:pt x="56" y="223"/>
                      <a:pt x="57" y="222"/>
                      <a:pt x="58" y="222"/>
                    </a:cubicBezTo>
                    <a:cubicBezTo>
                      <a:pt x="58" y="223"/>
                      <a:pt x="62" y="227"/>
                      <a:pt x="62" y="227"/>
                    </a:cubicBezTo>
                    <a:cubicBezTo>
                      <a:pt x="74" y="225"/>
                      <a:pt x="74" y="225"/>
                      <a:pt x="74" y="225"/>
                    </a:cubicBezTo>
                    <a:cubicBezTo>
                      <a:pt x="79" y="223"/>
                      <a:pt x="79" y="223"/>
                      <a:pt x="79" y="223"/>
                    </a:cubicBezTo>
                    <a:cubicBezTo>
                      <a:pt x="79" y="223"/>
                      <a:pt x="79" y="220"/>
                      <a:pt x="79" y="220"/>
                    </a:cubicBezTo>
                    <a:cubicBezTo>
                      <a:pt x="78" y="219"/>
                      <a:pt x="73" y="218"/>
                      <a:pt x="73" y="218"/>
                    </a:cubicBezTo>
                    <a:cubicBezTo>
                      <a:pt x="73" y="218"/>
                      <a:pt x="72" y="218"/>
                      <a:pt x="73" y="218"/>
                    </a:cubicBezTo>
                    <a:cubicBezTo>
                      <a:pt x="73" y="217"/>
                      <a:pt x="75" y="213"/>
                      <a:pt x="75" y="213"/>
                    </a:cubicBezTo>
                    <a:cubicBezTo>
                      <a:pt x="76" y="213"/>
                      <a:pt x="77" y="213"/>
                      <a:pt x="79" y="213"/>
                    </a:cubicBezTo>
                    <a:cubicBezTo>
                      <a:pt x="81" y="213"/>
                      <a:pt x="85" y="213"/>
                      <a:pt x="85" y="213"/>
                    </a:cubicBezTo>
                    <a:cubicBezTo>
                      <a:pt x="85" y="213"/>
                      <a:pt x="87" y="215"/>
                      <a:pt x="85" y="216"/>
                    </a:cubicBezTo>
                    <a:cubicBezTo>
                      <a:pt x="84" y="217"/>
                      <a:pt x="83" y="217"/>
                      <a:pt x="83" y="218"/>
                    </a:cubicBezTo>
                    <a:cubicBezTo>
                      <a:pt x="83" y="218"/>
                      <a:pt x="83" y="220"/>
                      <a:pt x="84" y="220"/>
                    </a:cubicBezTo>
                    <a:cubicBezTo>
                      <a:pt x="84" y="220"/>
                      <a:pt x="89" y="219"/>
                      <a:pt x="89" y="219"/>
                    </a:cubicBezTo>
                    <a:cubicBezTo>
                      <a:pt x="89" y="219"/>
                      <a:pt x="90" y="217"/>
                      <a:pt x="92" y="217"/>
                    </a:cubicBezTo>
                    <a:cubicBezTo>
                      <a:pt x="93" y="216"/>
                      <a:pt x="96" y="215"/>
                      <a:pt x="96" y="215"/>
                    </a:cubicBezTo>
                    <a:cubicBezTo>
                      <a:pt x="106" y="214"/>
                      <a:pt x="106" y="214"/>
                      <a:pt x="106" y="214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13" y="212"/>
                      <a:pt x="121" y="207"/>
                      <a:pt x="123" y="207"/>
                    </a:cubicBezTo>
                    <a:cubicBezTo>
                      <a:pt x="126" y="208"/>
                      <a:pt x="128" y="208"/>
                      <a:pt x="129" y="207"/>
                    </a:cubicBezTo>
                    <a:cubicBezTo>
                      <a:pt x="130" y="206"/>
                      <a:pt x="132" y="203"/>
                      <a:pt x="132" y="203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25" y="202"/>
                      <a:pt x="125" y="202"/>
                      <a:pt x="125" y="202"/>
                    </a:cubicBezTo>
                    <a:cubicBezTo>
                      <a:pt x="125" y="202"/>
                      <a:pt x="120" y="203"/>
                      <a:pt x="120" y="203"/>
                    </a:cubicBezTo>
                    <a:cubicBezTo>
                      <a:pt x="119" y="202"/>
                      <a:pt x="116" y="202"/>
                      <a:pt x="117" y="201"/>
                    </a:cubicBezTo>
                    <a:cubicBezTo>
                      <a:pt x="118" y="199"/>
                      <a:pt x="118" y="199"/>
                      <a:pt x="120" y="197"/>
                    </a:cubicBezTo>
                    <a:cubicBezTo>
                      <a:pt x="121" y="196"/>
                      <a:pt x="122" y="195"/>
                      <a:pt x="123" y="194"/>
                    </a:cubicBezTo>
                    <a:cubicBezTo>
                      <a:pt x="125" y="194"/>
                      <a:pt x="125" y="193"/>
                      <a:pt x="127" y="192"/>
                    </a:cubicBezTo>
                    <a:cubicBezTo>
                      <a:pt x="129" y="191"/>
                      <a:pt x="129" y="191"/>
                      <a:pt x="133" y="189"/>
                    </a:cubicBezTo>
                    <a:cubicBezTo>
                      <a:pt x="137" y="188"/>
                      <a:pt x="145" y="182"/>
                      <a:pt x="146" y="182"/>
                    </a:cubicBezTo>
                    <a:cubicBezTo>
                      <a:pt x="147" y="182"/>
                      <a:pt x="148" y="183"/>
                      <a:pt x="152" y="181"/>
                    </a:cubicBezTo>
                    <a:cubicBezTo>
                      <a:pt x="157" y="180"/>
                      <a:pt x="160" y="177"/>
                      <a:pt x="159" y="177"/>
                    </a:cubicBezTo>
                    <a:cubicBezTo>
                      <a:pt x="158" y="177"/>
                      <a:pt x="156" y="176"/>
                      <a:pt x="154" y="177"/>
                    </a:cubicBezTo>
                    <a:cubicBezTo>
                      <a:pt x="151" y="178"/>
                      <a:pt x="153" y="176"/>
                      <a:pt x="149" y="178"/>
                    </a:cubicBezTo>
                    <a:cubicBezTo>
                      <a:pt x="144" y="181"/>
                      <a:pt x="137" y="183"/>
                      <a:pt x="135" y="183"/>
                    </a:cubicBezTo>
                    <a:cubicBezTo>
                      <a:pt x="133" y="182"/>
                      <a:pt x="131" y="181"/>
                      <a:pt x="129" y="179"/>
                    </a:cubicBezTo>
                    <a:cubicBezTo>
                      <a:pt x="126" y="177"/>
                      <a:pt x="120" y="177"/>
                      <a:pt x="120" y="176"/>
                    </a:cubicBezTo>
                    <a:cubicBezTo>
                      <a:pt x="119" y="176"/>
                      <a:pt x="111" y="179"/>
                      <a:pt x="111" y="179"/>
                    </a:cubicBezTo>
                    <a:cubicBezTo>
                      <a:pt x="111" y="179"/>
                      <a:pt x="100" y="180"/>
                      <a:pt x="97" y="180"/>
                    </a:cubicBezTo>
                    <a:cubicBezTo>
                      <a:pt x="95" y="180"/>
                      <a:pt x="89" y="179"/>
                      <a:pt x="88" y="179"/>
                    </a:cubicBezTo>
                    <a:cubicBezTo>
                      <a:pt x="88" y="179"/>
                      <a:pt x="82" y="181"/>
                      <a:pt x="82" y="181"/>
                    </a:cubicBezTo>
                    <a:cubicBezTo>
                      <a:pt x="81" y="181"/>
                      <a:pt x="77" y="187"/>
                      <a:pt x="75" y="188"/>
                    </a:cubicBezTo>
                    <a:cubicBezTo>
                      <a:pt x="73" y="189"/>
                      <a:pt x="68" y="188"/>
                      <a:pt x="68" y="188"/>
                    </a:cubicBezTo>
                    <a:cubicBezTo>
                      <a:pt x="68" y="188"/>
                      <a:pt x="66" y="190"/>
                      <a:pt x="64" y="191"/>
                    </a:cubicBezTo>
                    <a:cubicBezTo>
                      <a:pt x="62" y="192"/>
                      <a:pt x="59" y="194"/>
                      <a:pt x="57" y="195"/>
                    </a:cubicBezTo>
                    <a:cubicBezTo>
                      <a:pt x="55" y="196"/>
                      <a:pt x="54" y="204"/>
                      <a:pt x="54" y="205"/>
                    </a:cubicBezTo>
                    <a:cubicBezTo>
                      <a:pt x="53" y="207"/>
                      <a:pt x="48" y="214"/>
                      <a:pt x="48" y="214"/>
                    </a:cubicBezTo>
                    <a:cubicBezTo>
                      <a:pt x="43" y="219"/>
                      <a:pt x="43" y="219"/>
                      <a:pt x="43" y="219"/>
                    </a:cubicBezTo>
                    <a:cubicBezTo>
                      <a:pt x="43" y="219"/>
                      <a:pt x="39" y="223"/>
                      <a:pt x="38" y="223"/>
                    </a:cubicBezTo>
                    <a:cubicBezTo>
                      <a:pt x="37" y="224"/>
                      <a:pt x="31" y="230"/>
                      <a:pt x="31" y="230"/>
                    </a:cubicBezTo>
                    <a:cubicBezTo>
                      <a:pt x="31" y="230"/>
                      <a:pt x="29" y="229"/>
                      <a:pt x="29" y="229"/>
                    </a:cubicBezTo>
                    <a:cubicBezTo>
                      <a:pt x="29" y="229"/>
                      <a:pt x="25" y="235"/>
                      <a:pt x="25" y="235"/>
                    </a:cubicBezTo>
                    <a:cubicBezTo>
                      <a:pt x="25" y="235"/>
                      <a:pt x="23" y="240"/>
                      <a:pt x="22" y="241"/>
                    </a:cubicBezTo>
                    <a:cubicBezTo>
                      <a:pt x="22" y="242"/>
                      <a:pt x="18" y="248"/>
                      <a:pt x="18" y="248"/>
                    </a:cubicBezTo>
                    <a:cubicBezTo>
                      <a:pt x="17" y="250"/>
                      <a:pt x="17" y="250"/>
                      <a:pt x="17" y="250"/>
                    </a:cubicBezTo>
                    <a:cubicBezTo>
                      <a:pt x="16" y="254"/>
                      <a:pt x="16" y="254"/>
                      <a:pt x="16" y="254"/>
                    </a:cubicBezTo>
                    <a:cubicBezTo>
                      <a:pt x="16" y="254"/>
                      <a:pt x="14" y="256"/>
                      <a:pt x="14" y="255"/>
                    </a:cubicBezTo>
                    <a:cubicBezTo>
                      <a:pt x="14" y="254"/>
                      <a:pt x="14" y="250"/>
                      <a:pt x="15" y="249"/>
                    </a:cubicBezTo>
                    <a:cubicBezTo>
                      <a:pt x="16" y="248"/>
                      <a:pt x="16" y="246"/>
                      <a:pt x="16" y="246"/>
                    </a:cubicBezTo>
                    <a:cubicBezTo>
                      <a:pt x="15" y="241"/>
                      <a:pt x="15" y="241"/>
                      <a:pt x="15" y="241"/>
                    </a:cubicBezTo>
                    <a:cubicBezTo>
                      <a:pt x="15" y="241"/>
                      <a:pt x="14" y="243"/>
                      <a:pt x="15" y="240"/>
                    </a:cubicBezTo>
                    <a:cubicBezTo>
                      <a:pt x="16" y="237"/>
                      <a:pt x="15" y="237"/>
                      <a:pt x="16" y="236"/>
                    </a:cubicBezTo>
                    <a:cubicBezTo>
                      <a:pt x="18" y="235"/>
                      <a:pt x="17" y="235"/>
                      <a:pt x="20" y="233"/>
                    </a:cubicBezTo>
                    <a:cubicBezTo>
                      <a:pt x="22" y="231"/>
                      <a:pt x="21" y="230"/>
                      <a:pt x="22" y="230"/>
                    </a:cubicBezTo>
                    <a:cubicBezTo>
                      <a:pt x="24" y="229"/>
                      <a:pt x="24" y="229"/>
                      <a:pt x="26" y="228"/>
                    </a:cubicBezTo>
                    <a:cubicBezTo>
                      <a:pt x="29" y="226"/>
                      <a:pt x="30" y="225"/>
                      <a:pt x="31" y="224"/>
                    </a:cubicBezTo>
                    <a:cubicBezTo>
                      <a:pt x="31" y="223"/>
                      <a:pt x="36" y="221"/>
                      <a:pt x="35" y="220"/>
                    </a:cubicBezTo>
                    <a:cubicBezTo>
                      <a:pt x="35" y="219"/>
                      <a:pt x="36" y="217"/>
                      <a:pt x="33" y="217"/>
                    </a:cubicBezTo>
                    <a:cubicBezTo>
                      <a:pt x="31" y="217"/>
                      <a:pt x="27" y="219"/>
                      <a:pt x="25" y="220"/>
                    </a:cubicBezTo>
                    <a:cubicBezTo>
                      <a:pt x="22" y="221"/>
                      <a:pt x="19" y="223"/>
                      <a:pt x="19" y="223"/>
                    </a:cubicBezTo>
                    <a:cubicBezTo>
                      <a:pt x="19" y="223"/>
                      <a:pt x="12" y="225"/>
                      <a:pt x="11" y="225"/>
                    </a:cubicBezTo>
                    <a:cubicBezTo>
                      <a:pt x="10" y="224"/>
                      <a:pt x="8" y="225"/>
                      <a:pt x="7" y="225"/>
                    </a:cubicBezTo>
                    <a:cubicBezTo>
                      <a:pt x="5" y="226"/>
                      <a:pt x="1" y="224"/>
                      <a:pt x="1" y="224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2" y="219"/>
                      <a:pt x="7" y="219"/>
                      <a:pt x="7" y="219"/>
                    </a:cubicBezTo>
                    <a:cubicBezTo>
                      <a:pt x="11" y="215"/>
                      <a:pt x="11" y="215"/>
                      <a:pt x="11" y="215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6"/>
                      <a:pt x="12" y="192"/>
                      <a:pt x="12" y="191"/>
                    </a:cubicBezTo>
                    <a:cubicBezTo>
                      <a:pt x="12" y="190"/>
                      <a:pt x="14" y="186"/>
                      <a:pt x="14" y="186"/>
                    </a:cubicBezTo>
                    <a:cubicBezTo>
                      <a:pt x="16" y="183"/>
                      <a:pt x="16" y="183"/>
                      <a:pt x="16" y="183"/>
                    </a:cubicBezTo>
                    <a:cubicBezTo>
                      <a:pt x="16" y="183"/>
                      <a:pt x="20" y="182"/>
                      <a:pt x="21" y="182"/>
                    </a:cubicBezTo>
                    <a:cubicBezTo>
                      <a:pt x="23" y="182"/>
                      <a:pt x="18" y="176"/>
                      <a:pt x="18" y="175"/>
                    </a:cubicBezTo>
                    <a:cubicBezTo>
                      <a:pt x="18" y="174"/>
                      <a:pt x="16" y="169"/>
                      <a:pt x="16" y="169"/>
                    </a:cubicBezTo>
                    <a:cubicBezTo>
                      <a:pt x="16" y="169"/>
                      <a:pt x="11" y="166"/>
                      <a:pt x="10" y="166"/>
                    </a:cubicBezTo>
                    <a:cubicBezTo>
                      <a:pt x="9" y="166"/>
                      <a:pt x="4" y="165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1" y="163"/>
                      <a:pt x="1" y="162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2" y="159"/>
                      <a:pt x="5" y="158"/>
                      <a:pt x="5" y="158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8" y="151"/>
                      <a:pt x="12" y="148"/>
                      <a:pt x="13" y="147"/>
                    </a:cubicBezTo>
                    <a:cubicBezTo>
                      <a:pt x="15" y="146"/>
                      <a:pt x="22" y="144"/>
                      <a:pt x="22" y="144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45" y="141"/>
                      <a:pt x="51" y="138"/>
                      <a:pt x="52" y="137"/>
                    </a:cubicBezTo>
                    <a:cubicBezTo>
                      <a:pt x="54" y="136"/>
                      <a:pt x="56" y="136"/>
                      <a:pt x="56" y="136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59" y="134"/>
                      <a:pt x="64" y="132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ubicBezTo>
                      <a:pt x="67" y="150"/>
                      <a:pt x="62" y="140"/>
                      <a:pt x="72" y="147"/>
                    </a:cubicBezTo>
                    <a:cubicBezTo>
                      <a:pt x="73" y="148"/>
                      <a:pt x="72" y="149"/>
                      <a:pt x="73" y="150"/>
                    </a:cubicBezTo>
                    <a:cubicBezTo>
                      <a:pt x="73" y="152"/>
                      <a:pt x="80" y="155"/>
                      <a:pt x="80" y="155"/>
                    </a:cubicBezTo>
                    <a:cubicBezTo>
                      <a:pt x="80" y="155"/>
                      <a:pt x="86" y="155"/>
                      <a:pt x="86" y="156"/>
                    </a:cubicBezTo>
                    <a:cubicBezTo>
                      <a:pt x="87" y="157"/>
                      <a:pt x="93" y="160"/>
                      <a:pt x="93" y="160"/>
                    </a:cubicBezTo>
                    <a:cubicBezTo>
                      <a:pt x="106" y="157"/>
                      <a:pt x="106" y="157"/>
                      <a:pt x="106" y="157"/>
                    </a:cubicBezTo>
                    <a:cubicBezTo>
                      <a:pt x="112" y="163"/>
                      <a:pt x="112" y="163"/>
                      <a:pt x="112" y="163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19" y="161"/>
                      <a:pt x="122" y="162"/>
                      <a:pt x="124" y="163"/>
                    </a:cubicBezTo>
                    <a:cubicBezTo>
                      <a:pt x="126" y="164"/>
                      <a:pt x="132" y="163"/>
                      <a:pt x="134" y="162"/>
                    </a:cubicBezTo>
                    <a:cubicBezTo>
                      <a:pt x="136" y="162"/>
                      <a:pt x="141" y="159"/>
                      <a:pt x="143" y="160"/>
                    </a:cubicBezTo>
                    <a:cubicBezTo>
                      <a:pt x="145" y="160"/>
                      <a:pt x="154" y="158"/>
                      <a:pt x="154" y="158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169" y="149"/>
                      <a:pt x="169" y="149"/>
                      <a:pt x="169" y="149"/>
                    </a:cubicBezTo>
                    <a:cubicBezTo>
                      <a:pt x="180" y="161"/>
                      <a:pt x="180" y="161"/>
                      <a:pt x="180" y="161"/>
                    </a:cubicBezTo>
                    <a:cubicBezTo>
                      <a:pt x="180" y="161"/>
                      <a:pt x="191" y="159"/>
                      <a:pt x="192" y="159"/>
                    </a:cubicBezTo>
                    <a:cubicBezTo>
                      <a:pt x="194" y="159"/>
                      <a:pt x="202" y="156"/>
                      <a:pt x="202" y="156"/>
                    </a:cubicBezTo>
                    <a:cubicBezTo>
                      <a:pt x="202" y="156"/>
                      <a:pt x="204" y="153"/>
                      <a:pt x="203" y="150"/>
                    </a:cubicBezTo>
                    <a:cubicBezTo>
                      <a:pt x="203" y="148"/>
                      <a:pt x="202" y="146"/>
                      <a:pt x="202" y="146"/>
                    </a:cubicBezTo>
                    <a:cubicBezTo>
                      <a:pt x="202" y="146"/>
                      <a:pt x="200" y="144"/>
                      <a:pt x="203" y="143"/>
                    </a:cubicBezTo>
                    <a:cubicBezTo>
                      <a:pt x="206" y="142"/>
                      <a:pt x="207" y="140"/>
                      <a:pt x="209" y="139"/>
                    </a:cubicBezTo>
                    <a:cubicBezTo>
                      <a:pt x="212" y="137"/>
                      <a:pt x="214" y="134"/>
                      <a:pt x="215" y="133"/>
                    </a:cubicBezTo>
                    <a:cubicBezTo>
                      <a:pt x="216" y="133"/>
                      <a:pt x="218" y="129"/>
                      <a:pt x="219" y="129"/>
                    </a:cubicBezTo>
                    <a:cubicBezTo>
                      <a:pt x="219" y="128"/>
                      <a:pt x="221" y="125"/>
                      <a:pt x="221" y="124"/>
                    </a:cubicBezTo>
                    <a:cubicBezTo>
                      <a:pt x="222" y="124"/>
                      <a:pt x="227" y="119"/>
                      <a:pt x="227" y="119"/>
                    </a:cubicBezTo>
                    <a:cubicBezTo>
                      <a:pt x="229" y="116"/>
                      <a:pt x="229" y="116"/>
                      <a:pt x="229" y="116"/>
                    </a:cubicBezTo>
                    <a:cubicBezTo>
                      <a:pt x="229" y="116"/>
                      <a:pt x="233" y="108"/>
                      <a:pt x="235" y="107"/>
                    </a:cubicBezTo>
                    <a:cubicBezTo>
                      <a:pt x="237" y="107"/>
                      <a:pt x="248" y="98"/>
                      <a:pt x="250" y="99"/>
                    </a:cubicBezTo>
                    <a:cubicBezTo>
                      <a:pt x="252" y="99"/>
                      <a:pt x="259" y="93"/>
                      <a:pt x="261" y="91"/>
                    </a:cubicBezTo>
                    <a:cubicBezTo>
                      <a:pt x="263" y="90"/>
                      <a:pt x="263" y="88"/>
                      <a:pt x="268" y="87"/>
                    </a:cubicBezTo>
                    <a:cubicBezTo>
                      <a:pt x="272" y="87"/>
                      <a:pt x="300" y="83"/>
                      <a:pt x="300" y="83"/>
                    </a:cubicBezTo>
                    <a:cubicBezTo>
                      <a:pt x="316" y="78"/>
                      <a:pt x="316" y="78"/>
                      <a:pt x="316" y="78"/>
                    </a:cubicBezTo>
                    <a:cubicBezTo>
                      <a:pt x="324" y="72"/>
                      <a:pt x="324" y="72"/>
                      <a:pt x="324" y="72"/>
                    </a:cubicBezTo>
                    <a:cubicBezTo>
                      <a:pt x="325" y="69"/>
                      <a:pt x="325" y="69"/>
                      <a:pt x="325" y="69"/>
                    </a:cubicBezTo>
                    <a:cubicBezTo>
                      <a:pt x="334" y="69"/>
                      <a:pt x="334" y="69"/>
                      <a:pt x="334" y="69"/>
                    </a:cubicBezTo>
                    <a:cubicBezTo>
                      <a:pt x="334" y="69"/>
                      <a:pt x="333" y="73"/>
                      <a:pt x="333" y="73"/>
                    </a:cubicBezTo>
                    <a:cubicBezTo>
                      <a:pt x="333" y="74"/>
                      <a:pt x="332" y="75"/>
                      <a:pt x="335" y="76"/>
                    </a:cubicBezTo>
                    <a:cubicBezTo>
                      <a:pt x="338" y="78"/>
                      <a:pt x="341" y="80"/>
                      <a:pt x="342" y="80"/>
                    </a:cubicBezTo>
                    <a:cubicBezTo>
                      <a:pt x="343" y="80"/>
                      <a:pt x="345" y="81"/>
                      <a:pt x="346" y="81"/>
                    </a:cubicBezTo>
                    <a:cubicBezTo>
                      <a:pt x="347" y="82"/>
                      <a:pt x="352" y="83"/>
                      <a:pt x="352" y="83"/>
                    </a:cubicBezTo>
                    <a:cubicBezTo>
                      <a:pt x="352" y="83"/>
                      <a:pt x="358" y="81"/>
                      <a:pt x="358" y="81"/>
                    </a:cubicBezTo>
                    <a:cubicBezTo>
                      <a:pt x="358" y="80"/>
                      <a:pt x="361" y="79"/>
                      <a:pt x="363" y="78"/>
                    </a:cubicBezTo>
                    <a:cubicBezTo>
                      <a:pt x="365" y="77"/>
                      <a:pt x="373" y="75"/>
                      <a:pt x="373" y="75"/>
                    </a:cubicBezTo>
                    <a:cubicBezTo>
                      <a:pt x="373" y="75"/>
                      <a:pt x="375" y="78"/>
                      <a:pt x="376" y="78"/>
                    </a:cubicBezTo>
                    <a:cubicBezTo>
                      <a:pt x="376" y="79"/>
                      <a:pt x="380" y="81"/>
                      <a:pt x="379" y="83"/>
                    </a:cubicBezTo>
                    <a:cubicBezTo>
                      <a:pt x="379" y="84"/>
                      <a:pt x="379" y="87"/>
                      <a:pt x="379" y="87"/>
                    </a:cubicBezTo>
                    <a:cubicBezTo>
                      <a:pt x="385" y="90"/>
                      <a:pt x="385" y="90"/>
                      <a:pt x="385" y="90"/>
                    </a:cubicBezTo>
                    <a:cubicBezTo>
                      <a:pt x="385" y="90"/>
                      <a:pt x="389" y="92"/>
                      <a:pt x="390" y="93"/>
                    </a:cubicBezTo>
                    <a:cubicBezTo>
                      <a:pt x="391" y="93"/>
                      <a:pt x="397" y="94"/>
                      <a:pt x="397" y="9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8" y="87"/>
                      <a:pt x="400" y="85"/>
                      <a:pt x="403" y="85"/>
                    </a:cubicBezTo>
                    <a:cubicBezTo>
                      <a:pt x="406" y="85"/>
                      <a:pt x="411" y="85"/>
                      <a:pt x="411" y="85"/>
                    </a:cubicBezTo>
                    <a:cubicBezTo>
                      <a:pt x="411" y="85"/>
                      <a:pt x="415" y="86"/>
                      <a:pt x="415" y="87"/>
                    </a:cubicBezTo>
                    <a:cubicBezTo>
                      <a:pt x="415" y="88"/>
                      <a:pt x="420" y="91"/>
                      <a:pt x="420" y="91"/>
                    </a:cubicBezTo>
                    <a:cubicBezTo>
                      <a:pt x="427" y="89"/>
                      <a:pt x="427" y="89"/>
                      <a:pt x="427" y="89"/>
                    </a:cubicBezTo>
                    <a:cubicBezTo>
                      <a:pt x="430" y="90"/>
                      <a:pt x="430" y="90"/>
                      <a:pt x="430" y="90"/>
                    </a:cubicBezTo>
                    <a:cubicBezTo>
                      <a:pt x="439" y="91"/>
                      <a:pt x="439" y="91"/>
                      <a:pt x="439" y="91"/>
                    </a:cubicBezTo>
                    <a:cubicBezTo>
                      <a:pt x="439" y="91"/>
                      <a:pt x="441" y="91"/>
                      <a:pt x="441" y="90"/>
                    </a:cubicBezTo>
                    <a:cubicBezTo>
                      <a:pt x="442" y="89"/>
                      <a:pt x="442" y="86"/>
                      <a:pt x="442" y="86"/>
                    </a:cubicBezTo>
                    <a:cubicBezTo>
                      <a:pt x="442" y="86"/>
                      <a:pt x="441" y="86"/>
                      <a:pt x="444" y="85"/>
                    </a:cubicBezTo>
                    <a:cubicBezTo>
                      <a:pt x="447" y="85"/>
                      <a:pt x="446" y="84"/>
                      <a:pt x="447" y="85"/>
                    </a:cubicBezTo>
                    <a:cubicBezTo>
                      <a:pt x="448" y="86"/>
                      <a:pt x="452" y="86"/>
                      <a:pt x="454" y="87"/>
                    </a:cubicBezTo>
                    <a:cubicBezTo>
                      <a:pt x="455" y="87"/>
                      <a:pt x="459" y="88"/>
                      <a:pt x="460" y="88"/>
                    </a:cubicBezTo>
                    <a:cubicBezTo>
                      <a:pt x="461" y="88"/>
                      <a:pt x="471" y="87"/>
                      <a:pt x="471" y="87"/>
                    </a:cubicBezTo>
                    <a:cubicBezTo>
                      <a:pt x="471" y="87"/>
                      <a:pt x="469" y="88"/>
                      <a:pt x="473" y="86"/>
                    </a:cubicBezTo>
                    <a:cubicBezTo>
                      <a:pt x="477" y="84"/>
                      <a:pt x="482" y="81"/>
                      <a:pt x="482" y="81"/>
                    </a:cubicBezTo>
                    <a:cubicBezTo>
                      <a:pt x="482" y="81"/>
                      <a:pt x="482" y="81"/>
                      <a:pt x="485" y="80"/>
                    </a:cubicBezTo>
                    <a:cubicBezTo>
                      <a:pt x="488" y="79"/>
                      <a:pt x="488" y="75"/>
                      <a:pt x="488" y="75"/>
                    </a:cubicBezTo>
                    <a:cubicBezTo>
                      <a:pt x="488" y="75"/>
                      <a:pt x="488" y="75"/>
                      <a:pt x="490" y="75"/>
                    </a:cubicBezTo>
                    <a:cubicBezTo>
                      <a:pt x="491" y="74"/>
                      <a:pt x="497" y="73"/>
                      <a:pt x="497" y="73"/>
                    </a:cubicBezTo>
                    <a:cubicBezTo>
                      <a:pt x="497" y="73"/>
                      <a:pt x="498" y="71"/>
                      <a:pt x="499" y="70"/>
                    </a:cubicBezTo>
                    <a:cubicBezTo>
                      <a:pt x="500" y="70"/>
                      <a:pt x="502" y="68"/>
                      <a:pt x="502" y="68"/>
                    </a:cubicBezTo>
                    <a:cubicBezTo>
                      <a:pt x="503" y="68"/>
                      <a:pt x="503" y="68"/>
                      <a:pt x="503" y="68"/>
                    </a:cubicBezTo>
                    <a:cubicBezTo>
                      <a:pt x="507" y="67"/>
                      <a:pt x="507" y="67"/>
                      <a:pt x="507" y="67"/>
                    </a:cubicBezTo>
                    <a:cubicBezTo>
                      <a:pt x="508" y="65"/>
                      <a:pt x="508" y="65"/>
                      <a:pt x="508" y="65"/>
                    </a:cubicBezTo>
                    <a:cubicBezTo>
                      <a:pt x="516" y="67"/>
                      <a:pt x="516" y="67"/>
                      <a:pt x="516" y="67"/>
                    </a:cubicBezTo>
                    <a:cubicBezTo>
                      <a:pt x="516" y="67"/>
                      <a:pt x="523" y="68"/>
                      <a:pt x="524" y="67"/>
                    </a:cubicBezTo>
                    <a:cubicBezTo>
                      <a:pt x="526" y="67"/>
                      <a:pt x="529" y="62"/>
                      <a:pt x="531" y="63"/>
                    </a:cubicBezTo>
                    <a:cubicBezTo>
                      <a:pt x="532" y="63"/>
                      <a:pt x="534" y="65"/>
                      <a:pt x="535" y="64"/>
                    </a:cubicBezTo>
                    <a:cubicBezTo>
                      <a:pt x="536" y="64"/>
                      <a:pt x="537" y="66"/>
                      <a:pt x="540" y="64"/>
                    </a:cubicBezTo>
                    <a:cubicBezTo>
                      <a:pt x="544" y="61"/>
                      <a:pt x="547" y="57"/>
                      <a:pt x="547" y="57"/>
                    </a:cubicBezTo>
                    <a:cubicBezTo>
                      <a:pt x="547" y="57"/>
                      <a:pt x="546" y="55"/>
                      <a:pt x="549" y="54"/>
                    </a:cubicBezTo>
                    <a:cubicBezTo>
                      <a:pt x="552" y="52"/>
                      <a:pt x="552" y="51"/>
                      <a:pt x="554" y="51"/>
                    </a:cubicBezTo>
                    <a:cubicBezTo>
                      <a:pt x="556" y="50"/>
                      <a:pt x="556" y="51"/>
                      <a:pt x="557" y="49"/>
                    </a:cubicBezTo>
                    <a:cubicBezTo>
                      <a:pt x="557" y="47"/>
                      <a:pt x="557" y="45"/>
                      <a:pt x="558" y="44"/>
                    </a:cubicBezTo>
                    <a:cubicBezTo>
                      <a:pt x="559" y="44"/>
                      <a:pt x="560" y="42"/>
                      <a:pt x="562" y="42"/>
                    </a:cubicBezTo>
                    <a:cubicBezTo>
                      <a:pt x="563" y="41"/>
                      <a:pt x="565" y="40"/>
                      <a:pt x="565" y="38"/>
                    </a:cubicBezTo>
                    <a:cubicBezTo>
                      <a:pt x="566" y="36"/>
                      <a:pt x="564" y="37"/>
                      <a:pt x="566" y="36"/>
                    </a:cubicBezTo>
                    <a:cubicBezTo>
                      <a:pt x="568" y="34"/>
                      <a:pt x="569" y="33"/>
                      <a:pt x="571" y="31"/>
                    </a:cubicBezTo>
                    <a:cubicBezTo>
                      <a:pt x="573" y="30"/>
                      <a:pt x="574" y="29"/>
                      <a:pt x="575" y="27"/>
                    </a:cubicBezTo>
                    <a:cubicBezTo>
                      <a:pt x="575" y="25"/>
                      <a:pt x="575" y="24"/>
                      <a:pt x="576" y="21"/>
                    </a:cubicBezTo>
                    <a:cubicBezTo>
                      <a:pt x="578" y="18"/>
                      <a:pt x="576" y="16"/>
                      <a:pt x="579" y="16"/>
                    </a:cubicBezTo>
                    <a:cubicBezTo>
                      <a:pt x="580" y="16"/>
                      <a:pt x="580" y="16"/>
                      <a:pt x="581" y="16"/>
                    </a:cubicBezTo>
                    <a:cubicBezTo>
                      <a:pt x="581" y="18"/>
                      <a:pt x="583" y="19"/>
                      <a:pt x="585" y="20"/>
                    </a:cubicBezTo>
                    <a:cubicBezTo>
                      <a:pt x="588" y="21"/>
                      <a:pt x="596" y="17"/>
                      <a:pt x="596" y="17"/>
                    </a:cubicBezTo>
                    <a:cubicBezTo>
                      <a:pt x="601" y="15"/>
                      <a:pt x="601" y="15"/>
                      <a:pt x="601" y="15"/>
                    </a:cubicBezTo>
                    <a:cubicBezTo>
                      <a:pt x="606" y="14"/>
                      <a:pt x="606" y="14"/>
                      <a:pt x="606" y="14"/>
                    </a:cubicBezTo>
                    <a:cubicBezTo>
                      <a:pt x="606" y="14"/>
                      <a:pt x="618" y="13"/>
                      <a:pt x="620" y="12"/>
                    </a:cubicBezTo>
                    <a:cubicBezTo>
                      <a:pt x="623" y="10"/>
                      <a:pt x="623" y="8"/>
                      <a:pt x="623" y="8"/>
                    </a:cubicBezTo>
                    <a:cubicBezTo>
                      <a:pt x="622" y="5"/>
                      <a:pt x="622" y="5"/>
                      <a:pt x="622" y="5"/>
                    </a:cubicBezTo>
                    <a:cubicBezTo>
                      <a:pt x="622" y="5"/>
                      <a:pt x="628" y="2"/>
                      <a:pt x="631" y="1"/>
                    </a:cubicBezTo>
                    <a:cubicBezTo>
                      <a:pt x="633" y="0"/>
                      <a:pt x="635" y="2"/>
                      <a:pt x="635" y="2"/>
                    </a:cubicBezTo>
                    <a:cubicBezTo>
                      <a:pt x="638" y="5"/>
                      <a:pt x="638" y="5"/>
                      <a:pt x="638" y="5"/>
                    </a:cubicBezTo>
                    <a:cubicBezTo>
                      <a:pt x="642" y="9"/>
                      <a:pt x="642" y="9"/>
                      <a:pt x="642" y="9"/>
                    </a:cubicBezTo>
                    <a:cubicBezTo>
                      <a:pt x="647" y="10"/>
                      <a:pt x="647" y="10"/>
                      <a:pt x="647" y="10"/>
                    </a:cubicBezTo>
                    <a:cubicBezTo>
                      <a:pt x="647" y="10"/>
                      <a:pt x="650" y="13"/>
                      <a:pt x="651" y="14"/>
                    </a:cubicBezTo>
                    <a:cubicBezTo>
                      <a:pt x="651" y="16"/>
                      <a:pt x="651" y="16"/>
                      <a:pt x="651" y="16"/>
                    </a:cubicBezTo>
                    <a:cubicBezTo>
                      <a:pt x="657" y="16"/>
                      <a:pt x="657" y="16"/>
                      <a:pt x="657" y="16"/>
                    </a:cubicBezTo>
                    <a:cubicBezTo>
                      <a:pt x="662" y="14"/>
                      <a:pt x="662" y="14"/>
                      <a:pt x="662" y="14"/>
                    </a:cubicBezTo>
                    <a:cubicBezTo>
                      <a:pt x="667" y="17"/>
                      <a:pt x="667" y="17"/>
                      <a:pt x="667" y="17"/>
                    </a:cubicBezTo>
                    <a:cubicBezTo>
                      <a:pt x="671" y="16"/>
                      <a:pt x="671" y="16"/>
                      <a:pt x="671" y="16"/>
                    </a:cubicBezTo>
                    <a:cubicBezTo>
                      <a:pt x="672" y="16"/>
                      <a:pt x="672" y="17"/>
                      <a:pt x="673" y="17"/>
                    </a:cubicBezTo>
                    <a:cubicBezTo>
                      <a:pt x="673" y="18"/>
                      <a:pt x="673" y="19"/>
                      <a:pt x="673" y="20"/>
                    </a:cubicBezTo>
                    <a:cubicBezTo>
                      <a:pt x="674" y="22"/>
                      <a:pt x="675" y="22"/>
                      <a:pt x="675" y="22"/>
                    </a:cubicBezTo>
                    <a:cubicBezTo>
                      <a:pt x="677" y="25"/>
                      <a:pt x="677" y="25"/>
                      <a:pt x="677" y="25"/>
                    </a:cubicBezTo>
                    <a:cubicBezTo>
                      <a:pt x="678" y="28"/>
                      <a:pt x="678" y="28"/>
                      <a:pt x="678" y="28"/>
                    </a:cubicBezTo>
                    <a:cubicBezTo>
                      <a:pt x="677" y="33"/>
                      <a:pt x="677" y="33"/>
                      <a:pt x="677" y="33"/>
                    </a:cubicBezTo>
                    <a:cubicBezTo>
                      <a:pt x="677" y="33"/>
                      <a:pt x="675" y="38"/>
                      <a:pt x="674" y="40"/>
                    </a:cubicBezTo>
                    <a:cubicBezTo>
                      <a:pt x="673" y="42"/>
                      <a:pt x="676" y="44"/>
                      <a:pt x="676" y="44"/>
                    </a:cubicBezTo>
                    <a:cubicBezTo>
                      <a:pt x="677" y="46"/>
                      <a:pt x="677" y="46"/>
                      <a:pt x="677" y="46"/>
                    </a:cubicBezTo>
                    <a:cubicBezTo>
                      <a:pt x="677" y="46"/>
                      <a:pt x="678" y="49"/>
                      <a:pt x="679" y="50"/>
                    </a:cubicBezTo>
                    <a:cubicBezTo>
                      <a:pt x="679" y="51"/>
                      <a:pt x="679" y="51"/>
                      <a:pt x="679" y="51"/>
                    </a:cubicBezTo>
                    <a:cubicBezTo>
                      <a:pt x="679" y="51"/>
                      <a:pt x="682" y="53"/>
                      <a:pt x="683" y="54"/>
                    </a:cubicBezTo>
                    <a:cubicBezTo>
                      <a:pt x="684" y="54"/>
                      <a:pt x="684" y="55"/>
                      <a:pt x="685" y="56"/>
                    </a:cubicBezTo>
                    <a:cubicBezTo>
                      <a:pt x="686" y="57"/>
                      <a:pt x="685" y="59"/>
                      <a:pt x="685" y="59"/>
                    </a:cubicBezTo>
                    <a:cubicBezTo>
                      <a:pt x="682" y="62"/>
                      <a:pt x="682" y="62"/>
                      <a:pt x="682" y="62"/>
                    </a:cubicBezTo>
                    <a:cubicBezTo>
                      <a:pt x="682" y="62"/>
                      <a:pt x="687" y="62"/>
                      <a:pt x="689" y="62"/>
                    </a:cubicBezTo>
                    <a:cubicBezTo>
                      <a:pt x="691" y="62"/>
                      <a:pt x="691" y="62"/>
                      <a:pt x="692" y="62"/>
                    </a:cubicBezTo>
                    <a:cubicBezTo>
                      <a:pt x="693" y="62"/>
                      <a:pt x="697" y="63"/>
                      <a:pt x="697" y="63"/>
                    </a:cubicBezTo>
                    <a:cubicBezTo>
                      <a:pt x="697" y="63"/>
                      <a:pt x="699" y="62"/>
                      <a:pt x="700" y="62"/>
                    </a:cubicBezTo>
                    <a:cubicBezTo>
                      <a:pt x="702" y="61"/>
                      <a:pt x="704" y="61"/>
                      <a:pt x="704" y="61"/>
                    </a:cubicBezTo>
                    <a:cubicBezTo>
                      <a:pt x="708" y="58"/>
                      <a:pt x="708" y="58"/>
                      <a:pt x="708" y="58"/>
                    </a:cubicBezTo>
                    <a:cubicBezTo>
                      <a:pt x="708" y="58"/>
                      <a:pt x="713" y="59"/>
                      <a:pt x="715" y="59"/>
                    </a:cubicBezTo>
                    <a:cubicBezTo>
                      <a:pt x="716" y="59"/>
                      <a:pt x="719" y="59"/>
                      <a:pt x="720" y="58"/>
                    </a:cubicBezTo>
                    <a:cubicBezTo>
                      <a:pt x="721" y="58"/>
                      <a:pt x="725" y="60"/>
                      <a:pt x="725" y="60"/>
                    </a:cubicBezTo>
                    <a:cubicBezTo>
                      <a:pt x="725" y="60"/>
                      <a:pt x="727" y="62"/>
                      <a:pt x="728" y="63"/>
                    </a:cubicBezTo>
                    <a:cubicBezTo>
                      <a:pt x="727" y="66"/>
                      <a:pt x="726" y="68"/>
                      <a:pt x="726" y="69"/>
                    </a:cubicBezTo>
                    <a:cubicBezTo>
                      <a:pt x="727" y="70"/>
                      <a:pt x="730" y="72"/>
                      <a:pt x="731" y="74"/>
                    </a:cubicBezTo>
                    <a:cubicBezTo>
                      <a:pt x="731" y="75"/>
                      <a:pt x="727" y="80"/>
                      <a:pt x="727" y="80"/>
                    </a:cubicBez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  <p:sp>
            <p:nvSpPr>
              <p:cNvPr id="51" name="Freeform 223"/>
              <p:cNvSpPr>
                <a:spLocks noEditPoints="1"/>
              </p:cNvSpPr>
              <p:nvPr/>
            </p:nvSpPr>
            <p:spPr bwMode="auto">
              <a:xfrm>
                <a:off x="16818626" y="3737416"/>
                <a:ext cx="1466960" cy="2597165"/>
              </a:xfrm>
              <a:custGeom>
                <a:avLst/>
                <a:gdLst>
                  <a:gd name="T0" fmla="*/ 7 w 317"/>
                  <a:gd name="T1" fmla="*/ 80 h 578"/>
                  <a:gd name="T2" fmla="*/ 20 w 317"/>
                  <a:gd name="T3" fmla="*/ 69 h 578"/>
                  <a:gd name="T4" fmla="*/ 69 w 317"/>
                  <a:gd name="T5" fmla="*/ 84 h 578"/>
                  <a:gd name="T6" fmla="*/ 91 w 317"/>
                  <a:gd name="T7" fmla="*/ 90 h 578"/>
                  <a:gd name="T8" fmla="*/ 100 w 317"/>
                  <a:gd name="T9" fmla="*/ 68 h 578"/>
                  <a:gd name="T10" fmla="*/ 102 w 317"/>
                  <a:gd name="T11" fmla="*/ 13 h 578"/>
                  <a:gd name="T12" fmla="*/ 154 w 317"/>
                  <a:gd name="T13" fmla="*/ 12 h 578"/>
                  <a:gd name="T14" fmla="*/ 158 w 317"/>
                  <a:gd name="T15" fmla="*/ 43 h 578"/>
                  <a:gd name="T16" fmla="*/ 157 w 317"/>
                  <a:gd name="T17" fmla="*/ 78 h 578"/>
                  <a:gd name="T18" fmla="*/ 203 w 317"/>
                  <a:gd name="T19" fmla="*/ 116 h 578"/>
                  <a:gd name="T20" fmla="*/ 216 w 317"/>
                  <a:gd name="T21" fmla="*/ 184 h 578"/>
                  <a:gd name="T22" fmla="*/ 233 w 317"/>
                  <a:gd name="T23" fmla="*/ 227 h 578"/>
                  <a:gd name="T24" fmla="*/ 248 w 317"/>
                  <a:gd name="T25" fmla="*/ 263 h 578"/>
                  <a:gd name="T26" fmla="*/ 270 w 317"/>
                  <a:gd name="T27" fmla="*/ 292 h 578"/>
                  <a:gd name="T28" fmla="*/ 295 w 317"/>
                  <a:gd name="T29" fmla="*/ 333 h 578"/>
                  <a:gd name="T30" fmla="*/ 303 w 317"/>
                  <a:gd name="T31" fmla="*/ 407 h 578"/>
                  <a:gd name="T32" fmla="*/ 266 w 317"/>
                  <a:gd name="T33" fmla="*/ 493 h 578"/>
                  <a:gd name="T34" fmla="*/ 242 w 317"/>
                  <a:gd name="T35" fmla="*/ 508 h 578"/>
                  <a:gd name="T36" fmla="*/ 224 w 317"/>
                  <a:gd name="T37" fmla="*/ 519 h 578"/>
                  <a:gd name="T38" fmla="*/ 210 w 317"/>
                  <a:gd name="T39" fmla="*/ 527 h 578"/>
                  <a:gd name="T40" fmla="*/ 191 w 317"/>
                  <a:gd name="T41" fmla="*/ 544 h 578"/>
                  <a:gd name="T42" fmla="*/ 173 w 317"/>
                  <a:gd name="T43" fmla="*/ 551 h 578"/>
                  <a:gd name="T44" fmla="*/ 155 w 317"/>
                  <a:gd name="T45" fmla="*/ 561 h 578"/>
                  <a:gd name="T46" fmla="*/ 147 w 317"/>
                  <a:gd name="T47" fmla="*/ 567 h 578"/>
                  <a:gd name="T48" fmla="*/ 143 w 317"/>
                  <a:gd name="T49" fmla="*/ 560 h 578"/>
                  <a:gd name="T50" fmla="*/ 132 w 317"/>
                  <a:gd name="T51" fmla="*/ 561 h 578"/>
                  <a:gd name="T52" fmla="*/ 126 w 317"/>
                  <a:gd name="T53" fmla="*/ 559 h 578"/>
                  <a:gd name="T54" fmla="*/ 120 w 317"/>
                  <a:gd name="T55" fmla="*/ 552 h 578"/>
                  <a:gd name="T56" fmla="*/ 118 w 317"/>
                  <a:gd name="T57" fmla="*/ 542 h 578"/>
                  <a:gd name="T58" fmla="*/ 110 w 317"/>
                  <a:gd name="T59" fmla="*/ 541 h 578"/>
                  <a:gd name="T60" fmla="*/ 98 w 317"/>
                  <a:gd name="T61" fmla="*/ 540 h 578"/>
                  <a:gd name="T62" fmla="*/ 94 w 317"/>
                  <a:gd name="T63" fmla="*/ 529 h 578"/>
                  <a:gd name="T64" fmla="*/ 87 w 317"/>
                  <a:gd name="T65" fmla="*/ 521 h 578"/>
                  <a:gd name="T66" fmla="*/ 89 w 317"/>
                  <a:gd name="T67" fmla="*/ 502 h 578"/>
                  <a:gd name="T68" fmla="*/ 89 w 317"/>
                  <a:gd name="T69" fmla="*/ 485 h 578"/>
                  <a:gd name="T70" fmla="*/ 81 w 317"/>
                  <a:gd name="T71" fmla="*/ 459 h 578"/>
                  <a:gd name="T72" fmla="*/ 72 w 317"/>
                  <a:gd name="T73" fmla="*/ 430 h 578"/>
                  <a:gd name="T74" fmla="*/ 75 w 317"/>
                  <a:gd name="T75" fmla="*/ 399 h 578"/>
                  <a:gd name="T76" fmla="*/ 73 w 317"/>
                  <a:gd name="T77" fmla="*/ 393 h 578"/>
                  <a:gd name="T78" fmla="*/ 89 w 317"/>
                  <a:gd name="T79" fmla="*/ 386 h 578"/>
                  <a:gd name="T80" fmla="*/ 95 w 317"/>
                  <a:gd name="T81" fmla="*/ 365 h 578"/>
                  <a:gd name="T82" fmla="*/ 106 w 317"/>
                  <a:gd name="T83" fmla="*/ 351 h 578"/>
                  <a:gd name="T84" fmla="*/ 126 w 317"/>
                  <a:gd name="T85" fmla="*/ 306 h 578"/>
                  <a:gd name="T86" fmla="*/ 143 w 317"/>
                  <a:gd name="T87" fmla="*/ 280 h 578"/>
                  <a:gd name="T88" fmla="*/ 123 w 317"/>
                  <a:gd name="T89" fmla="*/ 248 h 578"/>
                  <a:gd name="T90" fmla="*/ 91 w 317"/>
                  <a:gd name="T91" fmla="*/ 217 h 578"/>
                  <a:gd name="T92" fmla="*/ 80 w 317"/>
                  <a:gd name="T93" fmla="*/ 167 h 578"/>
                  <a:gd name="T94" fmla="*/ 73 w 317"/>
                  <a:gd name="T95" fmla="*/ 132 h 578"/>
                  <a:gd name="T96" fmla="*/ 35 w 317"/>
                  <a:gd name="T97" fmla="*/ 109 h 578"/>
                  <a:gd name="T98" fmla="*/ 142 w 317"/>
                  <a:gd name="T99" fmla="*/ 570 h 578"/>
                  <a:gd name="T100" fmla="*/ 129 w 317"/>
                  <a:gd name="T101" fmla="*/ 570 h 578"/>
                  <a:gd name="T102" fmla="*/ 104 w 317"/>
                  <a:gd name="T103" fmla="*/ 557 h 578"/>
                  <a:gd name="T104" fmla="*/ 114 w 317"/>
                  <a:gd name="T105" fmla="*/ 553 h 578"/>
                  <a:gd name="T106" fmla="*/ 97 w 317"/>
                  <a:gd name="T107" fmla="*/ 556 h 578"/>
                  <a:gd name="T108" fmla="*/ 92 w 317"/>
                  <a:gd name="T109" fmla="*/ 544 h 578"/>
                  <a:gd name="T110" fmla="*/ 83 w 317"/>
                  <a:gd name="T111" fmla="*/ 558 h 578"/>
                  <a:gd name="T112" fmla="*/ 80 w 317"/>
                  <a:gd name="T113" fmla="*/ 563 h 578"/>
                  <a:gd name="T114" fmla="*/ 79 w 317"/>
                  <a:gd name="T115" fmla="*/ 570 h 578"/>
                  <a:gd name="T116" fmla="*/ 48 w 317"/>
                  <a:gd name="T117" fmla="*/ 577 h 578"/>
                  <a:gd name="T118" fmla="*/ 53 w 317"/>
                  <a:gd name="T119" fmla="*/ 558 h 578"/>
                  <a:gd name="T120" fmla="*/ 65 w 317"/>
                  <a:gd name="T121" fmla="*/ 573 h 578"/>
                  <a:gd name="T122" fmla="*/ 68 w 317"/>
                  <a:gd name="T123" fmla="*/ 561 h 578"/>
                  <a:gd name="T124" fmla="*/ 57 w 317"/>
                  <a:gd name="T125" fmla="*/ 553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7" h="578">
                    <a:moveTo>
                      <a:pt x="20" y="100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0" y="81"/>
                      <a:pt x="1" y="81"/>
                    </a:cubicBezTo>
                    <a:cubicBezTo>
                      <a:pt x="2" y="80"/>
                      <a:pt x="6" y="80"/>
                      <a:pt x="7" y="80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9" y="79"/>
                      <a:pt x="9" y="78"/>
                      <a:pt x="9" y="78"/>
                    </a:cubicBezTo>
                    <a:cubicBezTo>
                      <a:pt x="9" y="78"/>
                      <a:pt x="6" y="72"/>
                      <a:pt x="8" y="69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10" y="66"/>
                      <a:pt x="14" y="66"/>
                      <a:pt x="16" y="68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33" y="84"/>
                      <a:pt x="33" y="84"/>
                      <a:pt x="33" y="84"/>
                    </a:cubicBezTo>
                    <a:cubicBezTo>
                      <a:pt x="33" y="84"/>
                      <a:pt x="42" y="91"/>
                      <a:pt x="44" y="92"/>
                    </a:cubicBezTo>
                    <a:cubicBezTo>
                      <a:pt x="46" y="93"/>
                      <a:pt x="57" y="95"/>
                      <a:pt x="58" y="96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7" y="92"/>
                      <a:pt x="88" y="92"/>
                      <a:pt x="89" y="91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0" y="91"/>
                      <a:pt x="90" y="91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91" y="88"/>
                      <a:pt x="91" y="82"/>
                      <a:pt x="91" y="82"/>
                    </a:cubicBezTo>
                    <a:cubicBezTo>
                      <a:pt x="91" y="82"/>
                      <a:pt x="88" y="80"/>
                      <a:pt x="91" y="78"/>
                    </a:cubicBezTo>
                    <a:cubicBezTo>
                      <a:pt x="94" y="75"/>
                      <a:pt x="98" y="72"/>
                      <a:pt x="98" y="72"/>
                    </a:cubicBezTo>
                    <a:cubicBezTo>
                      <a:pt x="98" y="72"/>
                      <a:pt x="100" y="71"/>
                      <a:pt x="100" y="68"/>
                    </a:cubicBezTo>
                    <a:cubicBezTo>
                      <a:pt x="100" y="65"/>
                      <a:pt x="98" y="57"/>
                      <a:pt x="98" y="57"/>
                    </a:cubicBezTo>
                    <a:cubicBezTo>
                      <a:pt x="98" y="57"/>
                      <a:pt x="96" y="52"/>
                      <a:pt x="96" y="50"/>
                    </a:cubicBezTo>
                    <a:cubicBezTo>
                      <a:pt x="98" y="38"/>
                      <a:pt x="93" y="29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01" y="25"/>
                      <a:pt x="101" y="24"/>
                      <a:pt x="101" y="24"/>
                    </a:cubicBezTo>
                    <a:cubicBezTo>
                      <a:pt x="101" y="19"/>
                      <a:pt x="95" y="14"/>
                      <a:pt x="102" y="13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3" y="1"/>
                      <a:pt x="127" y="0"/>
                      <a:pt x="129" y="1"/>
                    </a:cubicBezTo>
                    <a:cubicBezTo>
                      <a:pt x="131" y="4"/>
                      <a:pt x="131" y="6"/>
                      <a:pt x="135" y="7"/>
                    </a:cubicBezTo>
                    <a:cubicBezTo>
                      <a:pt x="147" y="11"/>
                      <a:pt x="147" y="11"/>
                      <a:pt x="147" y="11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6"/>
                      <a:pt x="156" y="18"/>
                      <a:pt x="157" y="19"/>
                    </a:cubicBezTo>
                    <a:cubicBezTo>
                      <a:pt x="157" y="21"/>
                      <a:pt x="158" y="24"/>
                      <a:pt x="158" y="24"/>
                    </a:cubicBezTo>
                    <a:cubicBezTo>
                      <a:pt x="158" y="24"/>
                      <a:pt x="157" y="27"/>
                      <a:pt x="157" y="29"/>
                    </a:cubicBezTo>
                    <a:cubicBezTo>
                      <a:pt x="156" y="30"/>
                      <a:pt x="156" y="33"/>
                      <a:pt x="156" y="34"/>
                    </a:cubicBezTo>
                    <a:cubicBezTo>
                      <a:pt x="156" y="35"/>
                      <a:pt x="156" y="36"/>
                      <a:pt x="156" y="37"/>
                    </a:cubicBezTo>
                    <a:cubicBezTo>
                      <a:pt x="156" y="39"/>
                      <a:pt x="157" y="42"/>
                      <a:pt x="158" y="43"/>
                    </a:cubicBezTo>
                    <a:cubicBezTo>
                      <a:pt x="158" y="44"/>
                      <a:pt x="163" y="47"/>
                      <a:pt x="163" y="47"/>
                    </a:cubicBezTo>
                    <a:cubicBezTo>
                      <a:pt x="163" y="47"/>
                      <a:pt x="163" y="48"/>
                      <a:pt x="158" y="52"/>
                    </a:cubicBezTo>
                    <a:cubicBezTo>
                      <a:pt x="154" y="57"/>
                      <a:pt x="154" y="57"/>
                      <a:pt x="154" y="57"/>
                    </a:cubicBezTo>
                    <a:cubicBezTo>
                      <a:pt x="161" y="59"/>
                      <a:pt x="161" y="59"/>
                      <a:pt x="161" y="59"/>
                    </a:cubicBezTo>
                    <a:cubicBezTo>
                      <a:pt x="161" y="64"/>
                      <a:pt x="161" y="64"/>
                      <a:pt x="161" y="64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0" y="74"/>
                      <a:pt x="160" y="74"/>
                      <a:pt x="160" y="74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4" y="95"/>
                      <a:pt x="181" y="96"/>
                    </a:cubicBezTo>
                    <a:cubicBezTo>
                      <a:pt x="188" y="98"/>
                      <a:pt x="190" y="104"/>
                      <a:pt x="190" y="104"/>
                    </a:cubicBezTo>
                    <a:cubicBezTo>
                      <a:pt x="194" y="109"/>
                      <a:pt x="194" y="109"/>
                      <a:pt x="194" y="109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3" y="116"/>
                      <a:pt x="203" y="116"/>
                      <a:pt x="203" y="116"/>
                    </a:cubicBezTo>
                    <a:cubicBezTo>
                      <a:pt x="202" y="125"/>
                      <a:pt x="202" y="125"/>
                      <a:pt x="202" y="125"/>
                    </a:cubicBezTo>
                    <a:cubicBezTo>
                      <a:pt x="202" y="125"/>
                      <a:pt x="199" y="130"/>
                      <a:pt x="200" y="134"/>
                    </a:cubicBezTo>
                    <a:cubicBezTo>
                      <a:pt x="200" y="139"/>
                      <a:pt x="197" y="146"/>
                      <a:pt x="197" y="148"/>
                    </a:cubicBezTo>
                    <a:cubicBezTo>
                      <a:pt x="197" y="149"/>
                      <a:pt x="195" y="157"/>
                      <a:pt x="195" y="157"/>
                    </a:cubicBezTo>
                    <a:cubicBezTo>
                      <a:pt x="198" y="164"/>
                      <a:pt x="198" y="164"/>
                      <a:pt x="198" y="164"/>
                    </a:cubicBezTo>
                    <a:cubicBezTo>
                      <a:pt x="202" y="168"/>
                      <a:pt x="202" y="168"/>
                      <a:pt x="202" y="168"/>
                    </a:cubicBezTo>
                    <a:cubicBezTo>
                      <a:pt x="208" y="175"/>
                      <a:pt x="208" y="175"/>
                      <a:pt x="208" y="175"/>
                    </a:cubicBezTo>
                    <a:cubicBezTo>
                      <a:pt x="216" y="184"/>
                      <a:pt x="216" y="184"/>
                      <a:pt x="216" y="184"/>
                    </a:cubicBezTo>
                    <a:cubicBezTo>
                      <a:pt x="219" y="191"/>
                      <a:pt x="219" y="191"/>
                      <a:pt x="219" y="191"/>
                    </a:cubicBezTo>
                    <a:cubicBezTo>
                      <a:pt x="219" y="191"/>
                      <a:pt x="227" y="196"/>
                      <a:pt x="227" y="197"/>
                    </a:cubicBezTo>
                    <a:cubicBezTo>
                      <a:pt x="227" y="198"/>
                      <a:pt x="230" y="203"/>
                      <a:pt x="230" y="203"/>
                    </a:cubicBezTo>
                    <a:cubicBezTo>
                      <a:pt x="234" y="210"/>
                      <a:pt x="234" y="210"/>
                      <a:pt x="234" y="210"/>
                    </a:cubicBezTo>
                    <a:cubicBezTo>
                      <a:pt x="233" y="215"/>
                      <a:pt x="233" y="215"/>
                      <a:pt x="233" y="215"/>
                    </a:cubicBezTo>
                    <a:cubicBezTo>
                      <a:pt x="230" y="220"/>
                      <a:pt x="230" y="220"/>
                      <a:pt x="230" y="220"/>
                    </a:cubicBezTo>
                    <a:cubicBezTo>
                      <a:pt x="230" y="223"/>
                      <a:pt x="230" y="223"/>
                      <a:pt x="230" y="223"/>
                    </a:cubicBezTo>
                    <a:cubicBezTo>
                      <a:pt x="233" y="227"/>
                      <a:pt x="233" y="227"/>
                      <a:pt x="233" y="227"/>
                    </a:cubicBezTo>
                    <a:cubicBezTo>
                      <a:pt x="232" y="231"/>
                      <a:pt x="232" y="231"/>
                      <a:pt x="232" y="231"/>
                    </a:cubicBezTo>
                    <a:cubicBezTo>
                      <a:pt x="235" y="237"/>
                      <a:pt x="235" y="237"/>
                      <a:pt x="235" y="237"/>
                    </a:cubicBezTo>
                    <a:cubicBezTo>
                      <a:pt x="233" y="241"/>
                      <a:pt x="233" y="241"/>
                      <a:pt x="233" y="241"/>
                    </a:cubicBezTo>
                    <a:cubicBezTo>
                      <a:pt x="238" y="243"/>
                      <a:pt x="238" y="243"/>
                      <a:pt x="238" y="243"/>
                    </a:cubicBezTo>
                    <a:cubicBezTo>
                      <a:pt x="238" y="243"/>
                      <a:pt x="239" y="244"/>
                      <a:pt x="238" y="246"/>
                    </a:cubicBezTo>
                    <a:cubicBezTo>
                      <a:pt x="237" y="247"/>
                      <a:pt x="236" y="254"/>
                      <a:pt x="236" y="254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48" y="263"/>
                      <a:pt x="248" y="263"/>
                      <a:pt x="248" y="263"/>
                    </a:cubicBezTo>
                    <a:cubicBezTo>
                      <a:pt x="248" y="263"/>
                      <a:pt x="252" y="263"/>
                      <a:pt x="252" y="264"/>
                    </a:cubicBezTo>
                    <a:cubicBezTo>
                      <a:pt x="253" y="265"/>
                      <a:pt x="254" y="268"/>
                      <a:pt x="254" y="268"/>
                    </a:cubicBezTo>
                    <a:cubicBezTo>
                      <a:pt x="251" y="274"/>
                      <a:pt x="251" y="274"/>
                      <a:pt x="251" y="274"/>
                    </a:cubicBezTo>
                    <a:cubicBezTo>
                      <a:pt x="251" y="274"/>
                      <a:pt x="252" y="277"/>
                      <a:pt x="255" y="279"/>
                    </a:cubicBezTo>
                    <a:cubicBezTo>
                      <a:pt x="257" y="280"/>
                      <a:pt x="259" y="280"/>
                      <a:pt x="259" y="282"/>
                    </a:cubicBezTo>
                    <a:cubicBezTo>
                      <a:pt x="260" y="284"/>
                      <a:pt x="260" y="287"/>
                      <a:pt x="261" y="286"/>
                    </a:cubicBezTo>
                    <a:cubicBezTo>
                      <a:pt x="263" y="286"/>
                      <a:pt x="267" y="287"/>
                      <a:pt x="267" y="287"/>
                    </a:cubicBez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272" y="296"/>
                      <a:pt x="272" y="299"/>
                      <a:pt x="272" y="300"/>
                    </a:cubicBezTo>
                    <a:cubicBezTo>
                      <a:pt x="272" y="302"/>
                      <a:pt x="271" y="308"/>
                      <a:pt x="271" y="308"/>
                    </a:cubicBezTo>
                    <a:cubicBezTo>
                      <a:pt x="266" y="316"/>
                      <a:pt x="266" y="316"/>
                      <a:pt x="266" y="316"/>
                    </a:cubicBezTo>
                    <a:cubicBezTo>
                      <a:pt x="266" y="316"/>
                      <a:pt x="270" y="321"/>
                      <a:pt x="273" y="323"/>
                    </a:cubicBezTo>
                    <a:cubicBezTo>
                      <a:pt x="276" y="325"/>
                      <a:pt x="280" y="328"/>
                      <a:pt x="281" y="328"/>
                    </a:cubicBezTo>
                    <a:cubicBezTo>
                      <a:pt x="282" y="328"/>
                      <a:pt x="287" y="329"/>
                      <a:pt x="289" y="330"/>
                    </a:cubicBezTo>
                    <a:cubicBezTo>
                      <a:pt x="290" y="330"/>
                      <a:pt x="294" y="332"/>
                      <a:pt x="295" y="333"/>
                    </a:cubicBezTo>
                    <a:cubicBezTo>
                      <a:pt x="296" y="334"/>
                      <a:pt x="303" y="338"/>
                      <a:pt x="303" y="338"/>
                    </a:cubicBezTo>
                    <a:cubicBezTo>
                      <a:pt x="309" y="341"/>
                      <a:pt x="309" y="341"/>
                      <a:pt x="309" y="341"/>
                    </a:cubicBezTo>
                    <a:cubicBezTo>
                      <a:pt x="315" y="346"/>
                      <a:pt x="315" y="346"/>
                      <a:pt x="315" y="346"/>
                    </a:cubicBezTo>
                    <a:cubicBezTo>
                      <a:pt x="317" y="358"/>
                      <a:pt x="317" y="358"/>
                      <a:pt x="317" y="358"/>
                    </a:cubicBezTo>
                    <a:cubicBezTo>
                      <a:pt x="317" y="358"/>
                      <a:pt x="315" y="376"/>
                      <a:pt x="314" y="378"/>
                    </a:cubicBezTo>
                    <a:cubicBezTo>
                      <a:pt x="314" y="380"/>
                      <a:pt x="311" y="389"/>
                      <a:pt x="310" y="390"/>
                    </a:cubicBezTo>
                    <a:cubicBezTo>
                      <a:pt x="308" y="391"/>
                      <a:pt x="306" y="392"/>
                      <a:pt x="306" y="394"/>
                    </a:cubicBezTo>
                    <a:cubicBezTo>
                      <a:pt x="306" y="396"/>
                      <a:pt x="303" y="407"/>
                      <a:pt x="303" y="407"/>
                    </a:cubicBezTo>
                    <a:cubicBezTo>
                      <a:pt x="303" y="407"/>
                      <a:pt x="300" y="414"/>
                      <a:pt x="300" y="416"/>
                    </a:cubicBezTo>
                    <a:cubicBezTo>
                      <a:pt x="300" y="418"/>
                      <a:pt x="297" y="424"/>
                      <a:pt x="297" y="426"/>
                    </a:cubicBezTo>
                    <a:cubicBezTo>
                      <a:pt x="296" y="427"/>
                      <a:pt x="294" y="435"/>
                      <a:pt x="294" y="435"/>
                    </a:cubicBezTo>
                    <a:cubicBezTo>
                      <a:pt x="281" y="461"/>
                      <a:pt x="281" y="461"/>
                      <a:pt x="281" y="461"/>
                    </a:cubicBezTo>
                    <a:cubicBezTo>
                      <a:pt x="278" y="471"/>
                      <a:pt x="278" y="471"/>
                      <a:pt x="278" y="471"/>
                    </a:cubicBezTo>
                    <a:cubicBezTo>
                      <a:pt x="278" y="471"/>
                      <a:pt x="275" y="472"/>
                      <a:pt x="274" y="474"/>
                    </a:cubicBezTo>
                    <a:cubicBezTo>
                      <a:pt x="273" y="477"/>
                      <a:pt x="272" y="479"/>
                      <a:pt x="271" y="482"/>
                    </a:cubicBezTo>
                    <a:cubicBezTo>
                      <a:pt x="271" y="484"/>
                      <a:pt x="266" y="493"/>
                      <a:pt x="266" y="493"/>
                    </a:cubicBezTo>
                    <a:cubicBezTo>
                      <a:pt x="264" y="498"/>
                      <a:pt x="264" y="498"/>
                      <a:pt x="264" y="498"/>
                    </a:cubicBezTo>
                    <a:cubicBezTo>
                      <a:pt x="260" y="503"/>
                      <a:pt x="260" y="503"/>
                      <a:pt x="260" y="503"/>
                    </a:cubicBezTo>
                    <a:cubicBezTo>
                      <a:pt x="260" y="503"/>
                      <a:pt x="257" y="505"/>
                      <a:pt x="257" y="505"/>
                    </a:cubicBezTo>
                    <a:cubicBezTo>
                      <a:pt x="257" y="505"/>
                      <a:pt x="255" y="505"/>
                      <a:pt x="255" y="505"/>
                    </a:cubicBezTo>
                    <a:cubicBezTo>
                      <a:pt x="250" y="505"/>
                      <a:pt x="250" y="505"/>
                      <a:pt x="250" y="505"/>
                    </a:cubicBezTo>
                    <a:cubicBezTo>
                      <a:pt x="247" y="503"/>
                      <a:pt x="247" y="503"/>
                      <a:pt x="247" y="503"/>
                    </a:cubicBezTo>
                    <a:cubicBezTo>
                      <a:pt x="247" y="503"/>
                      <a:pt x="244" y="505"/>
                      <a:pt x="244" y="505"/>
                    </a:cubicBezTo>
                    <a:cubicBezTo>
                      <a:pt x="244" y="506"/>
                      <a:pt x="242" y="507"/>
                      <a:pt x="242" y="508"/>
                    </a:cubicBezTo>
                    <a:cubicBezTo>
                      <a:pt x="242" y="508"/>
                      <a:pt x="241" y="510"/>
                      <a:pt x="240" y="510"/>
                    </a:cubicBezTo>
                    <a:cubicBezTo>
                      <a:pt x="239" y="511"/>
                      <a:pt x="238" y="512"/>
                      <a:pt x="237" y="512"/>
                    </a:cubicBezTo>
                    <a:cubicBezTo>
                      <a:pt x="237" y="513"/>
                      <a:pt x="235" y="513"/>
                      <a:pt x="235" y="513"/>
                    </a:cubicBezTo>
                    <a:cubicBezTo>
                      <a:pt x="235" y="513"/>
                      <a:pt x="235" y="514"/>
                      <a:pt x="234" y="515"/>
                    </a:cubicBezTo>
                    <a:cubicBezTo>
                      <a:pt x="234" y="515"/>
                      <a:pt x="231" y="515"/>
                      <a:pt x="230" y="514"/>
                    </a:cubicBezTo>
                    <a:cubicBezTo>
                      <a:pt x="229" y="513"/>
                      <a:pt x="227" y="512"/>
                      <a:pt x="228" y="512"/>
                    </a:cubicBezTo>
                    <a:cubicBezTo>
                      <a:pt x="228" y="513"/>
                      <a:pt x="227" y="515"/>
                      <a:pt x="227" y="515"/>
                    </a:cubicBezTo>
                    <a:cubicBezTo>
                      <a:pt x="227" y="516"/>
                      <a:pt x="225" y="519"/>
                      <a:pt x="224" y="519"/>
                    </a:cubicBezTo>
                    <a:cubicBezTo>
                      <a:pt x="223" y="519"/>
                      <a:pt x="221" y="518"/>
                      <a:pt x="220" y="517"/>
                    </a:cubicBezTo>
                    <a:cubicBezTo>
                      <a:pt x="219" y="517"/>
                      <a:pt x="218" y="517"/>
                      <a:pt x="218" y="517"/>
                    </a:cubicBezTo>
                    <a:cubicBezTo>
                      <a:pt x="218" y="518"/>
                      <a:pt x="218" y="521"/>
                      <a:pt x="218" y="522"/>
                    </a:cubicBezTo>
                    <a:cubicBezTo>
                      <a:pt x="218" y="522"/>
                      <a:pt x="218" y="523"/>
                      <a:pt x="218" y="524"/>
                    </a:cubicBezTo>
                    <a:cubicBezTo>
                      <a:pt x="217" y="524"/>
                      <a:pt x="215" y="525"/>
                      <a:pt x="215" y="525"/>
                    </a:cubicBezTo>
                    <a:cubicBezTo>
                      <a:pt x="215" y="525"/>
                      <a:pt x="216" y="527"/>
                      <a:pt x="215" y="527"/>
                    </a:cubicBezTo>
                    <a:cubicBezTo>
                      <a:pt x="214" y="528"/>
                      <a:pt x="213" y="529"/>
                      <a:pt x="212" y="529"/>
                    </a:cubicBezTo>
                    <a:cubicBezTo>
                      <a:pt x="212" y="528"/>
                      <a:pt x="210" y="527"/>
                      <a:pt x="210" y="527"/>
                    </a:cubicBezTo>
                    <a:cubicBezTo>
                      <a:pt x="209" y="528"/>
                      <a:pt x="208" y="530"/>
                      <a:pt x="208" y="530"/>
                    </a:cubicBezTo>
                    <a:cubicBezTo>
                      <a:pt x="208" y="531"/>
                      <a:pt x="207" y="532"/>
                      <a:pt x="207" y="532"/>
                    </a:cubicBezTo>
                    <a:cubicBezTo>
                      <a:pt x="207" y="532"/>
                      <a:pt x="200" y="540"/>
                      <a:pt x="200" y="540"/>
                    </a:cubicBezTo>
                    <a:cubicBezTo>
                      <a:pt x="199" y="540"/>
                      <a:pt x="197" y="537"/>
                      <a:pt x="197" y="537"/>
                    </a:cubicBezTo>
                    <a:cubicBezTo>
                      <a:pt x="197" y="538"/>
                      <a:pt x="197" y="540"/>
                      <a:pt x="197" y="540"/>
                    </a:cubicBezTo>
                    <a:cubicBezTo>
                      <a:pt x="196" y="541"/>
                      <a:pt x="194" y="542"/>
                      <a:pt x="194" y="542"/>
                    </a:cubicBezTo>
                    <a:cubicBezTo>
                      <a:pt x="194" y="543"/>
                      <a:pt x="193" y="542"/>
                      <a:pt x="192" y="542"/>
                    </a:cubicBezTo>
                    <a:cubicBezTo>
                      <a:pt x="192" y="543"/>
                      <a:pt x="191" y="543"/>
                      <a:pt x="191" y="544"/>
                    </a:cubicBezTo>
                    <a:cubicBezTo>
                      <a:pt x="191" y="545"/>
                      <a:pt x="190" y="546"/>
                      <a:pt x="190" y="546"/>
                    </a:cubicBezTo>
                    <a:cubicBezTo>
                      <a:pt x="190" y="546"/>
                      <a:pt x="188" y="547"/>
                      <a:pt x="188" y="548"/>
                    </a:cubicBezTo>
                    <a:cubicBezTo>
                      <a:pt x="187" y="549"/>
                      <a:pt x="185" y="550"/>
                      <a:pt x="185" y="550"/>
                    </a:cubicBezTo>
                    <a:cubicBezTo>
                      <a:pt x="185" y="550"/>
                      <a:pt x="184" y="551"/>
                      <a:pt x="183" y="550"/>
                    </a:cubicBezTo>
                    <a:cubicBezTo>
                      <a:pt x="182" y="550"/>
                      <a:pt x="180" y="547"/>
                      <a:pt x="180" y="547"/>
                    </a:cubicBezTo>
                    <a:cubicBezTo>
                      <a:pt x="180" y="547"/>
                      <a:pt x="178" y="547"/>
                      <a:pt x="178" y="548"/>
                    </a:cubicBezTo>
                    <a:cubicBezTo>
                      <a:pt x="177" y="549"/>
                      <a:pt x="177" y="550"/>
                      <a:pt x="176" y="550"/>
                    </a:cubicBezTo>
                    <a:cubicBezTo>
                      <a:pt x="175" y="551"/>
                      <a:pt x="174" y="551"/>
                      <a:pt x="173" y="551"/>
                    </a:cubicBezTo>
                    <a:cubicBezTo>
                      <a:pt x="172" y="552"/>
                      <a:pt x="170" y="552"/>
                      <a:pt x="170" y="553"/>
                    </a:cubicBezTo>
                    <a:cubicBezTo>
                      <a:pt x="169" y="553"/>
                      <a:pt x="168" y="555"/>
                      <a:pt x="168" y="556"/>
                    </a:cubicBezTo>
                    <a:cubicBezTo>
                      <a:pt x="168" y="557"/>
                      <a:pt x="170" y="557"/>
                      <a:pt x="168" y="557"/>
                    </a:cubicBezTo>
                    <a:cubicBezTo>
                      <a:pt x="166" y="558"/>
                      <a:pt x="163" y="558"/>
                      <a:pt x="163" y="558"/>
                    </a:cubicBezTo>
                    <a:cubicBezTo>
                      <a:pt x="163" y="558"/>
                      <a:pt x="161" y="559"/>
                      <a:pt x="161" y="560"/>
                    </a:cubicBezTo>
                    <a:cubicBezTo>
                      <a:pt x="160" y="561"/>
                      <a:pt x="161" y="561"/>
                      <a:pt x="159" y="562"/>
                    </a:cubicBezTo>
                    <a:cubicBezTo>
                      <a:pt x="158" y="562"/>
                      <a:pt x="157" y="563"/>
                      <a:pt x="157" y="563"/>
                    </a:cubicBezTo>
                    <a:cubicBezTo>
                      <a:pt x="155" y="561"/>
                      <a:pt x="155" y="561"/>
                      <a:pt x="155" y="561"/>
                    </a:cubicBezTo>
                    <a:cubicBezTo>
                      <a:pt x="156" y="559"/>
                      <a:pt x="156" y="559"/>
                      <a:pt x="156" y="559"/>
                    </a:cubicBezTo>
                    <a:cubicBezTo>
                      <a:pt x="156" y="559"/>
                      <a:pt x="155" y="557"/>
                      <a:pt x="155" y="558"/>
                    </a:cubicBezTo>
                    <a:cubicBezTo>
                      <a:pt x="154" y="560"/>
                      <a:pt x="155" y="561"/>
                      <a:pt x="155" y="561"/>
                    </a:cubicBezTo>
                    <a:cubicBezTo>
                      <a:pt x="155" y="561"/>
                      <a:pt x="154" y="561"/>
                      <a:pt x="154" y="562"/>
                    </a:cubicBezTo>
                    <a:cubicBezTo>
                      <a:pt x="153" y="563"/>
                      <a:pt x="154" y="563"/>
                      <a:pt x="153" y="564"/>
                    </a:cubicBezTo>
                    <a:cubicBezTo>
                      <a:pt x="153" y="565"/>
                      <a:pt x="152" y="566"/>
                      <a:pt x="151" y="566"/>
                    </a:cubicBezTo>
                    <a:cubicBezTo>
                      <a:pt x="151" y="567"/>
                      <a:pt x="150" y="567"/>
                      <a:pt x="149" y="567"/>
                    </a:cubicBezTo>
                    <a:cubicBezTo>
                      <a:pt x="149" y="567"/>
                      <a:pt x="147" y="567"/>
                      <a:pt x="147" y="567"/>
                    </a:cubicBezTo>
                    <a:cubicBezTo>
                      <a:pt x="146" y="567"/>
                      <a:pt x="145" y="566"/>
                      <a:pt x="146" y="566"/>
                    </a:cubicBezTo>
                    <a:cubicBezTo>
                      <a:pt x="146" y="566"/>
                      <a:pt x="148" y="565"/>
                      <a:pt x="148" y="565"/>
                    </a:cubicBezTo>
                    <a:cubicBezTo>
                      <a:pt x="148" y="565"/>
                      <a:pt x="149" y="564"/>
                      <a:pt x="148" y="564"/>
                    </a:cubicBezTo>
                    <a:cubicBezTo>
                      <a:pt x="147" y="563"/>
                      <a:pt x="146" y="562"/>
                      <a:pt x="146" y="562"/>
                    </a:cubicBezTo>
                    <a:cubicBezTo>
                      <a:pt x="146" y="562"/>
                      <a:pt x="147" y="563"/>
                      <a:pt x="144" y="563"/>
                    </a:cubicBezTo>
                    <a:cubicBezTo>
                      <a:pt x="142" y="564"/>
                      <a:pt x="141" y="564"/>
                      <a:pt x="141" y="563"/>
                    </a:cubicBezTo>
                    <a:cubicBezTo>
                      <a:pt x="141" y="563"/>
                      <a:pt x="139" y="563"/>
                      <a:pt x="140" y="562"/>
                    </a:cubicBezTo>
                    <a:cubicBezTo>
                      <a:pt x="142" y="561"/>
                      <a:pt x="142" y="560"/>
                      <a:pt x="143" y="560"/>
                    </a:cubicBezTo>
                    <a:cubicBezTo>
                      <a:pt x="144" y="560"/>
                      <a:pt x="144" y="558"/>
                      <a:pt x="144" y="557"/>
                    </a:cubicBezTo>
                    <a:cubicBezTo>
                      <a:pt x="144" y="557"/>
                      <a:pt x="146" y="559"/>
                      <a:pt x="143" y="557"/>
                    </a:cubicBezTo>
                    <a:cubicBezTo>
                      <a:pt x="141" y="554"/>
                      <a:pt x="141" y="554"/>
                      <a:pt x="141" y="554"/>
                    </a:cubicBezTo>
                    <a:cubicBezTo>
                      <a:pt x="141" y="554"/>
                      <a:pt x="140" y="555"/>
                      <a:pt x="140" y="556"/>
                    </a:cubicBezTo>
                    <a:cubicBezTo>
                      <a:pt x="141" y="557"/>
                      <a:pt x="143" y="558"/>
                      <a:pt x="140" y="559"/>
                    </a:cubicBezTo>
                    <a:cubicBezTo>
                      <a:pt x="137" y="559"/>
                      <a:pt x="137" y="559"/>
                      <a:pt x="137" y="559"/>
                    </a:cubicBezTo>
                    <a:cubicBezTo>
                      <a:pt x="136" y="560"/>
                      <a:pt x="133" y="560"/>
                      <a:pt x="133" y="560"/>
                    </a:cubicBezTo>
                    <a:cubicBezTo>
                      <a:pt x="133" y="560"/>
                      <a:pt x="131" y="560"/>
                      <a:pt x="132" y="561"/>
                    </a:cubicBezTo>
                    <a:cubicBezTo>
                      <a:pt x="132" y="562"/>
                      <a:pt x="134" y="563"/>
                      <a:pt x="134" y="563"/>
                    </a:cubicBezTo>
                    <a:cubicBezTo>
                      <a:pt x="134" y="563"/>
                      <a:pt x="134" y="564"/>
                      <a:pt x="132" y="564"/>
                    </a:cubicBezTo>
                    <a:cubicBezTo>
                      <a:pt x="131" y="565"/>
                      <a:pt x="129" y="565"/>
                      <a:pt x="129" y="565"/>
                    </a:cubicBezTo>
                    <a:cubicBezTo>
                      <a:pt x="128" y="566"/>
                      <a:pt x="128" y="566"/>
                      <a:pt x="128" y="566"/>
                    </a:cubicBezTo>
                    <a:cubicBezTo>
                      <a:pt x="128" y="566"/>
                      <a:pt x="127" y="566"/>
                      <a:pt x="127" y="565"/>
                    </a:cubicBezTo>
                    <a:cubicBezTo>
                      <a:pt x="127" y="565"/>
                      <a:pt x="128" y="564"/>
                      <a:pt x="128" y="563"/>
                    </a:cubicBezTo>
                    <a:cubicBezTo>
                      <a:pt x="128" y="562"/>
                      <a:pt x="129" y="563"/>
                      <a:pt x="128" y="562"/>
                    </a:cubicBezTo>
                    <a:cubicBezTo>
                      <a:pt x="127" y="560"/>
                      <a:pt x="126" y="560"/>
                      <a:pt x="126" y="559"/>
                    </a:cubicBezTo>
                    <a:cubicBezTo>
                      <a:pt x="127" y="558"/>
                      <a:pt x="129" y="557"/>
                      <a:pt x="129" y="557"/>
                    </a:cubicBezTo>
                    <a:cubicBezTo>
                      <a:pt x="129" y="556"/>
                      <a:pt x="129" y="555"/>
                      <a:pt x="129" y="555"/>
                    </a:cubicBezTo>
                    <a:cubicBezTo>
                      <a:pt x="129" y="555"/>
                      <a:pt x="128" y="555"/>
                      <a:pt x="129" y="554"/>
                    </a:cubicBezTo>
                    <a:cubicBezTo>
                      <a:pt x="130" y="552"/>
                      <a:pt x="131" y="551"/>
                      <a:pt x="131" y="551"/>
                    </a:cubicBezTo>
                    <a:cubicBezTo>
                      <a:pt x="131" y="550"/>
                      <a:pt x="130" y="549"/>
                      <a:pt x="129" y="549"/>
                    </a:cubicBezTo>
                    <a:cubicBezTo>
                      <a:pt x="129" y="549"/>
                      <a:pt x="128" y="551"/>
                      <a:pt x="128" y="552"/>
                    </a:cubicBezTo>
                    <a:cubicBezTo>
                      <a:pt x="128" y="552"/>
                      <a:pt x="129" y="554"/>
                      <a:pt x="126" y="553"/>
                    </a:cubicBezTo>
                    <a:cubicBezTo>
                      <a:pt x="123" y="553"/>
                      <a:pt x="121" y="553"/>
                      <a:pt x="120" y="552"/>
                    </a:cubicBezTo>
                    <a:cubicBezTo>
                      <a:pt x="120" y="551"/>
                      <a:pt x="118" y="550"/>
                      <a:pt x="121" y="550"/>
                    </a:cubicBezTo>
                    <a:cubicBezTo>
                      <a:pt x="124" y="549"/>
                      <a:pt x="124" y="549"/>
                      <a:pt x="124" y="549"/>
                    </a:cubicBezTo>
                    <a:cubicBezTo>
                      <a:pt x="125" y="548"/>
                      <a:pt x="125" y="547"/>
                      <a:pt x="125" y="546"/>
                    </a:cubicBezTo>
                    <a:cubicBezTo>
                      <a:pt x="124" y="546"/>
                      <a:pt x="123" y="544"/>
                      <a:pt x="123" y="545"/>
                    </a:cubicBezTo>
                    <a:cubicBezTo>
                      <a:pt x="122" y="547"/>
                      <a:pt x="122" y="548"/>
                      <a:pt x="122" y="548"/>
                    </a:cubicBezTo>
                    <a:cubicBezTo>
                      <a:pt x="122" y="548"/>
                      <a:pt x="118" y="548"/>
                      <a:pt x="118" y="548"/>
                    </a:cubicBezTo>
                    <a:cubicBezTo>
                      <a:pt x="118" y="548"/>
                      <a:pt x="117" y="547"/>
                      <a:pt x="117" y="546"/>
                    </a:cubicBezTo>
                    <a:cubicBezTo>
                      <a:pt x="117" y="546"/>
                      <a:pt x="118" y="542"/>
                      <a:pt x="118" y="542"/>
                    </a:cubicBezTo>
                    <a:cubicBezTo>
                      <a:pt x="118" y="542"/>
                      <a:pt x="120" y="541"/>
                      <a:pt x="119" y="541"/>
                    </a:cubicBezTo>
                    <a:cubicBezTo>
                      <a:pt x="119" y="541"/>
                      <a:pt x="117" y="540"/>
                      <a:pt x="117" y="541"/>
                    </a:cubicBezTo>
                    <a:cubicBezTo>
                      <a:pt x="116" y="541"/>
                      <a:pt x="117" y="542"/>
                      <a:pt x="117" y="543"/>
                    </a:cubicBezTo>
                    <a:cubicBezTo>
                      <a:pt x="117" y="544"/>
                      <a:pt x="117" y="545"/>
                      <a:pt x="116" y="545"/>
                    </a:cubicBezTo>
                    <a:cubicBezTo>
                      <a:pt x="115" y="546"/>
                      <a:pt x="111" y="546"/>
                      <a:pt x="111" y="546"/>
                    </a:cubicBezTo>
                    <a:cubicBezTo>
                      <a:pt x="111" y="545"/>
                      <a:pt x="110" y="545"/>
                      <a:pt x="111" y="544"/>
                    </a:cubicBezTo>
                    <a:cubicBezTo>
                      <a:pt x="111" y="543"/>
                      <a:pt x="111" y="542"/>
                      <a:pt x="111" y="542"/>
                    </a:cubicBezTo>
                    <a:cubicBezTo>
                      <a:pt x="111" y="542"/>
                      <a:pt x="110" y="540"/>
                      <a:pt x="110" y="541"/>
                    </a:cubicBezTo>
                    <a:cubicBezTo>
                      <a:pt x="109" y="541"/>
                      <a:pt x="108" y="541"/>
                      <a:pt x="108" y="541"/>
                    </a:cubicBezTo>
                    <a:cubicBezTo>
                      <a:pt x="108" y="539"/>
                      <a:pt x="108" y="539"/>
                      <a:pt x="108" y="539"/>
                    </a:cubicBezTo>
                    <a:cubicBezTo>
                      <a:pt x="106" y="539"/>
                      <a:pt x="106" y="539"/>
                      <a:pt x="106" y="539"/>
                    </a:cubicBezTo>
                    <a:cubicBezTo>
                      <a:pt x="105" y="539"/>
                      <a:pt x="105" y="539"/>
                      <a:pt x="105" y="539"/>
                    </a:cubicBezTo>
                    <a:cubicBezTo>
                      <a:pt x="105" y="539"/>
                      <a:pt x="104" y="538"/>
                      <a:pt x="104" y="538"/>
                    </a:cubicBezTo>
                    <a:cubicBezTo>
                      <a:pt x="103" y="538"/>
                      <a:pt x="103" y="538"/>
                      <a:pt x="103" y="539"/>
                    </a:cubicBezTo>
                    <a:cubicBezTo>
                      <a:pt x="102" y="539"/>
                      <a:pt x="99" y="540"/>
                      <a:pt x="99" y="540"/>
                    </a:cubicBezTo>
                    <a:cubicBezTo>
                      <a:pt x="99" y="540"/>
                      <a:pt x="99" y="538"/>
                      <a:pt x="98" y="540"/>
                    </a:cubicBezTo>
                    <a:cubicBezTo>
                      <a:pt x="98" y="541"/>
                      <a:pt x="93" y="541"/>
                      <a:pt x="93" y="541"/>
                    </a:cubicBezTo>
                    <a:cubicBezTo>
                      <a:pt x="93" y="541"/>
                      <a:pt x="92" y="539"/>
                      <a:pt x="92" y="538"/>
                    </a:cubicBezTo>
                    <a:cubicBezTo>
                      <a:pt x="92" y="538"/>
                      <a:pt x="93" y="535"/>
                      <a:pt x="93" y="535"/>
                    </a:cubicBezTo>
                    <a:cubicBezTo>
                      <a:pt x="94" y="534"/>
                      <a:pt x="94" y="534"/>
                      <a:pt x="94" y="534"/>
                    </a:cubicBezTo>
                    <a:cubicBezTo>
                      <a:pt x="93" y="533"/>
                      <a:pt x="93" y="533"/>
                      <a:pt x="93" y="533"/>
                    </a:cubicBezTo>
                    <a:cubicBezTo>
                      <a:pt x="93" y="533"/>
                      <a:pt x="90" y="533"/>
                      <a:pt x="91" y="533"/>
                    </a:cubicBezTo>
                    <a:cubicBezTo>
                      <a:pt x="91" y="532"/>
                      <a:pt x="93" y="530"/>
                      <a:pt x="93" y="530"/>
                    </a:cubicBezTo>
                    <a:cubicBezTo>
                      <a:pt x="93" y="530"/>
                      <a:pt x="94" y="529"/>
                      <a:pt x="94" y="529"/>
                    </a:cubicBezTo>
                    <a:cubicBezTo>
                      <a:pt x="95" y="528"/>
                      <a:pt x="97" y="528"/>
                      <a:pt x="96" y="527"/>
                    </a:cubicBezTo>
                    <a:cubicBezTo>
                      <a:pt x="95" y="527"/>
                      <a:pt x="94" y="526"/>
                      <a:pt x="94" y="526"/>
                    </a:cubicBezTo>
                    <a:cubicBezTo>
                      <a:pt x="94" y="526"/>
                      <a:pt x="93" y="526"/>
                      <a:pt x="93" y="525"/>
                    </a:cubicBezTo>
                    <a:cubicBezTo>
                      <a:pt x="93" y="525"/>
                      <a:pt x="94" y="523"/>
                      <a:pt x="94" y="522"/>
                    </a:cubicBezTo>
                    <a:cubicBezTo>
                      <a:pt x="94" y="521"/>
                      <a:pt x="93" y="520"/>
                      <a:pt x="93" y="520"/>
                    </a:cubicBezTo>
                    <a:cubicBezTo>
                      <a:pt x="92" y="520"/>
                      <a:pt x="93" y="521"/>
                      <a:pt x="91" y="521"/>
                    </a:cubicBezTo>
                    <a:cubicBezTo>
                      <a:pt x="90" y="522"/>
                      <a:pt x="87" y="524"/>
                      <a:pt x="87" y="524"/>
                    </a:cubicBezTo>
                    <a:cubicBezTo>
                      <a:pt x="87" y="523"/>
                      <a:pt x="87" y="522"/>
                      <a:pt x="87" y="521"/>
                    </a:cubicBezTo>
                    <a:cubicBezTo>
                      <a:pt x="88" y="520"/>
                      <a:pt x="91" y="520"/>
                      <a:pt x="92" y="519"/>
                    </a:cubicBezTo>
                    <a:cubicBezTo>
                      <a:pt x="92" y="518"/>
                      <a:pt x="90" y="515"/>
                      <a:pt x="90" y="515"/>
                    </a:cubicBezTo>
                    <a:cubicBezTo>
                      <a:pt x="90" y="515"/>
                      <a:pt x="92" y="516"/>
                      <a:pt x="91" y="514"/>
                    </a:cubicBezTo>
                    <a:cubicBezTo>
                      <a:pt x="89" y="513"/>
                      <a:pt x="89" y="513"/>
                      <a:pt x="89" y="513"/>
                    </a:cubicBezTo>
                    <a:cubicBezTo>
                      <a:pt x="89" y="512"/>
                      <a:pt x="89" y="511"/>
                      <a:pt x="90" y="510"/>
                    </a:cubicBezTo>
                    <a:cubicBezTo>
                      <a:pt x="91" y="508"/>
                      <a:pt x="92" y="508"/>
                      <a:pt x="92" y="507"/>
                    </a:cubicBezTo>
                    <a:cubicBezTo>
                      <a:pt x="92" y="507"/>
                      <a:pt x="89" y="506"/>
                      <a:pt x="89" y="505"/>
                    </a:cubicBezTo>
                    <a:cubicBezTo>
                      <a:pt x="89" y="504"/>
                      <a:pt x="87" y="504"/>
                      <a:pt x="89" y="502"/>
                    </a:cubicBezTo>
                    <a:cubicBezTo>
                      <a:pt x="90" y="501"/>
                      <a:pt x="91" y="501"/>
                      <a:pt x="91" y="501"/>
                    </a:cubicBezTo>
                    <a:cubicBezTo>
                      <a:pt x="91" y="501"/>
                      <a:pt x="91" y="498"/>
                      <a:pt x="91" y="497"/>
                    </a:cubicBezTo>
                    <a:cubicBezTo>
                      <a:pt x="91" y="496"/>
                      <a:pt x="92" y="496"/>
                      <a:pt x="92" y="495"/>
                    </a:cubicBezTo>
                    <a:cubicBezTo>
                      <a:pt x="91" y="494"/>
                      <a:pt x="90" y="494"/>
                      <a:pt x="89" y="492"/>
                    </a:cubicBezTo>
                    <a:cubicBezTo>
                      <a:pt x="89" y="491"/>
                      <a:pt x="89" y="491"/>
                      <a:pt x="89" y="490"/>
                    </a:cubicBezTo>
                    <a:cubicBezTo>
                      <a:pt x="90" y="490"/>
                      <a:pt x="91" y="489"/>
                      <a:pt x="90" y="489"/>
                    </a:cubicBezTo>
                    <a:cubicBezTo>
                      <a:pt x="90" y="488"/>
                      <a:pt x="90" y="487"/>
                      <a:pt x="90" y="487"/>
                    </a:cubicBezTo>
                    <a:cubicBezTo>
                      <a:pt x="90" y="487"/>
                      <a:pt x="90" y="487"/>
                      <a:pt x="89" y="485"/>
                    </a:cubicBezTo>
                    <a:cubicBezTo>
                      <a:pt x="88" y="484"/>
                      <a:pt x="88" y="482"/>
                      <a:pt x="88" y="481"/>
                    </a:cubicBezTo>
                    <a:cubicBezTo>
                      <a:pt x="88" y="480"/>
                      <a:pt x="89" y="476"/>
                      <a:pt x="89" y="476"/>
                    </a:cubicBezTo>
                    <a:cubicBezTo>
                      <a:pt x="89" y="476"/>
                      <a:pt x="89" y="473"/>
                      <a:pt x="87" y="472"/>
                    </a:cubicBezTo>
                    <a:cubicBezTo>
                      <a:pt x="86" y="470"/>
                      <a:pt x="84" y="469"/>
                      <a:pt x="84" y="469"/>
                    </a:cubicBezTo>
                    <a:cubicBezTo>
                      <a:pt x="84" y="469"/>
                      <a:pt x="84" y="467"/>
                      <a:pt x="84" y="466"/>
                    </a:cubicBezTo>
                    <a:cubicBezTo>
                      <a:pt x="84" y="466"/>
                      <a:pt x="82" y="465"/>
                      <a:pt x="82" y="464"/>
                    </a:cubicBezTo>
                    <a:cubicBezTo>
                      <a:pt x="82" y="463"/>
                      <a:pt x="81" y="461"/>
                      <a:pt x="81" y="461"/>
                    </a:cubicBezTo>
                    <a:cubicBezTo>
                      <a:pt x="81" y="461"/>
                      <a:pt x="80" y="461"/>
                      <a:pt x="81" y="459"/>
                    </a:cubicBezTo>
                    <a:cubicBezTo>
                      <a:pt x="81" y="456"/>
                      <a:pt x="81" y="455"/>
                      <a:pt x="81" y="454"/>
                    </a:cubicBezTo>
                    <a:cubicBezTo>
                      <a:pt x="80" y="453"/>
                      <a:pt x="79" y="451"/>
                      <a:pt x="79" y="450"/>
                    </a:cubicBezTo>
                    <a:cubicBezTo>
                      <a:pt x="79" y="449"/>
                      <a:pt x="79" y="447"/>
                      <a:pt x="79" y="447"/>
                    </a:cubicBezTo>
                    <a:cubicBezTo>
                      <a:pt x="79" y="447"/>
                      <a:pt x="79" y="446"/>
                      <a:pt x="78" y="445"/>
                    </a:cubicBezTo>
                    <a:cubicBezTo>
                      <a:pt x="77" y="444"/>
                      <a:pt x="74" y="439"/>
                      <a:pt x="74" y="439"/>
                    </a:cubicBezTo>
                    <a:cubicBezTo>
                      <a:pt x="74" y="439"/>
                      <a:pt x="73" y="439"/>
                      <a:pt x="73" y="437"/>
                    </a:cubicBezTo>
                    <a:cubicBezTo>
                      <a:pt x="72" y="435"/>
                      <a:pt x="72" y="433"/>
                      <a:pt x="72" y="433"/>
                    </a:cubicBezTo>
                    <a:cubicBezTo>
                      <a:pt x="72" y="433"/>
                      <a:pt x="72" y="430"/>
                      <a:pt x="72" y="430"/>
                    </a:cubicBezTo>
                    <a:cubicBezTo>
                      <a:pt x="69" y="427"/>
                      <a:pt x="69" y="427"/>
                      <a:pt x="69" y="427"/>
                    </a:cubicBezTo>
                    <a:cubicBezTo>
                      <a:pt x="70" y="423"/>
                      <a:pt x="70" y="423"/>
                      <a:pt x="70" y="423"/>
                    </a:cubicBezTo>
                    <a:cubicBezTo>
                      <a:pt x="70" y="419"/>
                      <a:pt x="70" y="419"/>
                      <a:pt x="70" y="419"/>
                    </a:cubicBezTo>
                    <a:cubicBezTo>
                      <a:pt x="70" y="419"/>
                      <a:pt x="70" y="414"/>
                      <a:pt x="71" y="414"/>
                    </a:cubicBezTo>
                    <a:cubicBezTo>
                      <a:pt x="72" y="414"/>
                      <a:pt x="74" y="411"/>
                      <a:pt x="74" y="411"/>
                    </a:cubicBezTo>
                    <a:cubicBezTo>
                      <a:pt x="74" y="411"/>
                      <a:pt x="76" y="408"/>
                      <a:pt x="75" y="407"/>
                    </a:cubicBezTo>
                    <a:cubicBezTo>
                      <a:pt x="75" y="406"/>
                      <a:pt x="74" y="402"/>
                      <a:pt x="74" y="402"/>
                    </a:cubicBezTo>
                    <a:cubicBezTo>
                      <a:pt x="74" y="402"/>
                      <a:pt x="76" y="399"/>
                      <a:pt x="75" y="399"/>
                    </a:cubicBezTo>
                    <a:cubicBezTo>
                      <a:pt x="75" y="398"/>
                      <a:pt x="73" y="394"/>
                      <a:pt x="73" y="394"/>
                    </a:cubicBezTo>
                    <a:cubicBezTo>
                      <a:pt x="70" y="397"/>
                      <a:pt x="70" y="397"/>
                      <a:pt x="70" y="397"/>
                    </a:cubicBezTo>
                    <a:cubicBezTo>
                      <a:pt x="68" y="396"/>
                      <a:pt x="68" y="396"/>
                      <a:pt x="68" y="396"/>
                    </a:cubicBezTo>
                    <a:cubicBezTo>
                      <a:pt x="69" y="392"/>
                      <a:pt x="69" y="392"/>
                      <a:pt x="69" y="392"/>
                    </a:cubicBezTo>
                    <a:cubicBezTo>
                      <a:pt x="69" y="392"/>
                      <a:pt x="67" y="390"/>
                      <a:pt x="67" y="389"/>
                    </a:cubicBezTo>
                    <a:cubicBezTo>
                      <a:pt x="67" y="388"/>
                      <a:pt x="69" y="386"/>
                      <a:pt x="69" y="386"/>
                    </a:cubicBezTo>
                    <a:cubicBezTo>
                      <a:pt x="69" y="386"/>
                      <a:pt x="71" y="390"/>
                      <a:pt x="71" y="391"/>
                    </a:cubicBezTo>
                    <a:cubicBezTo>
                      <a:pt x="71" y="392"/>
                      <a:pt x="73" y="393"/>
                      <a:pt x="73" y="393"/>
                    </a:cubicBezTo>
                    <a:cubicBezTo>
                      <a:pt x="74" y="392"/>
                      <a:pt x="74" y="390"/>
                      <a:pt x="75" y="390"/>
                    </a:cubicBezTo>
                    <a:cubicBezTo>
                      <a:pt x="76" y="390"/>
                      <a:pt x="77" y="391"/>
                      <a:pt x="77" y="392"/>
                    </a:cubicBezTo>
                    <a:cubicBezTo>
                      <a:pt x="77" y="392"/>
                      <a:pt x="81" y="391"/>
                      <a:pt x="81" y="391"/>
                    </a:cubicBezTo>
                    <a:cubicBezTo>
                      <a:pt x="81" y="391"/>
                      <a:pt x="80" y="390"/>
                      <a:pt x="83" y="390"/>
                    </a:cubicBezTo>
                    <a:cubicBezTo>
                      <a:pt x="86" y="391"/>
                      <a:pt x="86" y="390"/>
                      <a:pt x="86" y="388"/>
                    </a:cubicBezTo>
                    <a:cubicBezTo>
                      <a:pt x="86" y="387"/>
                      <a:pt x="83" y="383"/>
                      <a:pt x="85" y="383"/>
                    </a:cubicBezTo>
                    <a:cubicBezTo>
                      <a:pt x="88" y="383"/>
                      <a:pt x="89" y="384"/>
                      <a:pt x="89" y="384"/>
                    </a:cubicBezTo>
                    <a:cubicBezTo>
                      <a:pt x="89" y="384"/>
                      <a:pt x="89" y="385"/>
                      <a:pt x="89" y="386"/>
                    </a:cubicBezTo>
                    <a:cubicBezTo>
                      <a:pt x="89" y="388"/>
                      <a:pt x="92" y="390"/>
                      <a:pt x="92" y="388"/>
                    </a:cubicBezTo>
                    <a:cubicBezTo>
                      <a:pt x="93" y="386"/>
                      <a:pt x="93" y="387"/>
                      <a:pt x="93" y="385"/>
                    </a:cubicBezTo>
                    <a:cubicBezTo>
                      <a:pt x="93" y="383"/>
                      <a:pt x="91" y="383"/>
                      <a:pt x="90" y="381"/>
                    </a:cubicBezTo>
                    <a:cubicBezTo>
                      <a:pt x="90" y="380"/>
                      <a:pt x="89" y="382"/>
                      <a:pt x="89" y="379"/>
                    </a:cubicBezTo>
                    <a:cubicBezTo>
                      <a:pt x="90" y="376"/>
                      <a:pt x="90" y="375"/>
                      <a:pt x="91" y="375"/>
                    </a:cubicBezTo>
                    <a:cubicBezTo>
                      <a:pt x="93" y="374"/>
                      <a:pt x="91" y="375"/>
                      <a:pt x="93" y="374"/>
                    </a:cubicBezTo>
                    <a:cubicBezTo>
                      <a:pt x="95" y="374"/>
                      <a:pt x="96" y="372"/>
                      <a:pt x="95" y="369"/>
                    </a:cubicBezTo>
                    <a:cubicBezTo>
                      <a:pt x="95" y="367"/>
                      <a:pt x="94" y="366"/>
                      <a:pt x="95" y="365"/>
                    </a:cubicBezTo>
                    <a:cubicBezTo>
                      <a:pt x="97" y="364"/>
                      <a:pt x="96" y="363"/>
                      <a:pt x="98" y="364"/>
                    </a:cubicBezTo>
                    <a:cubicBezTo>
                      <a:pt x="100" y="365"/>
                      <a:pt x="99" y="365"/>
                      <a:pt x="101" y="365"/>
                    </a:cubicBezTo>
                    <a:cubicBezTo>
                      <a:pt x="102" y="364"/>
                      <a:pt x="102" y="359"/>
                      <a:pt x="102" y="359"/>
                    </a:cubicBezTo>
                    <a:cubicBezTo>
                      <a:pt x="101" y="360"/>
                      <a:pt x="99" y="358"/>
                      <a:pt x="99" y="358"/>
                    </a:cubicBezTo>
                    <a:cubicBezTo>
                      <a:pt x="98" y="358"/>
                      <a:pt x="98" y="356"/>
                      <a:pt x="99" y="355"/>
                    </a:cubicBezTo>
                    <a:cubicBezTo>
                      <a:pt x="99" y="355"/>
                      <a:pt x="99" y="353"/>
                      <a:pt x="100" y="353"/>
                    </a:cubicBezTo>
                    <a:cubicBezTo>
                      <a:pt x="102" y="353"/>
                      <a:pt x="102" y="354"/>
                      <a:pt x="104" y="353"/>
                    </a:cubicBezTo>
                    <a:cubicBezTo>
                      <a:pt x="105" y="352"/>
                      <a:pt x="105" y="352"/>
                      <a:pt x="106" y="351"/>
                    </a:cubicBezTo>
                    <a:cubicBezTo>
                      <a:pt x="107" y="350"/>
                      <a:pt x="108" y="350"/>
                      <a:pt x="109" y="348"/>
                    </a:cubicBezTo>
                    <a:cubicBezTo>
                      <a:pt x="109" y="347"/>
                      <a:pt x="110" y="341"/>
                      <a:pt x="110" y="341"/>
                    </a:cubicBezTo>
                    <a:cubicBezTo>
                      <a:pt x="109" y="340"/>
                      <a:pt x="111" y="341"/>
                      <a:pt x="113" y="340"/>
                    </a:cubicBezTo>
                    <a:cubicBezTo>
                      <a:pt x="114" y="339"/>
                      <a:pt x="115" y="333"/>
                      <a:pt x="116" y="332"/>
                    </a:cubicBezTo>
                    <a:cubicBezTo>
                      <a:pt x="117" y="330"/>
                      <a:pt x="120" y="326"/>
                      <a:pt x="120" y="325"/>
                    </a:cubicBezTo>
                    <a:cubicBezTo>
                      <a:pt x="120" y="324"/>
                      <a:pt x="123" y="317"/>
                      <a:pt x="123" y="317"/>
                    </a:cubicBezTo>
                    <a:cubicBezTo>
                      <a:pt x="127" y="310"/>
                      <a:pt x="127" y="310"/>
                      <a:pt x="127" y="310"/>
                    </a:cubicBezTo>
                    <a:cubicBezTo>
                      <a:pt x="127" y="310"/>
                      <a:pt x="127" y="308"/>
                      <a:pt x="126" y="306"/>
                    </a:cubicBezTo>
                    <a:cubicBezTo>
                      <a:pt x="126" y="305"/>
                      <a:pt x="125" y="301"/>
                      <a:pt x="126" y="300"/>
                    </a:cubicBezTo>
                    <a:cubicBezTo>
                      <a:pt x="127" y="300"/>
                      <a:pt x="128" y="297"/>
                      <a:pt x="128" y="297"/>
                    </a:cubicBezTo>
                    <a:cubicBezTo>
                      <a:pt x="128" y="293"/>
                      <a:pt x="128" y="293"/>
                      <a:pt x="128" y="293"/>
                    </a:cubicBezTo>
                    <a:cubicBezTo>
                      <a:pt x="128" y="293"/>
                      <a:pt x="133" y="290"/>
                      <a:pt x="133" y="290"/>
                    </a:cubicBezTo>
                    <a:cubicBezTo>
                      <a:pt x="139" y="289"/>
                      <a:pt x="135" y="286"/>
                      <a:pt x="142" y="289"/>
                    </a:cubicBezTo>
                    <a:cubicBezTo>
                      <a:pt x="142" y="289"/>
                      <a:pt x="146" y="288"/>
                      <a:pt x="145" y="287"/>
                    </a:cubicBezTo>
                    <a:cubicBezTo>
                      <a:pt x="145" y="287"/>
                      <a:pt x="141" y="283"/>
                      <a:pt x="141" y="283"/>
                    </a:cubicBezTo>
                    <a:cubicBezTo>
                      <a:pt x="143" y="280"/>
                      <a:pt x="143" y="280"/>
                      <a:pt x="143" y="280"/>
                    </a:cubicBezTo>
                    <a:cubicBezTo>
                      <a:pt x="143" y="280"/>
                      <a:pt x="146" y="278"/>
                      <a:pt x="143" y="277"/>
                    </a:cubicBezTo>
                    <a:cubicBezTo>
                      <a:pt x="141" y="276"/>
                      <a:pt x="139" y="275"/>
                      <a:pt x="139" y="274"/>
                    </a:cubicBezTo>
                    <a:cubicBezTo>
                      <a:pt x="139" y="274"/>
                      <a:pt x="138" y="270"/>
                      <a:pt x="138" y="269"/>
                    </a:cubicBezTo>
                    <a:cubicBezTo>
                      <a:pt x="138" y="268"/>
                      <a:pt x="137" y="265"/>
                      <a:pt x="137" y="265"/>
                    </a:cubicBezTo>
                    <a:cubicBezTo>
                      <a:pt x="137" y="265"/>
                      <a:pt x="137" y="261"/>
                      <a:pt x="137" y="260"/>
                    </a:cubicBezTo>
                    <a:cubicBezTo>
                      <a:pt x="137" y="259"/>
                      <a:pt x="136" y="256"/>
                      <a:pt x="135" y="255"/>
                    </a:cubicBezTo>
                    <a:cubicBezTo>
                      <a:pt x="134" y="254"/>
                      <a:pt x="130" y="251"/>
                      <a:pt x="130" y="251"/>
                    </a:cubicBezTo>
                    <a:cubicBezTo>
                      <a:pt x="123" y="248"/>
                      <a:pt x="123" y="248"/>
                      <a:pt x="123" y="248"/>
                    </a:cubicBezTo>
                    <a:cubicBezTo>
                      <a:pt x="121" y="250"/>
                      <a:pt x="121" y="250"/>
                      <a:pt x="121" y="250"/>
                    </a:cubicBezTo>
                    <a:cubicBezTo>
                      <a:pt x="116" y="245"/>
                      <a:pt x="116" y="245"/>
                      <a:pt x="116" y="245"/>
                    </a:cubicBezTo>
                    <a:cubicBezTo>
                      <a:pt x="112" y="244"/>
                      <a:pt x="112" y="244"/>
                      <a:pt x="112" y="244"/>
                    </a:cubicBezTo>
                    <a:cubicBezTo>
                      <a:pt x="108" y="244"/>
                      <a:pt x="108" y="244"/>
                      <a:pt x="108" y="244"/>
                    </a:cubicBezTo>
                    <a:cubicBezTo>
                      <a:pt x="101" y="229"/>
                      <a:pt x="101" y="229"/>
                      <a:pt x="101" y="229"/>
                    </a:cubicBezTo>
                    <a:cubicBezTo>
                      <a:pt x="95" y="226"/>
                      <a:pt x="95" y="226"/>
                      <a:pt x="95" y="226"/>
                    </a:cubicBezTo>
                    <a:cubicBezTo>
                      <a:pt x="91" y="222"/>
                      <a:pt x="91" y="222"/>
                      <a:pt x="91" y="222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88" y="213"/>
                      <a:pt x="88" y="213"/>
                      <a:pt x="88" y="213"/>
                    </a:cubicBezTo>
                    <a:cubicBezTo>
                      <a:pt x="88" y="213"/>
                      <a:pt x="89" y="210"/>
                      <a:pt x="89" y="209"/>
                    </a:cubicBezTo>
                    <a:cubicBezTo>
                      <a:pt x="90" y="208"/>
                      <a:pt x="92" y="203"/>
                      <a:pt x="92" y="203"/>
                    </a:cubicBezTo>
                    <a:cubicBezTo>
                      <a:pt x="92" y="203"/>
                      <a:pt x="91" y="199"/>
                      <a:pt x="91" y="198"/>
                    </a:cubicBezTo>
                    <a:cubicBezTo>
                      <a:pt x="91" y="197"/>
                      <a:pt x="92" y="192"/>
                      <a:pt x="92" y="192"/>
                    </a:cubicBezTo>
                    <a:cubicBezTo>
                      <a:pt x="91" y="187"/>
                      <a:pt x="91" y="187"/>
                      <a:pt x="91" y="187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80" y="167"/>
                      <a:pt x="80" y="167"/>
                      <a:pt x="80" y="167"/>
                    </a:cubicBezTo>
                    <a:cubicBezTo>
                      <a:pt x="79" y="164"/>
                      <a:pt x="79" y="164"/>
                      <a:pt x="79" y="164"/>
                    </a:cubicBezTo>
                    <a:cubicBezTo>
                      <a:pt x="78" y="161"/>
                      <a:pt x="78" y="161"/>
                      <a:pt x="79" y="159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5" y="159"/>
                      <a:pt x="75" y="159"/>
                      <a:pt x="75" y="159"/>
                    </a:cubicBezTo>
                    <a:cubicBezTo>
                      <a:pt x="72" y="155"/>
                      <a:pt x="72" y="155"/>
                      <a:pt x="72" y="155"/>
                    </a:cubicBezTo>
                    <a:cubicBezTo>
                      <a:pt x="73" y="150"/>
                      <a:pt x="73" y="150"/>
                      <a:pt x="73" y="150"/>
                    </a:cubicBezTo>
                    <a:cubicBezTo>
                      <a:pt x="71" y="138"/>
                      <a:pt x="71" y="138"/>
                      <a:pt x="71" y="138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2" y="125"/>
                      <a:pt x="61" y="124"/>
                    </a:cubicBezTo>
                    <a:cubicBezTo>
                      <a:pt x="60" y="123"/>
                      <a:pt x="55" y="115"/>
                      <a:pt x="55" y="115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6" y="111"/>
                      <a:pt x="35" y="109"/>
                    </a:cubicBezTo>
                    <a:cubicBezTo>
                      <a:pt x="34" y="107"/>
                      <a:pt x="32" y="105"/>
                      <a:pt x="32" y="105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5" y="102"/>
                      <a:pt x="24" y="102"/>
                      <a:pt x="23" y="102"/>
                    </a:cubicBezTo>
                    <a:cubicBezTo>
                      <a:pt x="22" y="101"/>
                      <a:pt x="20" y="100"/>
                      <a:pt x="20" y="100"/>
                    </a:cubicBezTo>
                    <a:close/>
                    <a:moveTo>
                      <a:pt x="142" y="568"/>
                    </a:moveTo>
                    <a:cubicBezTo>
                      <a:pt x="142" y="568"/>
                      <a:pt x="142" y="568"/>
                      <a:pt x="142" y="568"/>
                    </a:cubicBezTo>
                    <a:cubicBezTo>
                      <a:pt x="142" y="568"/>
                      <a:pt x="142" y="569"/>
                      <a:pt x="142" y="570"/>
                    </a:cubicBezTo>
                    <a:cubicBezTo>
                      <a:pt x="142" y="570"/>
                      <a:pt x="143" y="571"/>
                      <a:pt x="144" y="571"/>
                    </a:cubicBezTo>
                    <a:cubicBezTo>
                      <a:pt x="144" y="571"/>
                      <a:pt x="146" y="570"/>
                      <a:pt x="147" y="569"/>
                    </a:cubicBezTo>
                    <a:cubicBezTo>
                      <a:pt x="149" y="568"/>
                      <a:pt x="147" y="569"/>
                      <a:pt x="147" y="569"/>
                    </a:cubicBezTo>
                    <a:cubicBezTo>
                      <a:pt x="145" y="567"/>
                      <a:pt x="145" y="567"/>
                      <a:pt x="145" y="567"/>
                    </a:cubicBezTo>
                    <a:cubicBezTo>
                      <a:pt x="145" y="567"/>
                      <a:pt x="143" y="568"/>
                      <a:pt x="142" y="568"/>
                    </a:cubicBezTo>
                    <a:close/>
                    <a:moveTo>
                      <a:pt x="129" y="568"/>
                    </a:moveTo>
                    <a:cubicBezTo>
                      <a:pt x="129" y="568"/>
                      <a:pt x="129" y="568"/>
                      <a:pt x="129" y="568"/>
                    </a:cubicBezTo>
                    <a:cubicBezTo>
                      <a:pt x="129" y="568"/>
                      <a:pt x="129" y="570"/>
                      <a:pt x="129" y="570"/>
                    </a:cubicBezTo>
                    <a:cubicBezTo>
                      <a:pt x="129" y="571"/>
                      <a:pt x="130" y="571"/>
                      <a:pt x="131" y="570"/>
                    </a:cubicBezTo>
                    <a:cubicBezTo>
                      <a:pt x="131" y="570"/>
                      <a:pt x="132" y="570"/>
                      <a:pt x="133" y="569"/>
                    </a:cubicBezTo>
                    <a:cubicBezTo>
                      <a:pt x="134" y="568"/>
                      <a:pt x="133" y="567"/>
                      <a:pt x="132" y="567"/>
                    </a:cubicBezTo>
                    <a:cubicBezTo>
                      <a:pt x="132" y="566"/>
                      <a:pt x="131" y="567"/>
                      <a:pt x="131" y="567"/>
                    </a:cubicBezTo>
                    <a:cubicBezTo>
                      <a:pt x="130" y="567"/>
                      <a:pt x="129" y="568"/>
                      <a:pt x="129" y="568"/>
                    </a:cubicBezTo>
                    <a:close/>
                    <a:moveTo>
                      <a:pt x="105" y="556"/>
                    </a:moveTo>
                    <a:cubicBezTo>
                      <a:pt x="105" y="556"/>
                      <a:pt x="105" y="556"/>
                      <a:pt x="105" y="556"/>
                    </a:cubicBezTo>
                    <a:cubicBezTo>
                      <a:pt x="104" y="557"/>
                      <a:pt x="104" y="557"/>
                      <a:pt x="104" y="557"/>
                    </a:cubicBezTo>
                    <a:cubicBezTo>
                      <a:pt x="104" y="557"/>
                      <a:pt x="103" y="558"/>
                      <a:pt x="104" y="559"/>
                    </a:cubicBezTo>
                    <a:cubicBezTo>
                      <a:pt x="104" y="561"/>
                      <a:pt x="105" y="561"/>
                      <a:pt x="105" y="561"/>
                    </a:cubicBezTo>
                    <a:cubicBezTo>
                      <a:pt x="105" y="561"/>
                      <a:pt x="106" y="560"/>
                      <a:pt x="108" y="560"/>
                    </a:cubicBezTo>
                    <a:cubicBezTo>
                      <a:pt x="109" y="560"/>
                      <a:pt x="111" y="558"/>
                      <a:pt x="111" y="557"/>
                    </a:cubicBezTo>
                    <a:cubicBezTo>
                      <a:pt x="112" y="557"/>
                      <a:pt x="112" y="555"/>
                      <a:pt x="113" y="555"/>
                    </a:cubicBezTo>
                    <a:cubicBezTo>
                      <a:pt x="114" y="555"/>
                      <a:pt x="117" y="556"/>
                      <a:pt x="118" y="556"/>
                    </a:cubicBezTo>
                    <a:cubicBezTo>
                      <a:pt x="119" y="556"/>
                      <a:pt x="117" y="553"/>
                      <a:pt x="117" y="553"/>
                    </a:cubicBezTo>
                    <a:cubicBezTo>
                      <a:pt x="117" y="552"/>
                      <a:pt x="114" y="553"/>
                      <a:pt x="114" y="553"/>
                    </a:cubicBezTo>
                    <a:cubicBezTo>
                      <a:pt x="114" y="553"/>
                      <a:pt x="112" y="553"/>
                      <a:pt x="111" y="552"/>
                    </a:cubicBezTo>
                    <a:cubicBezTo>
                      <a:pt x="110" y="552"/>
                      <a:pt x="110" y="552"/>
                      <a:pt x="110" y="552"/>
                    </a:cubicBezTo>
                    <a:cubicBezTo>
                      <a:pt x="109" y="553"/>
                      <a:pt x="109" y="554"/>
                      <a:pt x="108" y="555"/>
                    </a:cubicBezTo>
                    <a:cubicBezTo>
                      <a:pt x="107" y="556"/>
                      <a:pt x="107" y="555"/>
                      <a:pt x="107" y="554"/>
                    </a:cubicBezTo>
                    <a:cubicBezTo>
                      <a:pt x="107" y="554"/>
                      <a:pt x="105" y="553"/>
                      <a:pt x="104" y="554"/>
                    </a:cubicBezTo>
                    <a:cubicBezTo>
                      <a:pt x="104" y="554"/>
                      <a:pt x="105" y="555"/>
                      <a:pt x="105" y="556"/>
                    </a:cubicBezTo>
                    <a:close/>
                    <a:moveTo>
                      <a:pt x="97" y="556"/>
                    </a:moveTo>
                    <a:cubicBezTo>
                      <a:pt x="97" y="556"/>
                      <a:pt x="97" y="556"/>
                      <a:pt x="97" y="556"/>
                    </a:cubicBezTo>
                    <a:cubicBezTo>
                      <a:pt x="97" y="556"/>
                      <a:pt x="99" y="557"/>
                      <a:pt x="101" y="557"/>
                    </a:cubicBezTo>
                    <a:cubicBezTo>
                      <a:pt x="102" y="557"/>
                      <a:pt x="101" y="556"/>
                      <a:pt x="102" y="555"/>
                    </a:cubicBezTo>
                    <a:cubicBezTo>
                      <a:pt x="102" y="554"/>
                      <a:pt x="101" y="555"/>
                      <a:pt x="100" y="554"/>
                    </a:cubicBezTo>
                    <a:cubicBezTo>
                      <a:pt x="99" y="554"/>
                      <a:pt x="99" y="554"/>
                      <a:pt x="98" y="554"/>
                    </a:cubicBezTo>
                    <a:cubicBezTo>
                      <a:pt x="96" y="554"/>
                      <a:pt x="97" y="556"/>
                      <a:pt x="97" y="556"/>
                    </a:cubicBezTo>
                    <a:close/>
                    <a:moveTo>
                      <a:pt x="88" y="545"/>
                    </a:moveTo>
                    <a:cubicBezTo>
                      <a:pt x="88" y="545"/>
                      <a:pt x="88" y="545"/>
                      <a:pt x="88" y="545"/>
                    </a:cubicBezTo>
                    <a:cubicBezTo>
                      <a:pt x="87" y="550"/>
                      <a:pt x="92" y="547"/>
                      <a:pt x="92" y="544"/>
                    </a:cubicBezTo>
                    <a:cubicBezTo>
                      <a:pt x="91" y="542"/>
                      <a:pt x="92" y="542"/>
                      <a:pt x="90" y="540"/>
                    </a:cubicBezTo>
                    <a:cubicBezTo>
                      <a:pt x="89" y="537"/>
                      <a:pt x="89" y="540"/>
                      <a:pt x="88" y="541"/>
                    </a:cubicBezTo>
                    <a:cubicBezTo>
                      <a:pt x="87" y="543"/>
                      <a:pt x="89" y="543"/>
                      <a:pt x="89" y="544"/>
                    </a:cubicBezTo>
                    <a:cubicBezTo>
                      <a:pt x="89" y="545"/>
                      <a:pt x="88" y="544"/>
                      <a:pt x="88" y="545"/>
                    </a:cubicBezTo>
                    <a:close/>
                    <a:moveTo>
                      <a:pt x="80" y="557"/>
                    </a:moveTo>
                    <a:cubicBezTo>
                      <a:pt x="80" y="557"/>
                      <a:pt x="80" y="557"/>
                      <a:pt x="80" y="557"/>
                    </a:cubicBezTo>
                    <a:cubicBezTo>
                      <a:pt x="80" y="557"/>
                      <a:pt x="79" y="558"/>
                      <a:pt x="80" y="560"/>
                    </a:cubicBezTo>
                    <a:cubicBezTo>
                      <a:pt x="80" y="561"/>
                      <a:pt x="80" y="560"/>
                      <a:pt x="83" y="558"/>
                    </a:cubicBezTo>
                    <a:cubicBezTo>
                      <a:pt x="85" y="556"/>
                      <a:pt x="82" y="557"/>
                      <a:pt x="82" y="557"/>
                    </a:cubicBezTo>
                    <a:cubicBezTo>
                      <a:pt x="82" y="556"/>
                      <a:pt x="81" y="557"/>
                      <a:pt x="80" y="557"/>
                    </a:cubicBezTo>
                    <a:close/>
                    <a:moveTo>
                      <a:pt x="80" y="563"/>
                    </a:moveTo>
                    <a:cubicBezTo>
                      <a:pt x="80" y="563"/>
                      <a:pt x="80" y="563"/>
                      <a:pt x="80" y="563"/>
                    </a:cubicBezTo>
                    <a:cubicBezTo>
                      <a:pt x="80" y="563"/>
                      <a:pt x="80" y="565"/>
                      <a:pt x="81" y="565"/>
                    </a:cubicBezTo>
                    <a:cubicBezTo>
                      <a:pt x="82" y="565"/>
                      <a:pt x="82" y="564"/>
                      <a:pt x="83" y="563"/>
                    </a:cubicBezTo>
                    <a:cubicBezTo>
                      <a:pt x="83" y="562"/>
                      <a:pt x="82" y="562"/>
                      <a:pt x="82" y="561"/>
                    </a:cubicBezTo>
                    <a:cubicBezTo>
                      <a:pt x="81" y="561"/>
                      <a:pt x="80" y="562"/>
                      <a:pt x="80" y="563"/>
                    </a:cubicBezTo>
                    <a:close/>
                    <a:moveTo>
                      <a:pt x="77" y="568"/>
                    </a:moveTo>
                    <a:cubicBezTo>
                      <a:pt x="77" y="568"/>
                      <a:pt x="77" y="568"/>
                      <a:pt x="77" y="568"/>
                    </a:cubicBezTo>
                    <a:cubicBezTo>
                      <a:pt x="75" y="568"/>
                      <a:pt x="75" y="568"/>
                      <a:pt x="75" y="568"/>
                    </a:cubicBezTo>
                    <a:cubicBezTo>
                      <a:pt x="75" y="568"/>
                      <a:pt x="75" y="568"/>
                      <a:pt x="72" y="570"/>
                    </a:cubicBezTo>
                    <a:cubicBezTo>
                      <a:pt x="69" y="571"/>
                      <a:pt x="71" y="572"/>
                      <a:pt x="71" y="573"/>
                    </a:cubicBezTo>
                    <a:cubicBezTo>
                      <a:pt x="71" y="575"/>
                      <a:pt x="74" y="573"/>
                      <a:pt x="76" y="572"/>
                    </a:cubicBezTo>
                    <a:cubicBezTo>
                      <a:pt x="77" y="572"/>
                      <a:pt x="76" y="571"/>
                      <a:pt x="77" y="571"/>
                    </a:cubicBezTo>
                    <a:cubicBezTo>
                      <a:pt x="77" y="571"/>
                      <a:pt x="77" y="571"/>
                      <a:pt x="79" y="570"/>
                    </a:cubicBezTo>
                    <a:cubicBezTo>
                      <a:pt x="81" y="569"/>
                      <a:pt x="80" y="569"/>
                      <a:pt x="80" y="568"/>
                    </a:cubicBezTo>
                    <a:cubicBezTo>
                      <a:pt x="80" y="568"/>
                      <a:pt x="78" y="567"/>
                      <a:pt x="77" y="568"/>
                    </a:cubicBezTo>
                    <a:close/>
                    <a:moveTo>
                      <a:pt x="51" y="573"/>
                    </a:moveTo>
                    <a:cubicBezTo>
                      <a:pt x="51" y="573"/>
                      <a:pt x="51" y="573"/>
                      <a:pt x="51" y="573"/>
                    </a:cubicBezTo>
                    <a:cubicBezTo>
                      <a:pt x="52" y="573"/>
                      <a:pt x="53" y="572"/>
                      <a:pt x="54" y="573"/>
                    </a:cubicBezTo>
                    <a:cubicBezTo>
                      <a:pt x="55" y="574"/>
                      <a:pt x="54" y="576"/>
                      <a:pt x="54" y="576"/>
                    </a:cubicBezTo>
                    <a:cubicBezTo>
                      <a:pt x="53" y="577"/>
                      <a:pt x="52" y="578"/>
                      <a:pt x="51" y="578"/>
                    </a:cubicBezTo>
                    <a:cubicBezTo>
                      <a:pt x="50" y="578"/>
                      <a:pt x="49" y="578"/>
                      <a:pt x="48" y="577"/>
                    </a:cubicBezTo>
                    <a:cubicBezTo>
                      <a:pt x="48" y="576"/>
                      <a:pt x="48" y="573"/>
                      <a:pt x="48" y="573"/>
                    </a:cubicBezTo>
                    <a:cubicBezTo>
                      <a:pt x="49" y="573"/>
                      <a:pt x="51" y="573"/>
                      <a:pt x="51" y="573"/>
                    </a:cubicBezTo>
                    <a:close/>
                    <a:moveTo>
                      <a:pt x="59" y="558"/>
                    </a:moveTo>
                    <a:cubicBezTo>
                      <a:pt x="59" y="558"/>
                      <a:pt x="59" y="558"/>
                      <a:pt x="59" y="558"/>
                    </a:cubicBezTo>
                    <a:cubicBezTo>
                      <a:pt x="59" y="558"/>
                      <a:pt x="59" y="558"/>
                      <a:pt x="59" y="558"/>
                    </a:cubicBezTo>
                    <a:cubicBezTo>
                      <a:pt x="59" y="558"/>
                      <a:pt x="59" y="560"/>
                      <a:pt x="58" y="560"/>
                    </a:cubicBezTo>
                    <a:cubicBezTo>
                      <a:pt x="56" y="561"/>
                      <a:pt x="57" y="558"/>
                      <a:pt x="57" y="557"/>
                    </a:cubicBezTo>
                    <a:cubicBezTo>
                      <a:pt x="57" y="556"/>
                      <a:pt x="53" y="558"/>
                      <a:pt x="53" y="558"/>
                    </a:cubicBezTo>
                    <a:cubicBezTo>
                      <a:pt x="53" y="558"/>
                      <a:pt x="53" y="561"/>
                      <a:pt x="52" y="562"/>
                    </a:cubicBezTo>
                    <a:cubicBezTo>
                      <a:pt x="51" y="562"/>
                      <a:pt x="51" y="562"/>
                      <a:pt x="50" y="563"/>
                    </a:cubicBezTo>
                    <a:cubicBezTo>
                      <a:pt x="49" y="564"/>
                      <a:pt x="49" y="566"/>
                      <a:pt x="49" y="566"/>
                    </a:cubicBezTo>
                    <a:cubicBezTo>
                      <a:pt x="50" y="567"/>
                      <a:pt x="52" y="567"/>
                      <a:pt x="52" y="567"/>
                    </a:cubicBezTo>
                    <a:cubicBezTo>
                      <a:pt x="53" y="567"/>
                      <a:pt x="53" y="567"/>
                      <a:pt x="56" y="569"/>
                    </a:cubicBezTo>
                    <a:cubicBezTo>
                      <a:pt x="60" y="570"/>
                      <a:pt x="57" y="569"/>
                      <a:pt x="60" y="569"/>
                    </a:cubicBezTo>
                    <a:cubicBezTo>
                      <a:pt x="62" y="569"/>
                      <a:pt x="61" y="570"/>
                      <a:pt x="62" y="570"/>
                    </a:cubicBezTo>
                    <a:cubicBezTo>
                      <a:pt x="63" y="570"/>
                      <a:pt x="64" y="572"/>
                      <a:pt x="65" y="573"/>
                    </a:cubicBezTo>
                    <a:cubicBezTo>
                      <a:pt x="67" y="574"/>
                      <a:pt x="68" y="572"/>
                      <a:pt x="69" y="572"/>
                    </a:cubicBezTo>
                    <a:cubicBezTo>
                      <a:pt x="69" y="571"/>
                      <a:pt x="71" y="568"/>
                      <a:pt x="71" y="568"/>
                    </a:cubicBezTo>
                    <a:cubicBezTo>
                      <a:pt x="71" y="568"/>
                      <a:pt x="65" y="566"/>
                      <a:pt x="65" y="566"/>
                    </a:cubicBezTo>
                    <a:cubicBezTo>
                      <a:pt x="64" y="566"/>
                      <a:pt x="63" y="563"/>
                      <a:pt x="65" y="563"/>
                    </a:cubicBezTo>
                    <a:cubicBezTo>
                      <a:pt x="66" y="563"/>
                      <a:pt x="66" y="564"/>
                      <a:pt x="67" y="565"/>
                    </a:cubicBezTo>
                    <a:cubicBezTo>
                      <a:pt x="67" y="566"/>
                      <a:pt x="68" y="566"/>
                      <a:pt x="69" y="566"/>
                    </a:cubicBezTo>
                    <a:cubicBezTo>
                      <a:pt x="70" y="566"/>
                      <a:pt x="71" y="565"/>
                      <a:pt x="71" y="564"/>
                    </a:cubicBezTo>
                    <a:cubicBezTo>
                      <a:pt x="71" y="563"/>
                      <a:pt x="70" y="564"/>
                      <a:pt x="68" y="561"/>
                    </a:cubicBezTo>
                    <a:cubicBezTo>
                      <a:pt x="65" y="558"/>
                      <a:pt x="68" y="559"/>
                      <a:pt x="69" y="559"/>
                    </a:cubicBezTo>
                    <a:cubicBezTo>
                      <a:pt x="69" y="558"/>
                      <a:pt x="71" y="556"/>
                      <a:pt x="71" y="556"/>
                    </a:cubicBezTo>
                    <a:cubicBezTo>
                      <a:pt x="72" y="555"/>
                      <a:pt x="69" y="555"/>
                      <a:pt x="68" y="554"/>
                    </a:cubicBezTo>
                    <a:cubicBezTo>
                      <a:pt x="67" y="554"/>
                      <a:pt x="67" y="554"/>
                      <a:pt x="67" y="554"/>
                    </a:cubicBezTo>
                    <a:cubicBezTo>
                      <a:pt x="67" y="555"/>
                      <a:pt x="64" y="554"/>
                      <a:pt x="63" y="553"/>
                    </a:cubicBezTo>
                    <a:cubicBezTo>
                      <a:pt x="63" y="553"/>
                      <a:pt x="63" y="551"/>
                      <a:pt x="62" y="550"/>
                    </a:cubicBezTo>
                    <a:cubicBezTo>
                      <a:pt x="62" y="550"/>
                      <a:pt x="60" y="550"/>
                      <a:pt x="58" y="550"/>
                    </a:cubicBezTo>
                    <a:cubicBezTo>
                      <a:pt x="56" y="550"/>
                      <a:pt x="57" y="553"/>
                      <a:pt x="57" y="553"/>
                    </a:cubicBezTo>
                    <a:cubicBezTo>
                      <a:pt x="57" y="553"/>
                      <a:pt x="58" y="555"/>
                      <a:pt x="59" y="556"/>
                    </a:cubicBezTo>
                    <a:cubicBezTo>
                      <a:pt x="59" y="556"/>
                      <a:pt x="59" y="558"/>
                      <a:pt x="59" y="55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Open Sans Light" charset="0"/>
                </a:endParaRPr>
              </a:p>
            </p:txBody>
          </p:sp>
        </p:grpSp>
      </p:grpSp>
      <p:pic>
        <p:nvPicPr>
          <p:cNvPr id="52" name="Picture 4" descr="https://www.ecfs.eu/sites/default/files/logos-ecfs/ecfs-logo-680_2_0.png?fid=8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48" y="927966"/>
            <a:ext cx="775146" cy="65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Képtalálat a következőre: „cf betegek egyesulete”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91131" l="4983" r="91924">
                        <a14:foregroundMark x1="64605" y1="39690" x2="64605" y2="39690"/>
                        <a14:foregroundMark x1="17698" y1="16186" x2="17698" y2="16186"/>
                        <a14:foregroundMark x1="4983" y1="31707" x2="4983" y2="31707"/>
                        <a14:foregroundMark x1="32302" y1="20399" x2="32302" y2="20399"/>
                        <a14:foregroundMark x1="32646" y1="47894" x2="32646" y2="47894"/>
                        <a14:foregroundMark x1="47595" y1="76053" x2="47595" y2="76053"/>
                        <a14:foregroundMark x1="53780" y1="78714" x2="53780" y2="78714"/>
                        <a14:foregroundMark x1="57045" y1="79157" x2="57045" y2="79157"/>
                        <a14:foregroundMark x1="70103" y1="78714" x2="70103" y2="78714"/>
                        <a14:foregroundMark x1="78179" y1="77384" x2="78179" y2="77384"/>
                        <a14:foregroundMark x1="60997" y1="78271" x2="60997" y2="78271"/>
                        <a14:foregroundMark x1="58076" y1="91131" x2="58076" y2="91131"/>
                        <a14:foregroundMark x1="51890" y1="88248" x2="51890" y2="88248"/>
                        <a14:foregroundMark x1="47079" y1="87361" x2="47079" y2="87361"/>
                        <a14:foregroundMark x1="40550" y1="86696" x2="40550" y2="86696"/>
                        <a14:foregroundMark x1="86082" y1="87805" x2="86082" y2="87805"/>
                        <a14:foregroundMark x1="81443" y1="89135" x2="81443" y2="89135"/>
                        <a14:foregroundMark x1="76976" y1="89579" x2="76976" y2="89579"/>
                        <a14:foregroundMark x1="72680" y1="89135" x2="72680" y2="89135"/>
                        <a14:foregroundMark x1="68385" y1="89135" x2="68385" y2="89135"/>
                        <a14:foregroundMark x1="73024" y1="80266" x2="73024" y2="80266"/>
                        <a14:foregroundMark x1="63230" y1="88692" x2="63230" y2="88692"/>
                        <a14:foregroundMark x1="72680" y1="85809" x2="72680" y2="85809"/>
                        <a14:foregroundMark x1="76976" y1="86696" x2="76976" y2="86696"/>
                        <a14:foregroundMark x1="89863" y1="88248" x2="89863" y2="88248"/>
                        <a14:foregroundMark x1="75258" y1="86696" x2="75258" y2="86696"/>
                        <a14:foregroundMark x1="76289" y1="86253" x2="76289" y2="86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92" y="143975"/>
            <a:ext cx="732458" cy="56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Google Shape;133;p19"/>
          <p:cNvSpPr txBox="1">
            <a:spLocks/>
          </p:cNvSpPr>
          <p:nvPr/>
        </p:nvSpPr>
        <p:spPr>
          <a:xfrm>
            <a:off x="142885" y="4545495"/>
            <a:ext cx="2628420" cy="497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63500" indent="0" algn="r">
              <a:buFont typeface="IBM Plex Sans Condensed"/>
              <a:buNone/>
            </a:pPr>
            <a:r>
              <a:rPr lang="en-US" sz="1000" dirty="0" smtClean="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Horny</a:t>
            </a:r>
            <a:r>
              <a:rPr lang="hu-HU" sz="1000" dirty="0" err="1" smtClean="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ák</a:t>
            </a:r>
            <a:r>
              <a:rPr lang="hu-HU" sz="1000" dirty="0" smtClean="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-Kovács Attila</a:t>
            </a:r>
          </a:p>
          <a:p>
            <a:pPr marL="63500" indent="0" algn="r">
              <a:buFont typeface="IBM Plex Sans Condensed"/>
              <a:buNone/>
            </a:pPr>
            <a:r>
              <a:rPr lang="hu-HU" sz="1000" dirty="0" smtClean="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Marsal Géza</a:t>
            </a:r>
            <a:endParaRPr lang="en-US" sz="1000" dirty="0"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2;p15"/>
          <p:cNvSpPr txBox="1">
            <a:spLocks/>
          </p:cNvSpPr>
          <p:nvPr/>
        </p:nvSpPr>
        <p:spPr>
          <a:xfrm>
            <a:off x="0" y="490988"/>
            <a:ext cx="1276688" cy="41017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hu-HU" sz="1800" smtClean="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Létszám</a:t>
            </a:r>
            <a:r>
              <a:rPr lang="hu-HU" sz="1800" dirty="0" smtClean="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/>
            </a:r>
            <a:br>
              <a:rPr lang="hu-HU" sz="1800" dirty="0" smtClean="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</a:br>
            <a:r>
              <a:rPr lang="hu-HU" sz="1800" dirty="0" smtClean="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lakóhelyek szerint</a:t>
            </a:r>
            <a:endParaRPr lang="en-US" sz="1800" dirty="0">
              <a:solidFill>
                <a:srgbClr val="FFFFFF"/>
              </a:solidFill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" b="100000" l="647" r="100000">
                        <a14:foregroundMark x1="52586" y1="17128" x2="72522" y2="78028"/>
                        <a14:foregroundMark x1="45151" y1="22837" x2="44828" y2="30104"/>
                        <a14:foregroundMark x1="59914" y1="20415" x2="66918" y2="38062"/>
                        <a14:foregroundMark x1="72737" y1="71453" x2="73168" y2="508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9120" y="153934"/>
            <a:ext cx="7694880" cy="4792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9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body" idx="1"/>
          </p:nvPr>
        </p:nvSpPr>
        <p:spPr>
          <a:xfrm>
            <a:off x="457200" y="4414175"/>
            <a:ext cx="8229600" cy="7293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000" b="1" dirty="0" smtClean="0"/>
              <a:t>Átlagéletkorok alakulása az elmúlt években</a:t>
            </a:r>
            <a:endParaRPr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914285"/>
              </p:ext>
            </p:extLst>
          </p:nvPr>
        </p:nvGraphicFramePr>
        <p:xfrm>
          <a:off x="218661" y="172278"/>
          <a:ext cx="8810623" cy="424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8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80">
                        <a14:foregroundMark x1="16392" y1="28369" x2="29593" y2="68262"/>
                        <a14:foregroundMark x1="9791" y1="55496" x2="14851" y2="34574"/>
                        <a14:foregroundMark x1="17712" y1="25709" x2="31573" y2="41667"/>
                        <a14:foregroundMark x1="7921" y1="32624" x2="9461" y2="36170"/>
                        <a14:backgroundMark x1="3850" y1="6560" x2="49285" y2="70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736" y="180108"/>
            <a:ext cx="7558500" cy="4689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Google Shape;102;p15"/>
          <p:cNvSpPr txBox="1">
            <a:spLocks/>
          </p:cNvSpPr>
          <p:nvPr/>
        </p:nvSpPr>
        <p:spPr>
          <a:xfrm>
            <a:off x="0" y="490988"/>
            <a:ext cx="1276688" cy="41017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hu-HU" sz="1800" dirty="0" smtClean="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Átlagéletkor</a:t>
            </a:r>
            <a:br>
              <a:rPr lang="hu-HU" sz="1800" dirty="0" smtClean="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</a:br>
            <a:r>
              <a:rPr lang="hu-HU" sz="1800" dirty="0" smtClean="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lakóhelyek szerint</a:t>
            </a:r>
            <a:endParaRPr lang="en-US" sz="1800" dirty="0">
              <a:solidFill>
                <a:srgbClr val="FFFFFF"/>
              </a:solidFill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729313"/>
              </p:ext>
            </p:extLst>
          </p:nvPr>
        </p:nvGraphicFramePr>
        <p:xfrm>
          <a:off x="1224711" y="345436"/>
          <a:ext cx="7872906" cy="472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Google Shape;102;p15"/>
          <p:cNvSpPr txBox="1">
            <a:spLocks/>
          </p:cNvSpPr>
          <p:nvPr/>
        </p:nvSpPr>
        <p:spPr>
          <a:xfrm>
            <a:off x="0" y="490989"/>
            <a:ext cx="1224711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hu-HU" sz="3000" dirty="0" err="1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Korfa</a:t>
            </a:r>
            <a:endParaRPr lang="en-US" sz="3000" dirty="0">
              <a:solidFill>
                <a:srgbClr val="FFFFFF"/>
              </a:solidFill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605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588B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>
            <a:spLocks noGrp="1"/>
          </p:cNvSpPr>
          <p:nvPr>
            <p:ph type="title" idx="4294967295"/>
          </p:nvPr>
        </p:nvSpPr>
        <p:spPr>
          <a:xfrm>
            <a:off x="0" y="4078288"/>
            <a:ext cx="9144000" cy="10652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2008 vs 2018</a:t>
            </a:r>
            <a:br>
              <a:rPr lang="en" dirty="0" smtClean="0"/>
            </a:br>
            <a:r>
              <a:rPr lang="en" dirty="0" smtClean="0"/>
              <a:t>Korfa</a:t>
            </a:r>
            <a:endParaRPr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709593"/>
              </p:ext>
            </p:extLst>
          </p:nvPr>
        </p:nvGraphicFramePr>
        <p:xfrm>
          <a:off x="4512366" y="0"/>
          <a:ext cx="4750903" cy="405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512939"/>
              </p:ext>
            </p:extLst>
          </p:nvPr>
        </p:nvGraphicFramePr>
        <p:xfrm>
          <a:off x="-134667" y="130387"/>
          <a:ext cx="4700041" cy="394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773605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2;p15"/>
          <p:cNvSpPr txBox="1">
            <a:spLocks/>
          </p:cNvSpPr>
          <p:nvPr/>
        </p:nvSpPr>
        <p:spPr>
          <a:xfrm>
            <a:off x="1517717" y="117203"/>
            <a:ext cx="4800533" cy="2538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1200" b="1" dirty="0" smtClean="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Betegek létszáma ellátóhelyeik szerinti megyei összesítésben</a:t>
            </a:r>
            <a:endParaRPr lang="en-US" sz="1200" b="1" dirty="0">
              <a:solidFill>
                <a:srgbClr val="FFFFFF"/>
              </a:solidFill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1" b="100000" l="0" r="100000">
                        <a14:foregroundMark x1="12881" y1="69074" x2="72370" y2="12873"/>
                        <a14:foregroundMark x1="33825" y1="74254" x2="80039" y2="30455"/>
                        <a14:foregroundMark x1="29007" y1="35950" x2="54474" y2="21036"/>
                        <a14:foregroundMark x1="35398" y1="55259" x2="63618" y2="31083"/>
                        <a14:foregroundMark x1="43461" y1="84929" x2="74140" y2="61224"/>
                        <a14:foregroundMark x1="46509" y1="71900" x2="67060" y2="49765"/>
                        <a14:foregroundMark x1="70895" y1="74725" x2="73058" y2="44113"/>
                        <a14:foregroundMark x1="7571" y1="46154" x2="23992" y2="46154"/>
                        <a14:foregroundMark x1="9538" y1="63893" x2="22026" y2="57771"/>
                        <a14:foregroundMark x1="4720" y1="59341" x2="23992" y2="45055"/>
                        <a14:foregroundMark x1="8653" y1="68603" x2="32055" y2="728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9849" y="207875"/>
            <a:ext cx="7452707" cy="4668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49500" y="1778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Győr</a:t>
            </a:r>
            <a:endParaRPr lang="en-US" sz="1100" dirty="0">
              <a:solidFill>
                <a:srgbClr val="FF0000"/>
              </a:solidFill>
              <a:latin typeface="IBM Plex Sans Condensed SemiBold"/>
              <a:ea typeface="IBM Plex Sans Condensed SemiBold"/>
              <a:cs typeface="IBM Plex Sans Condensed Semi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6750" y="26035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Szombathely</a:t>
            </a:r>
            <a:endParaRPr lang="en-US" sz="1100" dirty="0">
              <a:solidFill>
                <a:srgbClr val="FF0000"/>
              </a:solidFill>
              <a:latin typeface="IBM Plex Sans Condensed SemiBold"/>
              <a:ea typeface="IBM Plex Sans Condensed SemiBold"/>
              <a:cs typeface="IBM Plex Sans Condensed Semi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3550" y="262255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Ajka, Veszprém</a:t>
            </a:r>
            <a:endParaRPr lang="en-US" sz="1100" dirty="0">
              <a:solidFill>
                <a:srgbClr val="FF0000"/>
              </a:solidFill>
              <a:latin typeface="IBM Plex Sans Condensed SemiBold"/>
              <a:ea typeface="IBM Plex Sans Condensed SemiBold"/>
              <a:cs typeface="IBM Plex Sans Condensed Semi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6700" y="3739696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Mosdós</a:t>
            </a:r>
            <a:endParaRPr lang="en-US" sz="1100" dirty="0">
              <a:solidFill>
                <a:srgbClr val="FF0000"/>
              </a:solidFill>
              <a:latin typeface="IBM Plex Sans Condensed SemiBold"/>
              <a:ea typeface="IBM Plex Sans Condensed SemiBold"/>
              <a:cs typeface="IBM Plex Sans Condensed Semi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7100" y="43815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Pécs</a:t>
            </a:r>
            <a:endParaRPr lang="en-US" sz="1100" dirty="0">
              <a:solidFill>
                <a:srgbClr val="FF0000"/>
              </a:solidFill>
              <a:latin typeface="IBM Plex Sans Condensed SemiBold"/>
              <a:ea typeface="IBM Plex Sans Condensed SemiBold"/>
              <a:cs typeface="IBM Plex Sans Condensed Semi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2450" y="37846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Szeged, Deszk</a:t>
            </a:r>
            <a:endParaRPr lang="en-US" sz="1100" dirty="0">
              <a:solidFill>
                <a:srgbClr val="FF0000"/>
              </a:solidFill>
              <a:latin typeface="IBM Plex Sans Condensed SemiBold"/>
              <a:ea typeface="IBM Plex Sans Condensed SemiBold"/>
              <a:cs typeface="IBM Plex Sans Condensed Semi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2450" y="213995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Debrecen</a:t>
            </a:r>
            <a:b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</a:br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Kenézi,</a:t>
            </a:r>
          </a:p>
          <a:p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AOK,</a:t>
            </a:r>
          </a:p>
          <a:p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OEC</a:t>
            </a:r>
            <a:endParaRPr lang="en-US" sz="1100" dirty="0">
              <a:solidFill>
                <a:srgbClr val="FF0000"/>
              </a:solidFill>
              <a:latin typeface="IBM Plex Sans Condensed SemiBold"/>
              <a:ea typeface="IBM Plex Sans Condensed SemiBold"/>
              <a:cs typeface="IBM Plex Sans Condensed Semi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8250" y="912303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Miskolc</a:t>
            </a:r>
            <a:endParaRPr lang="en-US" sz="1100" dirty="0">
              <a:solidFill>
                <a:srgbClr val="FF0000"/>
              </a:solidFill>
              <a:latin typeface="IBM Plex Sans Condensed SemiBold"/>
              <a:ea typeface="IBM Plex Sans Condensed SemiBold"/>
              <a:cs typeface="IBM Plex Sans Condensed Semi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9200" y="1264517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Nyíregyháza</a:t>
            </a:r>
            <a:endParaRPr lang="en-US" sz="1100" dirty="0">
              <a:solidFill>
                <a:srgbClr val="FF0000"/>
              </a:solidFill>
              <a:latin typeface="IBM Plex Sans Condensed SemiBold"/>
              <a:ea typeface="IBM Plex Sans Condensed SemiBold"/>
              <a:cs typeface="IBM Plex Sans Condensed Semi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5452" y="1908805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HP</a:t>
            </a:r>
            <a:b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</a:br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OKTPI,</a:t>
            </a:r>
          </a:p>
          <a:p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SOTE GYK</a:t>
            </a:r>
          </a:p>
          <a:p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SOTE Tudok.</a:t>
            </a:r>
            <a:endParaRPr lang="en-US" sz="1100" dirty="0">
              <a:solidFill>
                <a:srgbClr val="FF0000"/>
              </a:solidFill>
              <a:latin typeface="IBM Plex Sans Condensed SemiBold"/>
              <a:ea typeface="IBM Plex Sans Condensed SemiBold"/>
              <a:cs typeface="IBM Plex Sans Condensed Semi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7645" y="2009145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Törökbálint</a:t>
            </a:r>
            <a:endParaRPr lang="en-US" sz="1100" dirty="0">
              <a:solidFill>
                <a:srgbClr val="FF0000"/>
              </a:solidFill>
              <a:latin typeface="IBM Plex Sans Condensed SemiBold"/>
              <a:ea typeface="IBM Plex Sans Condensed SemiBold"/>
              <a:cs typeface="IBM Plex Sans Condensed Semi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8200" y="3398336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FF0000"/>
                </a:solidFill>
                <a:latin typeface="IBM Plex Sans Condensed SemiBold"/>
                <a:ea typeface="IBM Plex Sans Condensed SemiBold"/>
                <a:cs typeface="IBM Plex Sans Condensed SemiBold"/>
              </a:rPr>
              <a:t>Zalaegerszeg</a:t>
            </a:r>
            <a:endParaRPr lang="en-US" sz="1100" dirty="0">
              <a:solidFill>
                <a:srgbClr val="FF0000"/>
              </a:solidFill>
              <a:latin typeface="IBM Plex Sans Condensed SemiBold"/>
              <a:ea typeface="IBM Plex Sans Condensed SemiBold"/>
              <a:cs typeface="IBM Plex Sans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2034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588B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>
            <a:spLocks noGrp="1"/>
          </p:cNvSpPr>
          <p:nvPr>
            <p:ph type="title" idx="4294967295"/>
          </p:nvPr>
        </p:nvSpPr>
        <p:spPr>
          <a:xfrm>
            <a:off x="0" y="4078288"/>
            <a:ext cx="9144000" cy="10652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Betegek száma ellátóhelyeik szerint</a:t>
            </a:r>
            <a:endParaRPr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817654"/>
              </p:ext>
            </p:extLst>
          </p:nvPr>
        </p:nvGraphicFramePr>
        <p:xfrm>
          <a:off x="71437" y="-209550"/>
          <a:ext cx="9001125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16987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body" idx="1"/>
          </p:nvPr>
        </p:nvSpPr>
        <p:spPr>
          <a:xfrm>
            <a:off x="457200" y="4078501"/>
            <a:ext cx="8229600" cy="106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hu-HU" sz="2400" dirty="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Felnőtt ellátásba várhatóan átlépő betegek száma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120917"/>
              </p:ext>
            </p:extLst>
          </p:nvPr>
        </p:nvGraphicFramePr>
        <p:xfrm>
          <a:off x="687976" y="252548"/>
          <a:ext cx="7855133" cy="3825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751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body" idx="1"/>
          </p:nvPr>
        </p:nvSpPr>
        <p:spPr>
          <a:xfrm>
            <a:off x="457200" y="4693919"/>
            <a:ext cx="8229600" cy="44958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sz="2400" dirty="0" smtClean="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FEV1%  </a:t>
            </a:r>
            <a:r>
              <a:rPr lang="hu-HU" sz="2400" dirty="0" smtClean="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korcsoportok szerint</a:t>
            </a:r>
            <a:endParaRPr lang="hu-HU" sz="2400" dirty="0"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207508"/>
              </p:ext>
            </p:extLst>
          </p:nvPr>
        </p:nvGraphicFramePr>
        <p:xfrm>
          <a:off x="-79875" y="-426719"/>
          <a:ext cx="9303749" cy="519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591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body" idx="1"/>
          </p:nvPr>
        </p:nvSpPr>
        <p:spPr>
          <a:xfrm>
            <a:off x="457200" y="4267201"/>
            <a:ext cx="8229600" cy="87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sz="2400" dirty="0" smtClean="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FEV1%  </a:t>
            </a:r>
            <a:r>
              <a:rPr lang="hu-HU" sz="2400" dirty="0" smtClean="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korcsoportok szerint</a:t>
            </a:r>
          </a:p>
          <a:p>
            <a:pPr marL="0" lvl="0" indent="0"/>
            <a:r>
              <a:rPr lang="hu-HU" sz="2400" dirty="0" smtClean="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2</a:t>
            </a:r>
            <a:r>
              <a:rPr lang="en-US" sz="2400" dirty="0" smtClean="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008						2018</a:t>
            </a:r>
            <a:endParaRPr lang="hu-HU" sz="2400" dirty="0"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250190"/>
              </p:ext>
            </p:extLst>
          </p:nvPr>
        </p:nvGraphicFramePr>
        <p:xfrm>
          <a:off x="4526280" y="0"/>
          <a:ext cx="4617720" cy="4070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858998"/>
              </p:ext>
            </p:extLst>
          </p:nvPr>
        </p:nvGraphicFramePr>
        <p:xfrm>
          <a:off x="0" y="1"/>
          <a:ext cx="4526280" cy="407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681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61" y="2158732"/>
            <a:ext cx="2103777" cy="29938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71718" y="557250"/>
            <a:ext cx="2483223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Bemutatkozás</a:t>
            </a:r>
            <a:endParaRPr dirty="0"/>
          </a:p>
        </p:txBody>
      </p:sp>
      <p:sp>
        <p:nvSpPr>
          <p:cNvPr id="8" name="Google Shape;794;p17"/>
          <p:cNvSpPr txBox="1">
            <a:spLocks noGrp="1"/>
          </p:cNvSpPr>
          <p:nvPr>
            <p:ph type="body" idx="1"/>
          </p:nvPr>
        </p:nvSpPr>
        <p:spPr>
          <a:xfrm>
            <a:off x="3215399" y="557250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Dr. </a:t>
            </a:r>
            <a:r>
              <a:rPr lang="hu-HU" sz="2000" dirty="0"/>
              <a:t>U</a:t>
            </a:r>
            <a:r>
              <a:rPr lang="en-US" sz="2000" dirty="0" err="1"/>
              <a:t>jhelyi</a:t>
            </a:r>
            <a:r>
              <a:rPr lang="en-US" sz="2000" dirty="0"/>
              <a:t> Rita 		</a:t>
            </a:r>
            <a:r>
              <a:rPr lang="hu-HU" sz="2000" dirty="0"/>
              <a:t>country </a:t>
            </a:r>
            <a:r>
              <a:rPr lang="hu-HU" sz="2000" dirty="0" err="1"/>
              <a:t>representative</a:t>
            </a:r>
            <a:endParaRPr lang="en-US" sz="2000" dirty="0"/>
          </a:p>
          <a:p>
            <a:r>
              <a:rPr lang="en-US" sz="2000" dirty="0"/>
              <a:t>Dr. Csiszér Eszter 	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sponsor</a:t>
            </a:r>
            <a:r>
              <a:rPr lang="en-US" sz="2000" dirty="0"/>
              <a:t>, coordinator</a:t>
            </a:r>
          </a:p>
          <a:p>
            <a:r>
              <a:rPr lang="en-US" sz="2000" dirty="0"/>
              <a:t>Hornyák</a:t>
            </a:r>
            <a:r>
              <a:rPr lang="hu-HU" sz="2000" dirty="0"/>
              <a:t>-Kovács</a:t>
            </a:r>
            <a:r>
              <a:rPr lang="en-US" sz="2000" dirty="0"/>
              <a:t> Attila 	</a:t>
            </a:r>
            <a:r>
              <a:rPr lang="hu-HU" sz="2000" dirty="0" err="1"/>
              <a:t>data</a:t>
            </a:r>
            <a:r>
              <a:rPr lang="hu-HU" sz="2000" dirty="0"/>
              <a:t> </a:t>
            </a:r>
            <a:r>
              <a:rPr lang="hu-HU" sz="2000" dirty="0" err="1"/>
              <a:t>manager</a:t>
            </a:r>
            <a:r>
              <a:rPr lang="en-US" sz="2000" dirty="0"/>
              <a:t>	</a:t>
            </a:r>
          </a:p>
          <a:p>
            <a:r>
              <a:rPr lang="en-US" sz="2000" dirty="0"/>
              <a:t>Marsal Géza		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hu-HU" sz="2000" dirty="0" smtClean="0"/>
              <a:t>country </a:t>
            </a:r>
            <a:r>
              <a:rPr lang="en-US" sz="2000" dirty="0"/>
              <a:t>d</a:t>
            </a:r>
            <a:r>
              <a:rPr lang="hu-HU" sz="2000" dirty="0" err="1"/>
              <a:t>ata</a:t>
            </a:r>
            <a:r>
              <a:rPr lang="hu-HU" sz="2000" dirty="0"/>
              <a:t> </a:t>
            </a:r>
            <a:r>
              <a:rPr lang="hu-HU" sz="2000" dirty="0" err="1"/>
              <a:t>manager</a:t>
            </a:r>
            <a:endParaRPr lang="en-US" sz="2000" dirty="0"/>
          </a:p>
        </p:txBody>
      </p:sp>
      <p:sp>
        <p:nvSpPr>
          <p:cNvPr id="12" name="Google Shape;784;p16"/>
          <p:cNvSpPr txBox="1">
            <a:spLocks/>
          </p:cNvSpPr>
          <p:nvPr/>
        </p:nvSpPr>
        <p:spPr>
          <a:xfrm>
            <a:off x="-231991" y="4612112"/>
            <a:ext cx="3140782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algn="ctr"/>
            <a:r>
              <a:rPr lang="en-US" sz="1400" dirty="0" smtClean="0"/>
              <a:t>www.cisztasfibrozis.hu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6358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body" idx="1"/>
          </p:nvPr>
        </p:nvSpPr>
        <p:spPr>
          <a:xfrm>
            <a:off x="457200" y="4325815"/>
            <a:ext cx="8229600" cy="81768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hu-HU" sz="2400" b="1" dirty="0"/>
              <a:t>dF508 </a:t>
            </a:r>
            <a:r>
              <a:rPr lang="hu-HU" sz="2400" b="1" dirty="0" err="1"/>
              <a:t>homozygota</a:t>
            </a:r>
            <a:r>
              <a:rPr lang="hu-HU" sz="2400" b="1" dirty="0"/>
              <a:t> megoszlása</a:t>
            </a:r>
            <a:r>
              <a:rPr lang="hu-HU" sz="2400" dirty="0"/>
              <a:t> </a:t>
            </a:r>
            <a:r>
              <a:rPr lang="hu-HU" sz="2400" dirty="0" smtClean="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korcsoportok szerint</a:t>
            </a:r>
            <a:endParaRPr lang="hu-HU" sz="2400" dirty="0"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647456"/>
              </p:ext>
            </p:extLst>
          </p:nvPr>
        </p:nvGraphicFramePr>
        <p:xfrm>
          <a:off x="1426552" y="87922"/>
          <a:ext cx="6723917" cy="3964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5016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ctrTitle" idx="4294967295"/>
          </p:nvPr>
        </p:nvSpPr>
        <p:spPr>
          <a:xfrm>
            <a:off x="386862" y="2132452"/>
            <a:ext cx="4026877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/>
              <a:t>210 beteg</a:t>
            </a:r>
            <a:endParaRPr sz="7200" dirty="0"/>
          </a:p>
        </p:txBody>
      </p:sp>
      <p:pic>
        <p:nvPicPr>
          <p:cNvPr id="1026" name="Picture 2" descr="Képtalálat a következőre: „orkambi logo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20" y="1676350"/>
            <a:ext cx="3424561" cy="20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ownload-Hungary-Flag-PNG-F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33" y="907528"/>
            <a:ext cx="1527185" cy="114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2;p15"/>
          <p:cNvSpPr txBox="1">
            <a:spLocks/>
          </p:cNvSpPr>
          <p:nvPr/>
        </p:nvSpPr>
        <p:spPr>
          <a:xfrm>
            <a:off x="0" y="490988"/>
            <a:ext cx="1276688" cy="41017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800" dirty="0" smtClean="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dF508 </a:t>
            </a:r>
            <a:r>
              <a:rPr lang="en-US" sz="1800" dirty="0" err="1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homozygota</a:t>
            </a:r>
            <a:r>
              <a:rPr lang="en-US" sz="1800" dirty="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földrajzi</a:t>
            </a:r>
            <a:r>
              <a:rPr lang="en-US" sz="1800" dirty="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előfordulása</a:t>
            </a:r>
            <a:endParaRPr lang="en-US" sz="1800" dirty="0">
              <a:solidFill>
                <a:srgbClr val="FFFFFF"/>
              </a:solidFill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5" l="0" r="99569">
                        <a14:foregroundMark x1="47357" y1="23316" x2="72384" y2="31952"/>
                        <a14:foregroundMark x1="72492" y1="35579" x2="51996" y2="29188"/>
                        <a14:foregroundMark x1="44013" y1="22453" x2="67206" y2="17098"/>
                        <a14:foregroundMark x1="78857" y1="11744" x2="93851" y2="18826"/>
                        <a14:foregroundMark x1="91478" y1="27461" x2="63862" y2="27116"/>
                        <a14:foregroundMark x1="96656" y1="22280" x2="87055" y2="25561"/>
                        <a14:foregroundMark x1="63646" y1="82038" x2="82524" y2="38342"/>
                        <a14:foregroundMark x1="59547" y1="82729" x2="49191" y2="31952"/>
                        <a14:foregroundMark x1="62460" y1="72712" x2="57497" y2="48877"/>
                        <a14:foregroundMark x1="72276" y1="73575" x2="80151" y2="488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5055" y="307731"/>
            <a:ext cx="7449790" cy="4653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3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body" idx="1"/>
          </p:nvPr>
        </p:nvSpPr>
        <p:spPr>
          <a:xfrm>
            <a:off x="457200" y="4325815"/>
            <a:ext cx="8229600" cy="81768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sz="2400" b="1" dirty="0" smtClean="0">
                <a:ea typeface="IBM Plex Sans Condensed SemiBold"/>
                <a:cs typeface="IBM Plex Sans Condensed SemiBold"/>
              </a:rPr>
              <a:t>T</a:t>
            </a:r>
            <a:r>
              <a:rPr lang="hu-HU" sz="2400" b="1" dirty="0" err="1" smtClean="0">
                <a:ea typeface="IBM Plex Sans Condensed SemiBold"/>
                <a:cs typeface="IBM Plex Sans Condensed SemiBold"/>
              </a:rPr>
              <a:t>üdőtranszplantált</a:t>
            </a:r>
            <a:r>
              <a:rPr lang="hu-HU" sz="2400" b="1" dirty="0" smtClean="0">
                <a:ea typeface="IBM Plex Sans Condensed SemiBold"/>
                <a:cs typeface="IBM Plex Sans Condensed SemiBold"/>
              </a:rPr>
              <a:t> beteg száma Európában</a:t>
            </a:r>
            <a:endParaRPr lang="hu-HU" sz="2400" dirty="0"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17" y="166353"/>
            <a:ext cx="6300225" cy="3808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5091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0226">
            <a:off x="6543670" y="1247230"/>
            <a:ext cx="2581666" cy="2592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62" name="Google Shape;362;p36"/>
          <p:cNvSpPr txBox="1">
            <a:spLocks noGrp="1"/>
          </p:cNvSpPr>
          <p:nvPr>
            <p:ph type="ctrTitle" idx="4294967295"/>
          </p:nvPr>
        </p:nvSpPr>
        <p:spPr>
          <a:xfrm>
            <a:off x="1788975" y="440350"/>
            <a:ext cx="66051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dirty="0" smtClean="0"/>
              <a:t>Köszönjük a figyelmet!</a:t>
            </a:r>
            <a:endParaRPr sz="4000" dirty="0"/>
          </a:p>
        </p:txBody>
      </p:sp>
      <p:sp>
        <p:nvSpPr>
          <p:cNvPr id="363" name="Google Shape;363;p36"/>
          <p:cNvSpPr txBox="1">
            <a:spLocks noGrp="1"/>
          </p:cNvSpPr>
          <p:nvPr>
            <p:ph type="subTitle" idx="4294967295"/>
          </p:nvPr>
        </p:nvSpPr>
        <p:spPr>
          <a:xfrm>
            <a:off x="1326776" y="4157186"/>
            <a:ext cx="7817224" cy="7894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None/>
            </a:pPr>
            <a:r>
              <a:rPr lang="hu-HU" sz="3200" dirty="0" smtClean="0">
                <a:solidFill>
                  <a:schemeClr val="lt1"/>
                </a:solidFill>
                <a:latin typeface="Titillium Web"/>
                <a:sym typeface="Titillium Web"/>
              </a:rPr>
              <a:t>http</a:t>
            </a:r>
            <a:r>
              <a:rPr lang="en-US" sz="3200" dirty="0" smtClean="0">
                <a:solidFill>
                  <a:schemeClr val="lt1"/>
                </a:solidFill>
                <a:latin typeface="Titillium Web"/>
                <a:sym typeface="Titillium Web"/>
              </a:rPr>
              <a:t>://www.cisztasfibrozis.hu</a:t>
            </a:r>
          </a:p>
          <a:p>
            <a:pPr marL="0" indent="0" algn="ctr">
              <a:buNone/>
            </a:pPr>
            <a:endParaRPr dirty="0"/>
          </a:p>
        </p:txBody>
      </p:sp>
      <p:grpSp>
        <p:nvGrpSpPr>
          <p:cNvPr id="364" name="Google Shape;364;p36"/>
          <p:cNvGrpSpPr/>
          <p:nvPr/>
        </p:nvGrpSpPr>
        <p:grpSpPr>
          <a:xfrm>
            <a:off x="334519" y="653347"/>
            <a:ext cx="662932" cy="604817"/>
            <a:chOff x="6625350" y="1613750"/>
            <a:chExt cx="480525" cy="438400"/>
          </a:xfrm>
        </p:grpSpPr>
        <p:sp>
          <p:nvSpPr>
            <p:cNvPr id="365" name="Google Shape;365;p36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0028" y="1584419"/>
            <a:ext cx="2421326" cy="2034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6" descr="Képtalálat a következőre: „cf betegek egyesulete”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91131" l="4983" r="91924">
                        <a14:foregroundMark x1="64605" y1="39690" x2="64605" y2="39690"/>
                        <a14:foregroundMark x1="17698" y1="16186" x2="17698" y2="16186"/>
                        <a14:foregroundMark x1="4983" y1="31707" x2="4983" y2="31707"/>
                        <a14:foregroundMark x1="32302" y1="20399" x2="32302" y2="20399"/>
                        <a14:foregroundMark x1="32646" y1="47894" x2="32646" y2="47894"/>
                        <a14:foregroundMark x1="47595" y1="76053" x2="47595" y2="76053"/>
                        <a14:foregroundMark x1="53780" y1="78714" x2="53780" y2="78714"/>
                        <a14:foregroundMark x1="57045" y1="79157" x2="57045" y2="79157"/>
                        <a14:foregroundMark x1="70103" y1="78714" x2="70103" y2="78714"/>
                        <a14:foregroundMark x1="78179" y1="77384" x2="78179" y2="77384"/>
                        <a14:foregroundMark x1="60997" y1="78271" x2="60997" y2="78271"/>
                        <a14:foregroundMark x1="58076" y1="91131" x2="58076" y2="91131"/>
                        <a14:foregroundMark x1="51890" y1="88248" x2="51890" y2="88248"/>
                        <a14:foregroundMark x1="47079" y1="87361" x2="47079" y2="87361"/>
                        <a14:foregroundMark x1="40550" y1="86696" x2="40550" y2="86696"/>
                        <a14:foregroundMark x1="86082" y1="87805" x2="86082" y2="87805"/>
                        <a14:foregroundMark x1="81443" y1="89135" x2="81443" y2="89135"/>
                        <a14:foregroundMark x1="76976" y1="89579" x2="76976" y2="89579"/>
                        <a14:foregroundMark x1="72680" y1="89135" x2="72680" y2="89135"/>
                        <a14:foregroundMark x1="68385" y1="89135" x2="68385" y2="89135"/>
                        <a14:foregroundMark x1="73024" y1="80266" x2="73024" y2="80266"/>
                        <a14:foregroundMark x1="63230" y1="88692" x2="63230" y2="88692"/>
                        <a14:foregroundMark x1="72680" y1="85809" x2="72680" y2="85809"/>
                        <a14:foregroundMark x1="76976" y1="86696" x2="76976" y2="86696"/>
                        <a14:foregroundMark x1="89863" y1="88248" x2="89863" y2="88248"/>
                        <a14:foregroundMark x1="75258" y1="86696" x2="75258" y2="86696"/>
                        <a14:foregroundMark x1="76289" y1="86253" x2="76289" y2="86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03" y="1740472"/>
            <a:ext cx="2243620" cy="17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www.ecfs.eu/sites/default/files/logos-ecfs/ecfs-logo-680_2_0.png?fid=8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19" y="1876182"/>
            <a:ext cx="1842353" cy="1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7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ctrTitle" idx="4294967295"/>
          </p:nvPr>
        </p:nvSpPr>
        <p:spPr>
          <a:xfrm>
            <a:off x="1493090" y="554322"/>
            <a:ext cx="68226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35</a:t>
            </a:r>
            <a:endParaRPr sz="4800" dirty="0"/>
          </a:p>
        </p:txBody>
      </p:sp>
      <p:sp>
        <p:nvSpPr>
          <p:cNvPr id="242" name="Google Shape;242;p29"/>
          <p:cNvSpPr txBox="1">
            <a:spLocks noGrp="1"/>
          </p:cNvSpPr>
          <p:nvPr>
            <p:ph type="subTitle" idx="4294967295"/>
          </p:nvPr>
        </p:nvSpPr>
        <p:spPr>
          <a:xfrm>
            <a:off x="1493090" y="1167597"/>
            <a:ext cx="68226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/>
              <a:t>Orsz</a:t>
            </a:r>
            <a:r>
              <a:rPr lang="hu-HU" sz="2400" dirty="0" smtClean="0"/>
              <a:t>ág</a:t>
            </a:r>
            <a:endParaRPr sz="2400" dirty="0"/>
          </a:p>
        </p:txBody>
      </p:sp>
      <p:sp>
        <p:nvSpPr>
          <p:cNvPr id="243" name="Google Shape;243;p29"/>
          <p:cNvSpPr txBox="1">
            <a:spLocks noGrp="1"/>
          </p:cNvSpPr>
          <p:nvPr>
            <p:ph type="ctrTitle" idx="4294967295"/>
          </p:nvPr>
        </p:nvSpPr>
        <p:spPr>
          <a:xfrm>
            <a:off x="1493090" y="3353093"/>
            <a:ext cx="68226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40% </a:t>
            </a:r>
            <a:r>
              <a:rPr lang="en-US" sz="1800" dirty="0" smtClean="0"/>
              <a:t>dF508</a:t>
            </a:r>
            <a:r>
              <a:rPr lang="en" sz="1800" dirty="0" smtClean="0"/>
              <a:t> homoz</a:t>
            </a:r>
            <a:r>
              <a:rPr lang="hu-HU" sz="1800" dirty="0" err="1" smtClean="0"/>
              <a:t>yg</a:t>
            </a:r>
            <a:r>
              <a:rPr lang="hu-HU" sz="1800" dirty="0" smtClean="0"/>
              <a:t>.</a:t>
            </a:r>
            <a:r>
              <a:rPr lang="en" sz="1800" dirty="0" smtClean="0"/>
              <a:t/>
            </a:r>
            <a:br>
              <a:rPr lang="en" sz="1800" dirty="0" smtClean="0"/>
            </a:br>
            <a:r>
              <a:rPr lang="en" sz="1800" dirty="0" smtClean="0"/>
              <a:t>41% dF508 heteroz</a:t>
            </a:r>
            <a:r>
              <a:rPr lang="hu-HU" sz="1800" dirty="0" err="1" smtClean="0"/>
              <a:t>yg</a:t>
            </a:r>
            <a:r>
              <a:rPr lang="hu-HU" sz="1800" dirty="0" smtClean="0"/>
              <a:t>.</a:t>
            </a:r>
            <a:r>
              <a:rPr lang="en" sz="1800" dirty="0" smtClean="0"/>
              <a:t/>
            </a:r>
            <a:br>
              <a:rPr lang="en" sz="1800" dirty="0" smtClean="0"/>
            </a:br>
            <a:r>
              <a:rPr lang="en" sz="1800" dirty="0" smtClean="0"/>
              <a:t>19% egy</a:t>
            </a:r>
            <a:r>
              <a:rPr lang="hu-HU" sz="1800" dirty="0" err="1" smtClean="0"/>
              <a:t>éb</a:t>
            </a:r>
            <a:r>
              <a:rPr lang="hu-HU" sz="1800" dirty="0" smtClean="0"/>
              <a:t> mutáció</a:t>
            </a:r>
            <a:endParaRPr sz="1800" dirty="0"/>
          </a:p>
        </p:txBody>
      </p:sp>
      <p:sp>
        <p:nvSpPr>
          <p:cNvPr id="245" name="Google Shape;245;p29"/>
          <p:cNvSpPr txBox="1">
            <a:spLocks noGrp="1"/>
          </p:cNvSpPr>
          <p:nvPr>
            <p:ph type="ctrTitle" idx="4294967295"/>
          </p:nvPr>
        </p:nvSpPr>
        <p:spPr>
          <a:xfrm>
            <a:off x="1493090" y="1962447"/>
            <a:ext cx="68226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dirty="0" smtClean="0"/>
              <a:t>48,2</a:t>
            </a:r>
            <a:r>
              <a:rPr lang="en-US" sz="4800" dirty="0" smtClean="0"/>
              <a:t>04</a:t>
            </a:r>
            <a:endParaRPr sz="4800" dirty="0"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4294967295"/>
          </p:nvPr>
        </p:nvSpPr>
        <p:spPr>
          <a:xfrm>
            <a:off x="1493090" y="2625747"/>
            <a:ext cx="68226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/>
              <a:t>Beteg</a:t>
            </a:r>
            <a:endParaRPr sz="2400" dirty="0"/>
          </a:p>
        </p:txBody>
      </p:sp>
      <p:sp>
        <p:nvSpPr>
          <p:cNvPr id="248" name="Google Shape;248;p29"/>
          <p:cNvSpPr/>
          <p:nvPr/>
        </p:nvSpPr>
        <p:spPr>
          <a:xfrm>
            <a:off x="719609" y="2132001"/>
            <a:ext cx="387793" cy="408844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29"/>
          <p:cNvGrpSpPr/>
          <p:nvPr/>
        </p:nvGrpSpPr>
        <p:grpSpPr>
          <a:xfrm>
            <a:off x="647783" y="775029"/>
            <a:ext cx="459619" cy="336992"/>
            <a:chOff x="4610450" y="3703750"/>
            <a:chExt cx="453050" cy="332175"/>
          </a:xfrm>
        </p:grpSpPr>
        <p:sp>
          <p:nvSpPr>
            <p:cNvPr id="253" name="Google Shape;253;p2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3" y1="4111" x2="7113" y2="4111"/>
                        <a14:foregroundMark x1="31276" y1="5836" x2="31276" y2="5836"/>
                        <a14:foregroundMark x1="19038" y1="4775" x2="19038" y2="4775"/>
                        <a14:foregroundMark x1="19038" y1="4775" x2="19038" y2="4775"/>
                        <a14:foregroundMark x1="19979" y1="7958" x2="19979" y2="7958"/>
                        <a14:foregroundMark x1="12134" y1="42573" x2="12134" y2="42573"/>
                        <a14:foregroundMark x1="9100" y1="40053" x2="19247" y2="26393"/>
                        <a14:foregroundMark x1="7322" y1="43767" x2="6067" y2="133"/>
                        <a14:foregroundMark x1="5858" y1="928" x2="33787" y2="5968"/>
                        <a14:foregroundMark x1="33787" y1="5968" x2="10146" y2="21618"/>
                        <a14:foregroundMark x1="11820" y1="16711" x2="18410" y2="4244"/>
                        <a14:foregroundMark x1="18410" y1="4244" x2="20816" y2="7560"/>
                        <a14:foregroundMark x1="46548" y1="11936" x2="70921" y2="32891"/>
                        <a14:foregroundMark x1="80962" y1="4907" x2="54393" y2="7029"/>
                        <a14:foregroundMark x1="95816" y1="24005" x2="94351" y2="57958"/>
                        <a14:foregroundMark x1="5962" y1="34085" x2="17992" y2="65252"/>
                        <a14:foregroundMark x1="9728" y1="63793" x2="10774" y2="91379"/>
                        <a14:foregroundMark x1="48954" y1="80371" x2="75732" y2="48011"/>
                        <a14:foregroundMark x1="64644" y1="45358" x2="96339" y2="93501"/>
                        <a14:foregroundMark x1="82845" y1="94032" x2="94665" y2="76393"/>
                        <a14:foregroundMark x1="88703" y1="71883" x2="79498" y2="43501"/>
                        <a14:backgroundMark x1="418" y1="928" x2="418" y2="928"/>
                        <a14:backgroundMark x1="1151" y1="796" x2="1151" y2="796"/>
                        <a14:backgroundMark x1="1151" y1="796" x2="1151" y2="796"/>
                        <a14:backgroundMark x1="1569" y1="531" x2="1569" y2="531"/>
                        <a14:backgroundMark x1="418" y1="1857" x2="418" y2="1857"/>
                        <a14:backgroundMark x1="628" y1="98674" x2="1569" y2="99204"/>
                        <a14:backgroundMark x1="99372" y1="99469" x2="99582" y2="97878"/>
                        <a14:backgroundMark x1="98745" y1="663" x2="99268" y2="15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9221" y="384312"/>
            <a:ext cx="5092391" cy="40163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8" name="Google Shape;648;p39"/>
          <p:cNvGrpSpPr/>
          <p:nvPr/>
        </p:nvGrpSpPr>
        <p:grpSpPr>
          <a:xfrm>
            <a:off x="719609" y="3560825"/>
            <a:ext cx="451252" cy="432860"/>
            <a:chOff x="5241175" y="4959100"/>
            <a:chExt cx="539775" cy="517775"/>
          </a:xfrm>
        </p:grpSpPr>
        <p:sp>
          <p:nvSpPr>
            <p:cNvPr id="19" name="Google Shape;649;p3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50;p3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51;p3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52;p3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53;p3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54;p3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99" y="81374"/>
            <a:ext cx="5994561" cy="399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9" name="Google Shape;219;p27"/>
          <p:cNvSpPr txBox="1">
            <a:spLocks noGrp="1"/>
          </p:cNvSpPr>
          <p:nvPr>
            <p:ph type="title" idx="4294967295"/>
          </p:nvPr>
        </p:nvSpPr>
        <p:spPr>
          <a:xfrm>
            <a:off x="0" y="4077800"/>
            <a:ext cx="9144000" cy="10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Betegek száma Európa országaiban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>
            <a:spLocks noGrp="1"/>
          </p:cNvSpPr>
          <p:nvPr>
            <p:ph type="title" idx="4294967295"/>
          </p:nvPr>
        </p:nvSpPr>
        <p:spPr>
          <a:xfrm>
            <a:off x="0" y="4077800"/>
            <a:ext cx="9144000" cy="10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Number of patients in Europe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6200"/>
            <a:ext cx="6781799" cy="4732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38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53" b="97269" l="4043" r="95745">
                        <a14:foregroundMark x1="15532" y1="38025" x2="38936" y2="28361"/>
                        <a14:foregroundMark x1="53191" y1="40126" x2="68085" y2="25420"/>
                        <a14:foregroundMark x1="70213" y1="26891" x2="75319" y2="401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0606" y="698309"/>
            <a:ext cx="1781006" cy="1803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Google Shape;936;p30"/>
          <p:cNvSpPr txBox="1">
            <a:spLocks/>
          </p:cNvSpPr>
          <p:nvPr/>
        </p:nvSpPr>
        <p:spPr>
          <a:xfrm>
            <a:off x="1568560" y="219981"/>
            <a:ext cx="1516450" cy="63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hu-HU" sz="3600" dirty="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2013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1324" y="1337200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54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lang="hu-HU" b="1" dirty="0" smtClean="0">
                <a:solidFill>
                  <a:srgbClr val="FFFF00"/>
                </a:solidFill>
              </a:rPr>
              <a:t>3%</a:t>
            </a:r>
            <a:r>
              <a:rPr lang="en-US" b="1" dirty="0" smtClean="0">
                <a:solidFill>
                  <a:srgbClr val="FFFF00"/>
                </a:solidFill>
              </a:rPr>
              <a:t>   </a:t>
            </a:r>
            <a:r>
              <a:rPr lang="hu-HU" b="1" dirty="0" smtClean="0">
                <a:solidFill>
                  <a:srgbClr val="FFFF00"/>
                </a:solidFill>
              </a:rPr>
              <a:t>45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lang="hu-HU" b="1" dirty="0" smtClean="0">
                <a:solidFill>
                  <a:srgbClr val="FFFF00"/>
                </a:solidFill>
              </a:rPr>
              <a:t>7</a:t>
            </a:r>
            <a:r>
              <a:rPr lang="hu-HU" b="1" dirty="0">
                <a:solidFill>
                  <a:srgbClr val="FFFF00"/>
                </a:solidFill>
              </a:rPr>
              <a:t>%</a:t>
            </a:r>
          </a:p>
        </p:txBody>
      </p:sp>
      <p:sp>
        <p:nvSpPr>
          <p:cNvPr id="9" name="Rectangle 8"/>
          <p:cNvSpPr/>
          <p:nvPr/>
        </p:nvSpPr>
        <p:spPr>
          <a:xfrm>
            <a:off x="8182917" y="4875489"/>
            <a:ext cx="9460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rgbClr val="FFFF00"/>
                </a:solidFill>
              </a:rPr>
              <a:t>*Magyar </a:t>
            </a:r>
            <a:r>
              <a:rPr lang="en-US" sz="800" b="1" dirty="0" err="1" smtClean="0">
                <a:solidFill>
                  <a:srgbClr val="FFFF00"/>
                </a:solidFill>
              </a:rPr>
              <a:t>adatok</a:t>
            </a:r>
            <a:endParaRPr lang="hu-HU" sz="800" b="1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96" b="95054" l="1499" r="98287">
                        <a14:foregroundMark x1="17131" y1="25806" x2="39186" y2="29032"/>
                        <a14:foregroundMark x1="53105" y1="31398" x2="67880" y2="26667"/>
                        <a14:foregroundMark x1="73233" y1="24731" x2="74304" y2="344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3884" y="762217"/>
            <a:ext cx="1795136" cy="1787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Google Shape;936;p30"/>
          <p:cNvSpPr txBox="1">
            <a:spLocks/>
          </p:cNvSpPr>
          <p:nvPr/>
        </p:nvSpPr>
        <p:spPr>
          <a:xfrm>
            <a:off x="3636521" y="219981"/>
            <a:ext cx="1273084" cy="63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hu-HU" sz="3600" dirty="0">
                <a:latin typeface="IBM Plex Sans Condensed SemiBold"/>
                <a:ea typeface="IBM Plex Sans Condensed SemiBold"/>
                <a:cs typeface="IBM Plex Sans Condensed SemiBold"/>
              </a:rPr>
              <a:t>2014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64047" y="1337200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55</a:t>
            </a:r>
            <a:r>
              <a:rPr lang="en-US" b="1" dirty="0" smtClean="0">
                <a:solidFill>
                  <a:srgbClr val="FFFF00"/>
                </a:solidFill>
              </a:rPr>
              <a:t>.0</a:t>
            </a:r>
            <a:r>
              <a:rPr lang="hu-HU" b="1" dirty="0" smtClean="0">
                <a:solidFill>
                  <a:srgbClr val="FFFF00"/>
                </a:solidFill>
              </a:rPr>
              <a:t>%</a:t>
            </a:r>
            <a:r>
              <a:rPr lang="en-US" b="1" dirty="0" smtClean="0">
                <a:solidFill>
                  <a:srgbClr val="FFFF00"/>
                </a:solidFill>
              </a:rPr>
              <a:t>   </a:t>
            </a:r>
            <a:r>
              <a:rPr lang="hu-HU" b="1" dirty="0" smtClean="0">
                <a:solidFill>
                  <a:srgbClr val="FFFF00"/>
                </a:solidFill>
              </a:rPr>
              <a:t>45</a:t>
            </a:r>
            <a:r>
              <a:rPr lang="en-US" b="1" dirty="0" smtClean="0">
                <a:solidFill>
                  <a:srgbClr val="FFFF00"/>
                </a:solidFill>
              </a:rPr>
              <a:t>.0</a:t>
            </a:r>
            <a:r>
              <a:rPr lang="hu-HU" b="1" dirty="0" smtClean="0">
                <a:solidFill>
                  <a:srgbClr val="FFFF00"/>
                </a:solidFill>
              </a:rPr>
              <a:t>%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9" b="100000" l="1519" r="98228">
                        <a14:foregroundMark x1="13671" y1="24557" x2="40759" y2="30633"/>
                        <a14:foregroundMark x1="50886" y1="25063" x2="82532" y2="30633"/>
                        <a14:foregroundMark x1="14177" y1="32658" x2="27342" y2="25063"/>
                        <a14:foregroundMark x1="59494" y1="14430" x2="63038" y2="23797"/>
                        <a14:foregroundMark x1="77722" y1="29873" x2="81266" y2="23038"/>
                        <a14:foregroundMark x1="51392" y1="29367" x2="69620" y2="329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2610" y="825524"/>
            <a:ext cx="1714698" cy="1714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Google Shape;936;p30"/>
          <p:cNvSpPr txBox="1">
            <a:spLocks/>
          </p:cNvSpPr>
          <p:nvPr/>
        </p:nvSpPr>
        <p:spPr>
          <a:xfrm>
            <a:off x="5596451" y="219981"/>
            <a:ext cx="1258973" cy="63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hu-HU" sz="3600" dirty="0">
                <a:latin typeface="IBM Plex Sans Condensed SemiBold"/>
                <a:ea typeface="IBM Plex Sans Condensed SemiBold"/>
                <a:cs typeface="IBM Plex Sans Condensed SemiBold"/>
              </a:rPr>
              <a:t>2015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2514" y="1375096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5</a:t>
            </a:r>
            <a:r>
              <a:rPr lang="en-US" b="1" dirty="0" smtClean="0">
                <a:solidFill>
                  <a:srgbClr val="FFFF00"/>
                </a:solidFill>
              </a:rPr>
              <a:t>7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r>
              <a:rPr lang="en-US" b="1" dirty="0" smtClean="0">
                <a:solidFill>
                  <a:srgbClr val="FFFF00"/>
                </a:solidFill>
              </a:rPr>
              <a:t>0</a:t>
            </a:r>
            <a:r>
              <a:rPr lang="hu-HU" b="1" dirty="0" smtClean="0">
                <a:solidFill>
                  <a:srgbClr val="FFFF00"/>
                </a:solidFill>
              </a:rPr>
              <a:t>%</a:t>
            </a:r>
            <a:r>
              <a:rPr lang="en-US" b="1" dirty="0" smtClean="0">
                <a:solidFill>
                  <a:srgbClr val="FFFF00"/>
                </a:solidFill>
              </a:rPr>
              <a:t>   </a:t>
            </a:r>
            <a:r>
              <a:rPr lang="hu-HU" b="1" dirty="0" smtClean="0">
                <a:solidFill>
                  <a:srgbClr val="FFFF00"/>
                </a:solidFill>
              </a:rPr>
              <a:t>4</a:t>
            </a:r>
            <a:r>
              <a:rPr lang="en-US" b="1" dirty="0" smtClean="0">
                <a:solidFill>
                  <a:srgbClr val="FFFF00"/>
                </a:solidFill>
              </a:rPr>
              <a:t>3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r>
              <a:rPr lang="en-US" b="1" dirty="0" smtClean="0">
                <a:solidFill>
                  <a:srgbClr val="FFFF00"/>
                </a:solidFill>
              </a:rPr>
              <a:t>0</a:t>
            </a:r>
            <a:r>
              <a:rPr lang="hu-HU" b="1" dirty="0" smtClean="0">
                <a:solidFill>
                  <a:srgbClr val="FFFF00"/>
                </a:solidFill>
              </a:rPr>
              <a:t>%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4" b="97988" l="2414" r="100000">
                        <a14:foregroundMark x1="15091" y1="23139" x2="47485" y2="35010"/>
                        <a14:foregroundMark x1="15091" y1="36016" x2="45272" y2="14889"/>
                        <a14:foregroundMark x1="29980" y1="17103" x2="47887" y2="35010"/>
                        <a14:foregroundMark x1="52113" y1="25151" x2="87928" y2="29779"/>
                        <a14:foregroundMark x1="56137" y1="12877" x2="59155" y2="30785"/>
                        <a14:foregroundMark x1="48893" y1="18109" x2="85714" y2="21127"/>
                        <a14:foregroundMark x1="17304" y1="78873" x2="83702" y2="59557"/>
                        <a14:foregroundMark x1="14085" y1="73239" x2="78672" y2="82093"/>
                        <a14:foregroundMark x1="65392" y1="93360" x2="26962" y2="78873"/>
                        <a14:foregroundMark x1="14688" y1="69819" x2="92958" y2="68209"/>
                        <a14:foregroundMark x1="62777" y1="54930" x2="72435" y2="73843"/>
                        <a14:foregroundMark x1="48893" y1="64185" x2="86922" y2="59960"/>
                        <a14:foregroundMark x1="65392" y1="49698" x2="82294" y2="75453"/>
                        <a14:foregroundMark x1="81690" y1="77465" x2="51509" y2="72837"/>
                        <a14:foregroundMark x1="43863" y1="82093" x2="15091" y2="82093"/>
                        <a14:foregroundMark x1="14688" y1="75453" x2="39235" y2="89135"/>
                        <a14:foregroundMark x1="17304" y1="87726" x2="74447" y2="87726"/>
                        <a14:foregroundMark x1="67404" y1="90744" x2="27364" y2="90744"/>
                        <a14:foregroundMark x1="76660" y1="38431" x2="64789" y2="23742"/>
                        <a14:foregroundMark x1="11670" y1="28773" x2="35614" y2="283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2999" y="824173"/>
            <a:ext cx="1736285" cy="1736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Google Shape;936;p30"/>
          <p:cNvSpPr txBox="1">
            <a:spLocks/>
          </p:cNvSpPr>
          <p:nvPr/>
        </p:nvSpPr>
        <p:spPr>
          <a:xfrm>
            <a:off x="7564873" y="219981"/>
            <a:ext cx="1301773" cy="63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hu-HU" sz="3600" dirty="0">
                <a:latin typeface="IBM Plex Sans Condensed SemiBold"/>
                <a:ea typeface="IBM Plex Sans Condensed SemiBold"/>
                <a:cs typeface="IBM Plex Sans Condensed SemiBold"/>
              </a:rPr>
              <a:t>2016</a:t>
            </a:r>
            <a:endParaRPr lang="en" sz="3600" dirty="0">
              <a:latin typeface="IBM Plex Sans Condensed SemiBold"/>
              <a:ea typeface="IBM Plex Sans Condensed SemiBold"/>
              <a:cs typeface="IBM Plex Sans Condensed SemiBol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86116" y="1401887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5</a:t>
            </a:r>
            <a:r>
              <a:rPr lang="en-US" b="1" dirty="0" smtClean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r>
              <a:rPr lang="en-US" b="1" dirty="0" smtClean="0">
                <a:solidFill>
                  <a:srgbClr val="FFFF00"/>
                </a:solidFill>
              </a:rPr>
              <a:t>7</a:t>
            </a:r>
            <a:r>
              <a:rPr lang="hu-HU" b="1" dirty="0" smtClean="0">
                <a:solidFill>
                  <a:srgbClr val="FFFF00"/>
                </a:solidFill>
              </a:rPr>
              <a:t>%</a:t>
            </a:r>
            <a:r>
              <a:rPr lang="en-US" b="1" dirty="0" smtClean="0">
                <a:solidFill>
                  <a:srgbClr val="FFFF00"/>
                </a:solidFill>
              </a:rPr>
              <a:t>   </a:t>
            </a:r>
            <a:r>
              <a:rPr lang="hu-HU" b="1" dirty="0" smtClean="0">
                <a:solidFill>
                  <a:srgbClr val="FFFF00"/>
                </a:solidFill>
              </a:rPr>
              <a:t>4</a:t>
            </a:r>
            <a:r>
              <a:rPr lang="en-US" b="1" dirty="0" smtClean="0">
                <a:solidFill>
                  <a:srgbClr val="FFFF00"/>
                </a:solidFill>
              </a:rPr>
              <a:t>7.3</a:t>
            </a:r>
            <a:r>
              <a:rPr lang="hu-HU" b="1" dirty="0" smtClean="0">
                <a:solidFill>
                  <a:srgbClr val="FFFF00"/>
                </a:solidFill>
              </a:rPr>
              <a:t>%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18" b="99338" l="4559" r="96657">
                        <a14:backgroundMark x1="3343" y1="2318" x2="1520" y2="4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7161" y="3113601"/>
            <a:ext cx="2053364" cy="188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Google Shape;936;p30"/>
          <p:cNvSpPr txBox="1">
            <a:spLocks/>
          </p:cNvSpPr>
          <p:nvPr/>
        </p:nvSpPr>
        <p:spPr>
          <a:xfrm>
            <a:off x="4339009" y="2598558"/>
            <a:ext cx="1353131" cy="63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hu-HU" sz="3600" dirty="0">
                <a:latin typeface="IBM Plex Sans Condensed SemiBold"/>
                <a:ea typeface="IBM Plex Sans Condensed SemiBold"/>
                <a:cs typeface="IBM Plex Sans Condensed SemiBold"/>
              </a:rPr>
              <a:t>201</a:t>
            </a:r>
            <a:r>
              <a:rPr lang="en-US" sz="3600" dirty="0">
                <a:latin typeface="IBM Plex Sans Condensed SemiBold"/>
                <a:ea typeface="IBM Plex Sans Condensed SemiBold"/>
                <a:cs typeface="IBM Plex Sans Condensed SemiBold"/>
              </a:rPr>
              <a:t>7</a:t>
            </a:r>
            <a:endParaRPr lang="en" sz="3600" dirty="0">
              <a:latin typeface="IBM Plex Sans Condensed SemiBold"/>
              <a:ea typeface="IBM Plex Sans Condensed SemiBold"/>
              <a:cs typeface="IBM Plex Sans Condensed SemiBol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3172" y="3737252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52.6</a:t>
            </a:r>
            <a:r>
              <a:rPr lang="hu-HU" b="1" dirty="0" smtClean="0">
                <a:solidFill>
                  <a:srgbClr val="FFFF00"/>
                </a:solidFill>
              </a:rPr>
              <a:t>%</a:t>
            </a:r>
            <a:r>
              <a:rPr lang="en-US" b="1" smtClean="0">
                <a:solidFill>
                  <a:srgbClr val="FFFF00"/>
                </a:solidFill>
              </a:rPr>
              <a:t>   47.4</a:t>
            </a:r>
            <a:r>
              <a:rPr lang="hu-HU" b="1" dirty="0" smtClean="0">
                <a:solidFill>
                  <a:srgbClr val="FFFF00"/>
                </a:solidFill>
              </a:rPr>
              <a:t>%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11" y="1337200"/>
            <a:ext cx="12416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200" b="1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GYERMEK </a:t>
            </a:r>
            <a:r>
              <a:rPr lang="hu-HU" sz="1200" b="1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ÉS FELNŐTT BETEGEK ARÁNYA</a:t>
            </a:r>
            <a:endParaRPr lang="en-US" sz="1200" b="1" dirty="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hu-HU" dirty="0">
              <a:solidFill>
                <a:srgbClr val="FFFFFF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u-HU" sz="1200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</a:rPr>
              <a:t>A </a:t>
            </a:r>
            <a:r>
              <a:rPr lang="hu-HU" sz="1200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gyermek</a:t>
            </a:r>
            <a:r>
              <a:rPr lang="hu-HU" sz="1200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</a:rPr>
              <a:t>, illetve felnőtt betegek aránya az európai regiszterben az utóbbi </a:t>
            </a:r>
            <a:r>
              <a:rPr lang="hu-HU" sz="1200" dirty="0" smtClean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</a:rPr>
              <a:t>években, összehasonítva a magyar arányokkal</a:t>
            </a:r>
            <a:endParaRPr lang="en-US" sz="1200" dirty="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</a:endParaRPr>
          </a:p>
        </p:txBody>
      </p:sp>
      <p:sp>
        <p:nvSpPr>
          <p:cNvPr id="25" name="Google Shape;511;p39"/>
          <p:cNvSpPr/>
          <p:nvPr/>
        </p:nvSpPr>
        <p:spPr>
          <a:xfrm>
            <a:off x="330095" y="396155"/>
            <a:ext cx="612935" cy="571585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wnload-Hungary-Flag-PNG-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04" y="-8226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" name="Google Shape;231;p28"/>
          <p:cNvSpPr txBox="1">
            <a:spLocks noGrp="1"/>
          </p:cNvSpPr>
          <p:nvPr>
            <p:ph type="ctrTitle" idx="4294967295"/>
          </p:nvPr>
        </p:nvSpPr>
        <p:spPr>
          <a:xfrm>
            <a:off x="653104" y="283427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600" dirty="0" smtClean="0"/>
              <a:t>523</a:t>
            </a:r>
            <a:endParaRPr sz="9600" dirty="0"/>
          </a:p>
        </p:txBody>
      </p:sp>
      <p:sp>
        <p:nvSpPr>
          <p:cNvPr id="232" name="Google Shape;232;p28"/>
          <p:cNvSpPr txBox="1">
            <a:spLocks noGrp="1"/>
          </p:cNvSpPr>
          <p:nvPr>
            <p:ph type="subTitle" idx="4294967295"/>
          </p:nvPr>
        </p:nvSpPr>
        <p:spPr>
          <a:xfrm>
            <a:off x="2474843" y="4211551"/>
            <a:ext cx="3786809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dirty="0" smtClean="0"/>
              <a:t>Regisztrált beteg található a magyar adatbázisban</a:t>
            </a:r>
            <a:endParaRPr dirty="0"/>
          </a:p>
        </p:txBody>
      </p:sp>
      <p:grpSp>
        <p:nvGrpSpPr>
          <p:cNvPr id="8" name="Google Shape;514;p39"/>
          <p:cNvGrpSpPr/>
          <p:nvPr/>
        </p:nvGrpSpPr>
        <p:grpSpPr>
          <a:xfrm>
            <a:off x="2872408" y="3115037"/>
            <a:ext cx="427383" cy="851782"/>
            <a:chOff x="3386850" y="2264625"/>
            <a:chExt cx="203950" cy="509250"/>
          </a:xfrm>
        </p:grpSpPr>
        <p:sp>
          <p:nvSpPr>
            <p:cNvPr id="9" name="Google Shape;515;p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6;p3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83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body" idx="1"/>
          </p:nvPr>
        </p:nvSpPr>
        <p:spPr>
          <a:xfrm>
            <a:off x="457200" y="4078501"/>
            <a:ext cx="8229600" cy="106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000" b="1" dirty="0"/>
              <a:t>Nemek és életkorok </a:t>
            </a:r>
            <a:r>
              <a:rPr lang="hu-HU" sz="2000" b="1" dirty="0" smtClean="0"/>
              <a:t>eloszlása </a:t>
            </a:r>
            <a:br>
              <a:rPr lang="hu-HU" sz="2000" b="1" dirty="0" smtClean="0"/>
            </a:br>
            <a:r>
              <a:rPr lang="hu-HU" sz="2000" b="1" dirty="0" smtClean="0"/>
              <a:t>2</a:t>
            </a:r>
            <a:r>
              <a:rPr lang="en-US" sz="2000" b="1" dirty="0"/>
              <a:t>018</a:t>
            </a:r>
            <a:endParaRPr sz="20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101277"/>
              </p:ext>
            </p:extLst>
          </p:nvPr>
        </p:nvGraphicFramePr>
        <p:xfrm>
          <a:off x="291548" y="634601"/>
          <a:ext cx="4936435" cy="323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oogle Shape;242;p29"/>
          <p:cNvSpPr txBox="1">
            <a:spLocks/>
          </p:cNvSpPr>
          <p:nvPr/>
        </p:nvSpPr>
        <p:spPr>
          <a:xfrm>
            <a:off x="5455686" y="152571"/>
            <a:ext cx="3478602" cy="96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indent="0">
              <a:buFont typeface="IBM Plex Sans Condensed"/>
              <a:buNone/>
            </a:pPr>
            <a:r>
              <a:rPr lang="hu-HU" sz="2400" dirty="0"/>
              <a:t> </a:t>
            </a:r>
            <a:r>
              <a:rPr lang="hu-HU" sz="4800" b="1" dirty="0" smtClean="0"/>
              <a:t>249</a:t>
            </a:r>
            <a:r>
              <a:rPr lang="hu-HU" sz="2400" dirty="0" smtClean="0"/>
              <a:t> </a:t>
            </a:r>
            <a:r>
              <a:rPr lang="hu-HU" sz="2400" dirty="0" smtClean="0"/>
              <a:t>nő     </a:t>
            </a:r>
            <a:r>
              <a:rPr lang="hu-HU" sz="4800" b="1" dirty="0" smtClean="0"/>
              <a:t>18,5</a:t>
            </a:r>
            <a:r>
              <a:rPr lang="hu-HU" sz="2400" dirty="0" smtClean="0"/>
              <a:t> év</a:t>
            </a:r>
            <a:endParaRPr lang="en-US" sz="2400" dirty="0"/>
          </a:p>
        </p:txBody>
      </p:sp>
      <p:sp>
        <p:nvSpPr>
          <p:cNvPr id="14" name="Google Shape;242;p29"/>
          <p:cNvSpPr txBox="1">
            <a:spLocks/>
          </p:cNvSpPr>
          <p:nvPr/>
        </p:nvSpPr>
        <p:spPr>
          <a:xfrm>
            <a:off x="5455686" y="966470"/>
            <a:ext cx="3478602" cy="96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indent="0">
              <a:buFont typeface="IBM Plex Sans Condensed"/>
              <a:buNone/>
            </a:pPr>
            <a:r>
              <a:rPr lang="hu-HU" sz="2400" dirty="0"/>
              <a:t> </a:t>
            </a:r>
            <a:r>
              <a:rPr lang="hu-HU" sz="4800" b="1" dirty="0" smtClean="0"/>
              <a:t>274</a:t>
            </a:r>
            <a:r>
              <a:rPr lang="hu-HU" sz="2400" dirty="0" smtClean="0"/>
              <a:t> férfi  </a:t>
            </a:r>
            <a:r>
              <a:rPr lang="hu-HU" sz="4800" b="1" dirty="0" smtClean="0"/>
              <a:t>2</a:t>
            </a:r>
            <a:r>
              <a:rPr lang="en-US" sz="4800" b="1" dirty="0" smtClean="0"/>
              <a:t>0</a:t>
            </a:r>
            <a:r>
              <a:rPr lang="hu-HU" sz="4800" b="1" dirty="0" smtClean="0"/>
              <a:t>,</a:t>
            </a:r>
            <a:r>
              <a:rPr lang="en-US" sz="4800" b="1" dirty="0" smtClean="0"/>
              <a:t>2</a:t>
            </a:r>
            <a:r>
              <a:rPr lang="hu-HU" sz="2400" dirty="0" smtClean="0"/>
              <a:t> év</a:t>
            </a:r>
            <a:endParaRPr lang="en-US" sz="2400" dirty="0"/>
          </a:p>
        </p:txBody>
      </p:sp>
      <p:sp>
        <p:nvSpPr>
          <p:cNvPr id="9" name="Google Shape;242;p29"/>
          <p:cNvSpPr txBox="1">
            <a:spLocks/>
          </p:cNvSpPr>
          <p:nvPr/>
        </p:nvSpPr>
        <p:spPr>
          <a:xfrm>
            <a:off x="6091744" y="2412788"/>
            <a:ext cx="2206486" cy="96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indent="0">
              <a:buFont typeface="IBM Plex Sans Condensed"/>
              <a:buNone/>
            </a:pPr>
            <a:r>
              <a:rPr lang="hu-HU" sz="6600" b="1" dirty="0" smtClean="0"/>
              <a:t>19,4</a:t>
            </a:r>
            <a:r>
              <a:rPr lang="hu-HU" sz="3200" dirty="0" smtClean="0"/>
              <a:t> év</a:t>
            </a:r>
            <a:br>
              <a:rPr lang="hu-HU" sz="3200" dirty="0" smtClean="0"/>
            </a:br>
            <a:r>
              <a:rPr lang="hu-HU" sz="3200" dirty="0" smtClean="0"/>
              <a:t>átlagéletkor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body" idx="1"/>
          </p:nvPr>
        </p:nvSpPr>
        <p:spPr>
          <a:xfrm>
            <a:off x="457200" y="4414175"/>
            <a:ext cx="8229600" cy="7293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000" b="1" dirty="0" smtClean="0"/>
              <a:t>Betegek létszámának alakulása az elmúlt években</a:t>
            </a:r>
            <a:endParaRPr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910064"/>
              </p:ext>
            </p:extLst>
          </p:nvPr>
        </p:nvGraphicFramePr>
        <p:xfrm>
          <a:off x="202715" y="212035"/>
          <a:ext cx="8826569" cy="420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5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212</Words>
  <Application>Microsoft Office PowerPoint</Application>
  <PresentationFormat>On-screen Show (16:9)</PresentationFormat>
  <Paragraphs>76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Titillium Web ExtraLight</vt:lpstr>
      <vt:lpstr>Titillium Web</vt:lpstr>
      <vt:lpstr>Arial</vt:lpstr>
      <vt:lpstr>IBM Plex Sans Condensed SemiBold</vt:lpstr>
      <vt:lpstr>IBM Plex Sans Condensed</vt:lpstr>
      <vt:lpstr>Open Sans Light</vt:lpstr>
      <vt:lpstr>Edgar template</vt:lpstr>
      <vt:lpstr>Magyar CF Regiszter 2018</vt:lpstr>
      <vt:lpstr>Bemutatkozás</vt:lpstr>
      <vt:lpstr>35</vt:lpstr>
      <vt:lpstr>Betegek száma Európa országaiban</vt:lpstr>
      <vt:lpstr>Number of patients in Europe</vt:lpstr>
      <vt:lpstr>PowerPoint Presentation</vt:lpstr>
      <vt:lpstr>523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2008 vs 2018 Korfa</vt:lpstr>
      <vt:lpstr>PowerPoint Presentation</vt:lpstr>
      <vt:lpstr>Betegek száma ellátóhelyeik szerint</vt:lpstr>
      <vt:lpstr>PowerPoint Presentation</vt:lpstr>
      <vt:lpstr>PowerPoint Presentation</vt:lpstr>
      <vt:lpstr>PowerPoint Presentation</vt:lpstr>
      <vt:lpstr>PowerPoint Presentation</vt:lpstr>
      <vt:lpstr>210 beteg</vt:lpstr>
      <vt:lpstr>PowerPoint Presentation</vt:lpstr>
      <vt:lpstr>PowerPoint Presentation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CF Regiszter 2019</dc:title>
  <cp:lastModifiedBy>Géza Marsal</cp:lastModifiedBy>
  <cp:revision>66</cp:revision>
  <dcterms:modified xsi:type="dcterms:W3CDTF">2020-01-02T12:27:14Z</dcterms:modified>
</cp:coreProperties>
</file>