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4"/>
  </p:notesMasterIdLst>
  <p:sldIdLst>
    <p:sldId id="256" r:id="rId2"/>
    <p:sldId id="258" r:id="rId3"/>
    <p:sldId id="274" r:id="rId4"/>
    <p:sldId id="307" r:id="rId5"/>
    <p:sldId id="271" r:id="rId6"/>
    <p:sldId id="283" r:id="rId7"/>
    <p:sldId id="292" r:id="rId8"/>
    <p:sldId id="291" r:id="rId9"/>
    <p:sldId id="290" r:id="rId10"/>
    <p:sldId id="294" r:id="rId11"/>
    <p:sldId id="295" r:id="rId12"/>
    <p:sldId id="296" r:id="rId13"/>
    <p:sldId id="293" r:id="rId14"/>
    <p:sldId id="299" r:id="rId15"/>
    <p:sldId id="297" r:id="rId16"/>
    <p:sldId id="302" r:id="rId17"/>
    <p:sldId id="304" r:id="rId18"/>
    <p:sldId id="305" r:id="rId19"/>
    <p:sldId id="306" r:id="rId20"/>
    <p:sldId id="303" r:id="rId21"/>
    <p:sldId id="298" r:id="rId22"/>
    <p:sldId id="278" r:id="rId23"/>
  </p:sldIdLst>
  <p:sldSz cx="9144000" cy="5143500" type="screen16x9"/>
  <p:notesSz cx="6858000" cy="9144000"/>
  <p:embeddedFontLst>
    <p:embeddedFont>
      <p:font typeface="Titillium Web ExtraLight" panose="020B0604020202020204" charset="0"/>
      <p:regular r:id="rId25"/>
      <p:bold r:id="rId26"/>
      <p:italic r:id="rId27"/>
      <p:boldItalic r:id="rId28"/>
    </p:embeddedFont>
    <p:embeddedFont>
      <p:font typeface="Titillium Web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AFD7F4-53D7-4DBD-85F7-807E2C58378D}">
  <a:tblStyle styleId="{0FAFD7F4-53D7-4DBD-85F7-807E2C5837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SAL%20Geza\Desktop\Book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SAL%20Geza\Desktop\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SAL%20Geza\Desktop\Book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SAL%20Geza\Desktop\Book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SAL%20Geza\Desktop\Book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SAL%20Geza\Desktop\Book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SAL%20Geza\Desktop\Book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Férfi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0"/>
                  <c:y val="-2.741758712280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2A-4C49-B9ED-44928E731C7F}"/>
                </c:ext>
              </c:extLst>
            </c:dLbl>
            <c:dLbl>
              <c:idx val="6"/>
              <c:layout>
                <c:manualLayout>
                  <c:x val="-1.0826951592568175E-16"/>
                  <c:y val="3.960318139960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2A-4C49-B9ED-44928E731C7F}"/>
                </c:ext>
              </c:extLst>
            </c:dLbl>
            <c:dLbl>
              <c:idx val="7"/>
              <c:layout>
                <c:manualLayout>
                  <c:x val="1.4764195454232099E-3"/>
                  <c:y val="-3.960318139960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92A-4C49-B9ED-44928E731C7F}"/>
                </c:ext>
              </c:extLst>
            </c:dLbl>
            <c:dLbl>
              <c:idx val="8"/>
              <c:layout>
                <c:manualLayout>
                  <c:x val="1.476419545423199E-2"/>
                  <c:y val="-3.960318139960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2A-4C49-B9ED-44928E731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Sheet2!$B$2:$B$11</c:f>
              <c:numCache>
                <c:formatCode>General</c:formatCode>
                <c:ptCount val="10"/>
                <c:pt idx="0">
                  <c:v>119</c:v>
                </c:pt>
                <c:pt idx="1">
                  <c:v>127</c:v>
                </c:pt>
                <c:pt idx="2">
                  <c:v>141</c:v>
                </c:pt>
                <c:pt idx="3">
                  <c:v>151</c:v>
                </c:pt>
                <c:pt idx="4">
                  <c:v>146</c:v>
                </c:pt>
                <c:pt idx="5">
                  <c:v>153</c:v>
                </c:pt>
                <c:pt idx="6">
                  <c:v>148</c:v>
                </c:pt>
                <c:pt idx="7">
                  <c:v>141</c:v>
                </c:pt>
                <c:pt idx="8">
                  <c:v>144</c:v>
                </c:pt>
                <c:pt idx="9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05-473A-BEDE-339B389C9194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Fiú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4.4292586362696292E-3"/>
                  <c:y val="-4.2649579968802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2A-4C49-B9ED-44928E731C7F}"/>
                </c:ext>
              </c:extLst>
            </c:dLbl>
            <c:dLbl>
              <c:idx val="6"/>
              <c:layout>
                <c:manualLayout>
                  <c:x val="8.8585172725392583E-3"/>
                  <c:y val="-4.5695978538002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2A-4C49-B9ED-44928E731C7F}"/>
                </c:ext>
              </c:extLst>
            </c:dLbl>
            <c:dLbl>
              <c:idx val="7"/>
              <c:layout>
                <c:manualLayout>
                  <c:x val="4.4292586362696292E-3"/>
                  <c:y val="-7.00671670916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2A-4C49-B9ED-44928E731C7F}"/>
                </c:ext>
              </c:extLst>
            </c:dLbl>
            <c:dLbl>
              <c:idx val="8"/>
              <c:layout>
                <c:manualLayout>
                  <c:x val="-1.4764195454233181E-3"/>
                  <c:y val="-0.10662394992200502"/>
                </c:manualLayout>
              </c:layout>
              <c:tx>
                <c:rich>
                  <a:bodyPr/>
                  <a:lstStyle/>
                  <a:p>
                    <a:fld id="{D07986C5-7605-4950-84AD-04DB99F260CD}" type="VALUE">
                      <a:rPr lang="en-US" b="0"/>
                      <a:pPr/>
                      <a:t>[VALUE]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92A-4C49-B9ED-44928E731C7F}"/>
                </c:ext>
              </c:extLst>
            </c:dLbl>
            <c:dLbl>
              <c:idx val="9"/>
              <c:layout>
                <c:manualLayout>
                  <c:x val="-2.9528390908465279E-3"/>
                  <c:y val="4.5695978538002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2A-4C49-B9ED-44928E731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Sheet2!$C$2:$C$11</c:f>
              <c:numCache>
                <c:formatCode>General</c:formatCode>
                <c:ptCount val="10"/>
                <c:pt idx="0">
                  <c:v>183</c:v>
                </c:pt>
                <c:pt idx="1">
                  <c:v>176</c:v>
                </c:pt>
                <c:pt idx="2">
                  <c:v>176</c:v>
                </c:pt>
                <c:pt idx="3">
                  <c:v>175</c:v>
                </c:pt>
                <c:pt idx="4">
                  <c:v>170</c:v>
                </c:pt>
                <c:pt idx="5">
                  <c:v>166</c:v>
                </c:pt>
                <c:pt idx="6">
                  <c:v>159</c:v>
                </c:pt>
                <c:pt idx="7">
                  <c:v>161</c:v>
                </c:pt>
                <c:pt idx="8">
                  <c:v>142</c:v>
                </c:pt>
                <c:pt idx="9">
                  <c:v>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05-473A-BEDE-339B389C9194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Nő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92D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Sheet2!$D$2:$D$11</c:f>
              <c:numCache>
                <c:formatCode>General</c:formatCode>
                <c:ptCount val="10"/>
                <c:pt idx="0">
                  <c:v>71</c:v>
                </c:pt>
                <c:pt idx="1">
                  <c:v>75</c:v>
                </c:pt>
                <c:pt idx="2">
                  <c:v>90</c:v>
                </c:pt>
                <c:pt idx="3">
                  <c:v>101</c:v>
                </c:pt>
                <c:pt idx="4">
                  <c:v>102</c:v>
                </c:pt>
                <c:pt idx="5">
                  <c:v>111</c:v>
                </c:pt>
                <c:pt idx="6">
                  <c:v>107</c:v>
                </c:pt>
                <c:pt idx="7">
                  <c:v>103</c:v>
                </c:pt>
                <c:pt idx="8">
                  <c:v>106</c:v>
                </c:pt>
                <c:pt idx="9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05-473A-BEDE-339B389C9194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Leány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1.4764195454232099E-3"/>
                  <c:y val="3.6556782830401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2A-4C49-B9ED-44928E731C7F}"/>
                </c:ext>
              </c:extLst>
            </c:dLbl>
            <c:dLbl>
              <c:idx val="6"/>
              <c:layout>
                <c:manualLayout>
                  <c:x val="2.2146293181348149E-2"/>
                  <c:y val="6.0927971384002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2A-4C49-B9ED-44928E731C7F}"/>
                </c:ext>
              </c:extLst>
            </c:dLbl>
            <c:dLbl>
              <c:idx val="7"/>
              <c:layout>
                <c:manualLayout>
                  <c:x val="1.033493681796247E-2"/>
                  <c:y val="-2.437118855360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2A-4C49-B9ED-44928E731C7F}"/>
                </c:ext>
              </c:extLst>
            </c:dLbl>
            <c:dLbl>
              <c:idx val="8"/>
              <c:layout>
                <c:manualLayout>
                  <c:x val="0"/>
                  <c:y val="3.655678283040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2A-4C49-B9ED-44928E731C7F}"/>
                </c:ext>
              </c:extLst>
            </c:dLbl>
            <c:dLbl>
              <c:idx val="9"/>
              <c:layout>
                <c:manualLayout>
                  <c:x val="-2.9528390908465279E-3"/>
                  <c:y val="-4.2649579968801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2A-4C49-B9ED-44928E731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Sheet2!$E$2:$E$11</c:f>
              <c:numCache>
                <c:formatCode>General</c:formatCode>
                <c:ptCount val="10"/>
                <c:pt idx="0">
                  <c:v>174</c:v>
                </c:pt>
                <c:pt idx="1">
                  <c:v>168</c:v>
                </c:pt>
                <c:pt idx="2">
                  <c:v>166</c:v>
                </c:pt>
                <c:pt idx="3">
                  <c:v>166</c:v>
                </c:pt>
                <c:pt idx="4">
                  <c:v>160</c:v>
                </c:pt>
                <c:pt idx="5">
                  <c:v>147</c:v>
                </c:pt>
                <c:pt idx="6">
                  <c:v>153</c:v>
                </c:pt>
                <c:pt idx="7">
                  <c:v>162</c:v>
                </c:pt>
                <c:pt idx="8">
                  <c:v>136</c:v>
                </c:pt>
                <c:pt idx="9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05-473A-BEDE-339B389C9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0428432"/>
        <c:axId val="1030424272"/>
      </c:lineChart>
      <c:catAx>
        <c:axId val="103042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0424272"/>
        <c:crosses val="autoZero"/>
        <c:auto val="1"/>
        <c:lblAlgn val="ctr"/>
        <c:lblOffset val="100"/>
        <c:noMultiLvlLbl val="0"/>
      </c:catAx>
      <c:valAx>
        <c:axId val="1030424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042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Sheet8!$A$2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1223344556677889E-2"/>
                  <c:y val="-2.0065447063163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9D1-4A46-9E87-D1E55F105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Sheet8!$B$10:$B$17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Sheet8!$C$2:$C$9</c:f>
              <c:numCache>
                <c:formatCode>0.00</c:formatCode>
                <c:ptCount val="8"/>
                <c:pt idx="0">
                  <c:v>88.820689655172401</c:v>
                </c:pt>
                <c:pt idx="1">
                  <c:v>85.308108108108101</c:v>
                </c:pt>
                <c:pt idx="2">
                  <c:v>89.784782608695593</c:v>
                </c:pt>
                <c:pt idx="3">
                  <c:v>71.271052631578897</c:v>
                </c:pt>
                <c:pt idx="4">
                  <c:v>63.487499999999997</c:v>
                </c:pt>
                <c:pt idx="5">
                  <c:v>62</c:v>
                </c:pt>
                <c:pt idx="6">
                  <c:v>52.412500000000001</c:v>
                </c:pt>
                <c:pt idx="7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AE-41E9-8D02-DE971101A2E7}"/>
            </c:ext>
          </c:extLst>
        </c:ser>
        <c:ser>
          <c:idx val="1"/>
          <c:order val="1"/>
          <c:tx>
            <c:strRef>
              <c:f>Sheet8!$A$10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6116722783389446E-3"/>
                  <c:y val="-4.3475135303521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9D1-4A46-9E87-D1E55F105521}"/>
                </c:ext>
              </c:extLst>
            </c:dLbl>
            <c:dLbl>
              <c:idx val="1"/>
              <c:layout>
                <c:manualLayout>
                  <c:x val="5.6116722783389446E-3"/>
                  <c:y val="-3.6786652949133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9D1-4A46-9E87-D1E55F105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Sheet8!$B$10:$B$17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Sheet8!$C$10:$C$17</c:f>
              <c:numCache>
                <c:formatCode>0.00</c:formatCode>
                <c:ptCount val="8"/>
                <c:pt idx="0">
                  <c:v>89.961538461538396</c:v>
                </c:pt>
                <c:pt idx="1">
                  <c:v>89.5918367346938</c:v>
                </c:pt>
                <c:pt idx="2">
                  <c:v>84.422727272727201</c:v>
                </c:pt>
                <c:pt idx="3">
                  <c:v>75.827777777777698</c:v>
                </c:pt>
                <c:pt idx="4">
                  <c:v>55.957142857142799</c:v>
                </c:pt>
                <c:pt idx="5">
                  <c:v>49</c:v>
                </c:pt>
                <c:pt idx="6">
                  <c:v>64.38</c:v>
                </c:pt>
                <c:pt idx="7">
                  <c:v>59.5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AE-41E9-8D02-DE971101A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4070783"/>
        <c:axId val="2024057887"/>
      </c:barChart>
      <c:catAx>
        <c:axId val="202407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24057887"/>
        <c:crosses val="autoZero"/>
        <c:auto val="1"/>
        <c:lblAlgn val="ctr"/>
        <c:lblOffset val="100"/>
        <c:noMultiLvlLbl val="0"/>
      </c:catAx>
      <c:valAx>
        <c:axId val="2024057887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024070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Sheet9!$B$2</c:f>
              <c:strCache>
                <c:ptCount val="1"/>
                <c:pt idx="0">
                  <c:v>Létszám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Sheet9!$A$3:$A$7</c:f>
              <c:strCache>
                <c:ptCount val="5"/>
                <c:pt idx="0">
                  <c:v>0-2</c:v>
                </c:pt>
                <c:pt idx="1">
                  <c:v>2-6</c:v>
                </c:pt>
                <c:pt idx="2">
                  <c:v>6-12</c:v>
                </c:pt>
                <c:pt idx="3">
                  <c:v>12-18</c:v>
                </c:pt>
                <c:pt idx="4">
                  <c:v>18&lt;=</c:v>
                </c:pt>
              </c:strCache>
            </c:strRef>
          </c:cat>
          <c:val>
            <c:numRef>
              <c:f>Sheet9!$B$3:$B$7</c:f>
              <c:numCache>
                <c:formatCode>General</c:formatCode>
                <c:ptCount val="5"/>
                <c:pt idx="0">
                  <c:v>7</c:v>
                </c:pt>
                <c:pt idx="1">
                  <c:v>21</c:v>
                </c:pt>
                <c:pt idx="2">
                  <c:v>27</c:v>
                </c:pt>
                <c:pt idx="3">
                  <c:v>49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D-4541-A5C2-7497DC5C1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4062463"/>
        <c:axId val="2024062879"/>
        <c:axId val="0"/>
      </c:bar3DChart>
      <c:catAx>
        <c:axId val="202406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24062879"/>
        <c:crosses val="autoZero"/>
        <c:auto val="1"/>
        <c:lblAlgn val="ctr"/>
        <c:lblOffset val="100"/>
        <c:noMultiLvlLbl val="0"/>
      </c:catAx>
      <c:valAx>
        <c:axId val="2024062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024062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Férfiak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4.4326246291748837E-3"/>
                  <c:y val="-4.9079742746789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62-4338-ADCC-E8877C38D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0.00</c:formatCode>
                <c:ptCount val="10"/>
                <c:pt idx="0">
                  <c:v>15.784768</c:v>
                </c:pt>
                <c:pt idx="1">
                  <c:v>16.079207</c:v>
                </c:pt>
                <c:pt idx="2">
                  <c:v>16.359621000000001</c:v>
                </c:pt>
                <c:pt idx="3">
                  <c:v>16.763802999999999</c:v>
                </c:pt>
                <c:pt idx="4">
                  <c:v>16.879746000000001</c:v>
                </c:pt>
                <c:pt idx="5">
                  <c:v>17.601880000000001</c:v>
                </c:pt>
                <c:pt idx="6">
                  <c:v>17.332246999999999</c:v>
                </c:pt>
                <c:pt idx="7">
                  <c:v>17.844370000000001</c:v>
                </c:pt>
                <c:pt idx="8">
                  <c:v>18.741257999999998</c:v>
                </c:pt>
                <c:pt idx="9">
                  <c:v>19.505337999999998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D1-4906-B875-A29D01FF3D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Nők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4.4326246291749383E-3"/>
                  <c:y val="6.74846462768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62-4338-ADCC-E8877C38D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0.00</c:formatCode>
                <c:ptCount val="10"/>
                <c:pt idx="0">
                  <c:v>13.72653</c:v>
                </c:pt>
                <c:pt idx="1">
                  <c:v>14.345679000000001</c:v>
                </c:pt>
                <c:pt idx="2">
                  <c:v>15.226561999999999</c:v>
                </c:pt>
                <c:pt idx="3">
                  <c:v>15.737826999999999</c:v>
                </c:pt>
                <c:pt idx="4">
                  <c:v>16.171755000000001</c:v>
                </c:pt>
                <c:pt idx="5">
                  <c:v>17.027131000000001</c:v>
                </c:pt>
                <c:pt idx="6">
                  <c:v>16.653846000000001</c:v>
                </c:pt>
                <c:pt idx="7">
                  <c:v>16.415094</c:v>
                </c:pt>
                <c:pt idx="8">
                  <c:v>17.119834000000001</c:v>
                </c:pt>
                <c:pt idx="9">
                  <c:v>17.400825999999999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D1-4906-B875-A29D01FF3D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Minden beteg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1.6252956973641132E-2"/>
                  <c:y val="-1.533741960837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62-4338-ADCC-E8877C38DE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Sheet1!$D$2:$D$11</c:f>
              <c:numCache>
                <c:formatCode>0.00</c:formatCode>
                <c:ptCount val="10"/>
                <c:pt idx="0">
                  <c:v>14.862888</c:v>
                </c:pt>
                <c:pt idx="1">
                  <c:v>15.307691999999999</c:v>
                </c:pt>
                <c:pt idx="2">
                  <c:v>15.853403</c:v>
                </c:pt>
                <c:pt idx="3">
                  <c:v>16.301853999999999</c:v>
                </c:pt>
                <c:pt idx="4">
                  <c:v>16.558823</c:v>
                </c:pt>
                <c:pt idx="5">
                  <c:v>17.344887</c:v>
                </c:pt>
                <c:pt idx="6">
                  <c:v>17.021163999999999</c:v>
                </c:pt>
                <c:pt idx="7">
                  <c:v>17.176366000000002</c:v>
                </c:pt>
                <c:pt idx="8">
                  <c:v>17.998106</c:v>
                </c:pt>
                <c:pt idx="9">
                  <c:v>18.531548000000001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D1-4906-B875-A29D01FF3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0422192"/>
        <c:axId val="1030431760"/>
      </c:lineChart>
      <c:catAx>
        <c:axId val="103042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0431760"/>
        <c:crosses val="autoZero"/>
        <c:auto val="1"/>
        <c:lblAlgn val="ctr"/>
        <c:lblOffset val="100"/>
        <c:noMultiLvlLbl val="0"/>
      </c:catAx>
      <c:valAx>
        <c:axId val="1030431760"/>
        <c:scaling>
          <c:orientation val="minMax"/>
          <c:max val="21"/>
          <c:min val="12"/>
        </c:scaling>
        <c:delete val="1"/>
        <c:axPos val="l"/>
        <c:numFmt formatCode="0.00" sourceLinked="1"/>
        <c:majorTickMark val="none"/>
        <c:minorTickMark val="none"/>
        <c:tickLblPos val="nextTo"/>
        <c:crossAx val="103042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"Eletkorok"</c:v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Sheet3!$A$2:$A$54</c:f>
              <c:numCache>
                <c:formatCode>General</c:formatCode>
                <c:ptCount val="5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50</c:v>
                </c:pt>
                <c:pt idx="49">
                  <c:v>51</c:v>
                </c:pt>
                <c:pt idx="50">
                  <c:v>54</c:v>
                </c:pt>
                <c:pt idx="51">
                  <c:v>64</c:v>
                </c:pt>
                <c:pt idx="52">
                  <c:v>68</c:v>
                </c:pt>
              </c:numCache>
            </c:numRef>
          </c:cat>
          <c:val>
            <c:numRef>
              <c:f>Sheet3!$B$2:$B$54</c:f>
              <c:numCache>
                <c:formatCode>General</c:formatCode>
                <c:ptCount val="53"/>
                <c:pt idx="0">
                  <c:v>1</c:v>
                </c:pt>
                <c:pt idx="1">
                  <c:v>14</c:v>
                </c:pt>
                <c:pt idx="2">
                  <c:v>9</c:v>
                </c:pt>
                <c:pt idx="3">
                  <c:v>18</c:v>
                </c:pt>
                <c:pt idx="4">
                  <c:v>14</c:v>
                </c:pt>
                <c:pt idx="5">
                  <c:v>20</c:v>
                </c:pt>
                <c:pt idx="6">
                  <c:v>18</c:v>
                </c:pt>
                <c:pt idx="7">
                  <c:v>8</c:v>
                </c:pt>
                <c:pt idx="8">
                  <c:v>9</c:v>
                </c:pt>
                <c:pt idx="9">
                  <c:v>23</c:v>
                </c:pt>
                <c:pt idx="10">
                  <c:v>10</c:v>
                </c:pt>
                <c:pt idx="11">
                  <c:v>11</c:v>
                </c:pt>
                <c:pt idx="12">
                  <c:v>22</c:v>
                </c:pt>
                <c:pt idx="13">
                  <c:v>24</c:v>
                </c:pt>
                <c:pt idx="14">
                  <c:v>16</c:v>
                </c:pt>
                <c:pt idx="15">
                  <c:v>17</c:v>
                </c:pt>
                <c:pt idx="16">
                  <c:v>26</c:v>
                </c:pt>
                <c:pt idx="17">
                  <c:v>18</c:v>
                </c:pt>
                <c:pt idx="18">
                  <c:v>16</c:v>
                </c:pt>
                <c:pt idx="19">
                  <c:v>15</c:v>
                </c:pt>
                <c:pt idx="20">
                  <c:v>10</c:v>
                </c:pt>
                <c:pt idx="21">
                  <c:v>10</c:v>
                </c:pt>
                <c:pt idx="22">
                  <c:v>12</c:v>
                </c:pt>
                <c:pt idx="23">
                  <c:v>17</c:v>
                </c:pt>
                <c:pt idx="24">
                  <c:v>13</c:v>
                </c:pt>
                <c:pt idx="25">
                  <c:v>17</c:v>
                </c:pt>
                <c:pt idx="26">
                  <c:v>12</c:v>
                </c:pt>
                <c:pt idx="27">
                  <c:v>9</c:v>
                </c:pt>
                <c:pt idx="28">
                  <c:v>12</c:v>
                </c:pt>
                <c:pt idx="29">
                  <c:v>10</c:v>
                </c:pt>
                <c:pt idx="30">
                  <c:v>11</c:v>
                </c:pt>
                <c:pt idx="31">
                  <c:v>5</c:v>
                </c:pt>
                <c:pt idx="32">
                  <c:v>5</c:v>
                </c:pt>
                <c:pt idx="33">
                  <c:v>10</c:v>
                </c:pt>
                <c:pt idx="34">
                  <c:v>6</c:v>
                </c:pt>
                <c:pt idx="35">
                  <c:v>10</c:v>
                </c:pt>
                <c:pt idx="36">
                  <c:v>2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7</c:v>
                </c:pt>
                <c:pt idx="41">
                  <c:v>5</c:v>
                </c:pt>
                <c:pt idx="42">
                  <c:v>3</c:v>
                </c:pt>
                <c:pt idx="43">
                  <c:v>2</c:v>
                </c:pt>
                <c:pt idx="44">
                  <c:v>3</c:v>
                </c:pt>
                <c:pt idx="45">
                  <c:v>2</c:v>
                </c:pt>
                <c:pt idx="46">
                  <c:v>2</c:v>
                </c:pt>
                <c:pt idx="47">
                  <c:v>1</c:v>
                </c:pt>
                <c:pt idx="48">
                  <c:v>1</c:v>
                </c:pt>
                <c:pt idx="49">
                  <c:v>2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C-4342-873C-5F0EF0F29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1990431"/>
        <c:axId val="1561984191"/>
      </c:barChart>
      <c:catAx>
        <c:axId val="156199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61984191"/>
        <c:crosses val="autoZero"/>
        <c:auto val="1"/>
        <c:lblAlgn val="ctr"/>
        <c:lblOffset val="100"/>
        <c:noMultiLvlLbl val="0"/>
      </c:catAx>
      <c:valAx>
        <c:axId val="1561984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61990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"Eletkorok"</c:v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CA-4C20-B86B-CA4744871B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Sheet3!$A$2:$A$54</c:f>
              <c:numCache>
                <c:formatCode>General</c:formatCode>
                <c:ptCount val="5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50</c:v>
                </c:pt>
                <c:pt idx="49">
                  <c:v>51</c:v>
                </c:pt>
                <c:pt idx="50">
                  <c:v>54</c:v>
                </c:pt>
                <c:pt idx="51">
                  <c:v>64</c:v>
                </c:pt>
                <c:pt idx="52">
                  <c:v>68</c:v>
                </c:pt>
              </c:numCache>
            </c:numRef>
          </c:cat>
          <c:val>
            <c:numRef>
              <c:f>Sheet3!$B$2:$B$54</c:f>
              <c:numCache>
                <c:formatCode>General</c:formatCode>
                <c:ptCount val="53"/>
                <c:pt idx="0">
                  <c:v>1</c:v>
                </c:pt>
                <c:pt idx="1">
                  <c:v>14</c:v>
                </c:pt>
                <c:pt idx="2">
                  <c:v>9</c:v>
                </c:pt>
                <c:pt idx="3">
                  <c:v>18</c:v>
                </c:pt>
                <c:pt idx="4">
                  <c:v>14</c:v>
                </c:pt>
                <c:pt idx="5">
                  <c:v>20</c:v>
                </c:pt>
                <c:pt idx="6">
                  <c:v>18</c:v>
                </c:pt>
                <c:pt idx="7">
                  <c:v>8</c:v>
                </c:pt>
                <c:pt idx="8">
                  <c:v>9</c:v>
                </c:pt>
                <c:pt idx="9">
                  <c:v>23</c:v>
                </c:pt>
                <c:pt idx="10">
                  <c:v>10</c:v>
                </c:pt>
                <c:pt idx="11">
                  <c:v>11</c:v>
                </c:pt>
                <c:pt idx="12">
                  <c:v>22</c:v>
                </c:pt>
                <c:pt idx="13">
                  <c:v>24</c:v>
                </c:pt>
                <c:pt idx="14">
                  <c:v>16</c:v>
                </c:pt>
                <c:pt idx="15">
                  <c:v>17</c:v>
                </c:pt>
                <c:pt idx="16">
                  <c:v>26</c:v>
                </c:pt>
                <c:pt idx="17">
                  <c:v>18</c:v>
                </c:pt>
                <c:pt idx="18">
                  <c:v>16</c:v>
                </c:pt>
                <c:pt idx="19">
                  <c:v>15</c:v>
                </c:pt>
                <c:pt idx="20">
                  <c:v>10</c:v>
                </c:pt>
                <c:pt idx="21">
                  <c:v>10</c:v>
                </c:pt>
                <c:pt idx="22">
                  <c:v>12</c:v>
                </c:pt>
                <c:pt idx="23">
                  <c:v>17</c:v>
                </c:pt>
                <c:pt idx="24">
                  <c:v>13</c:v>
                </c:pt>
                <c:pt idx="25">
                  <c:v>17</c:v>
                </c:pt>
                <c:pt idx="26">
                  <c:v>12</c:v>
                </c:pt>
                <c:pt idx="27">
                  <c:v>9</c:v>
                </c:pt>
                <c:pt idx="28">
                  <c:v>12</c:v>
                </c:pt>
                <c:pt idx="29">
                  <c:v>10</c:v>
                </c:pt>
                <c:pt idx="30">
                  <c:v>11</c:v>
                </c:pt>
                <c:pt idx="31">
                  <c:v>5</c:v>
                </c:pt>
                <c:pt idx="32">
                  <c:v>5</c:v>
                </c:pt>
                <c:pt idx="33">
                  <c:v>10</c:v>
                </c:pt>
                <c:pt idx="34">
                  <c:v>6</c:v>
                </c:pt>
                <c:pt idx="35">
                  <c:v>10</c:v>
                </c:pt>
                <c:pt idx="36">
                  <c:v>2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7</c:v>
                </c:pt>
                <c:pt idx="41">
                  <c:v>5</c:v>
                </c:pt>
                <c:pt idx="42">
                  <c:v>3</c:v>
                </c:pt>
                <c:pt idx="43">
                  <c:v>2</c:v>
                </c:pt>
                <c:pt idx="44">
                  <c:v>3</c:v>
                </c:pt>
                <c:pt idx="45">
                  <c:v>2</c:v>
                </c:pt>
                <c:pt idx="46">
                  <c:v>2</c:v>
                </c:pt>
                <c:pt idx="47">
                  <c:v>1</c:v>
                </c:pt>
                <c:pt idx="48">
                  <c:v>1</c:v>
                </c:pt>
                <c:pt idx="49">
                  <c:v>2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C-4342-873C-5F0EF0F29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1990431"/>
        <c:axId val="1561984191"/>
      </c:barChart>
      <c:catAx>
        <c:axId val="156199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61984191"/>
        <c:crosses val="autoZero"/>
        <c:auto val="1"/>
        <c:lblAlgn val="ctr"/>
        <c:lblOffset val="100"/>
        <c:noMultiLvlLbl val="0"/>
      </c:catAx>
      <c:valAx>
        <c:axId val="15619841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61990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"Eletkorok"</c:v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9C-4318-A2B7-FA59E4D9CF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Sheet3!$D$2:$D$44</c:f>
              <c:numCache>
                <c:formatCode>General</c:formatCode>
                <c:ptCount val="4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41</c:v>
                </c:pt>
                <c:pt idx="40">
                  <c:v>42</c:v>
                </c:pt>
                <c:pt idx="41">
                  <c:v>47</c:v>
                </c:pt>
                <c:pt idx="42">
                  <c:v>59</c:v>
                </c:pt>
              </c:numCache>
            </c:numRef>
          </c:cat>
          <c:val>
            <c:numRef>
              <c:f>Sheet3!$E$2:$E$44</c:f>
              <c:numCache>
                <c:formatCode>General</c:formatCode>
                <c:ptCount val="43"/>
                <c:pt idx="0">
                  <c:v>8</c:v>
                </c:pt>
                <c:pt idx="1">
                  <c:v>7</c:v>
                </c:pt>
                <c:pt idx="2">
                  <c:v>10</c:v>
                </c:pt>
                <c:pt idx="3">
                  <c:v>20</c:v>
                </c:pt>
                <c:pt idx="4">
                  <c:v>24</c:v>
                </c:pt>
                <c:pt idx="5">
                  <c:v>17</c:v>
                </c:pt>
                <c:pt idx="6">
                  <c:v>18</c:v>
                </c:pt>
                <c:pt idx="7">
                  <c:v>27</c:v>
                </c:pt>
                <c:pt idx="8">
                  <c:v>18</c:v>
                </c:pt>
                <c:pt idx="9">
                  <c:v>20</c:v>
                </c:pt>
                <c:pt idx="10">
                  <c:v>20</c:v>
                </c:pt>
                <c:pt idx="11">
                  <c:v>16</c:v>
                </c:pt>
                <c:pt idx="12">
                  <c:v>18</c:v>
                </c:pt>
                <c:pt idx="13">
                  <c:v>26</c:v>
                </c:pt>
                <c:pt idx="14">
                  <c:v>29</c:v>
                </c:pt>
                <c:pt idx="15">
                  <c:v>22</c:v>
                </c:pt>
                <c:pt idx="16">
                  <c:v>33</c:v>
                </c:pt>
                <c:pt idx="17">
                  <c:v>24</c:v>
                </c:pt>
                <c:pt idx="18">
                  <c:v>25</c:v>
                </c:pt>
                <c:pt idx="19">
                  <c:v>22</c:v>
                </c:pt>
                <c:pt idx="20">
                  <c:v>18</c:v>
                </c:pt>
                <c:pt idx="21">
                  <c:v>17</c:v>
                </c:pt>
                <c:pt idx="22">
                  <c:v>15</c:v>
                </c:pt>
                <c:pt idx="23">
                  <c:v>12</c:v>
                </c:pt>
                <c:pt idx="24">
                  <c:v>11</c:v>
                </c:pt>
                <c:pt idx="25">
                  <c:v>7</c:v>
                </c:pt>
                <c:pt idx="26">
                  <c:v>11</c:v>
                </c:pt>
                <c:pt idx="27">
                  <c:v>5</c:v>
                </c:pt>
                <c:pt idx="28">
                  <c:v>5</c:v>
                </c:pt>
                <c:pt idx="29">
                  <c:v>4</c:v>
                </c:pt>
                <c:pt idx="30">
                  <c:v>6</c:v>
                </c:pt>
                <c:pt idx="31">
                  <c:v>7</c:v>
                </c:pt>
                <c:pt idx="32">
                  <c:v>2</c:v>
                </c:pt>
                <c:pt idx="33">
                  <c:v>5</c:v>
                </c:pt>
                <c:pt idx="34">
                  <c:v>4</c:v>
                </c:pt>
                <c:pt idx="35">
                  <c:v>2</c:v>
                </c:pt>
                <c:pt idx="36">
                  <c:v>1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3</c:v>
                </c:pt>
                <c:pt idx="41">
                  <c:v>1</c:v>
                </c:pt>
                <c:pt idx="4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9C-4318-A2B7-FA59E4D9C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9282847"/>
        <c:axId val="1559290335"/>
      </c:barChart>
      <c:catAx>
        <c:axId val="1559282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59290335"/>
        <c:crosses val="autoZero"/>
        <c:auto val="1"/>
        <c:lblAlgn val="ctr"/>
        <c:lblOffset val="100"/>
        <c:noMultiLvlLbl val="0"/>
      </c:catAx>
      <c:valAx>
        <c:axId val="15592903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9282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Egy helyen kezelt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Sheet5!$A$2:$A$21</c:f>
              <c:strCache>
                <c:ptCount val="20"/>
                <c:pt idx="0">
                  <c:v>Ajka</c:v>
                </c:pt>
                <c:pt idx="1">
                  <c:v>BP - Betesdha</c:v>
                </c:pt>
                <c:pt idx="2">
                  <c:v>BP - Heim Pál</c:v>
                </c:pt>
                <c:pt idx="3">
                  <c:v>BP - Korányi</c:v>
                </c:pt>
                <c:pt idx="4">
                  <c:v>BP - SOTE 1. GYK</c:v>
                </c:pt>
                <c:pt idx="5">
                  <c:v>BP - SOTE Tüdőklinika</c:v>
                </c:pt>
                <c:pt idx="6">
                  <c:v>Debrecen - AOK</c:v>
                </c:pt>
                <c:pt idx="7">
                  <c:v>Debrecen - Kenézy</c:v>
                </c:pt>
                <c:pt idx="8">
                  <c:v>Debrecen - OEC</c:v>
                </c:pt>
                <c:pt idx="9">
                  <c:v>Deszk</c:v>
                </c:pt>
                <c:pt idx="10">
                  <c:v>Győr</c:v>
                </c:pt>
                <c:pt idx="11">
                  <c:v>Miskolc</c:v>
                </c:pt>
                <c:pt idx="12">
                  <c:v>Mosdós</c:v>
                </c:pt>
                <c:pt idx="13">
                  <c:v>Nyíregyháza</c:v>
                </c:pt>
                <c:pt idx="14">
                  <c:v>Pécs PTE</c:v>
                </c:pt>
                <c:pt idx="15">
                  <c:v>Szeged</c:v>
                </c:pt>
                <c:pt idx="16">
                  <c:v>Szombathely</c:v>
                </c:pt>
                <c:pt idx="17">
                  <c:v>Törökbálint</c:v>
                </c:pt>
                <c:pt idx="18">
                  <c:v>Veszprém</c:v>
                </c:pt>
                <c:pt idx="19">
                  <c:v>Zalaegerszeg</c:v>
                </c:pt>
              </c:strCache>
            </c:strRef>
          </c:cat>
          <c:val>
            <c:numRef>
              <c:f>Sheet5!$D$2:$D$21</c:f>
              <c:numCache>
                <c:formatCode>General</c:formatCode>
                <c:ptCount val="20"/>
                <c:pt idx="0">
                  <c:v>9</c:v>
                </c:pt>
                <c:pt idx="1">
                  <c:v>0</c:v>
                </c:pt>
                <c:pt idx="2">
                  <c:v>71</c:v>
                </c:pt>
                <c:pt idx="3">
                  <c:v>91</c:v>
                </c:pt>
                <c:pt idx="4">
                  <c:v>13</c:v>
                </c:pt>
                <c:pt idx="5">
                  <c:v>38</c:v>
                </c:pt>
                <c:pt idx="6">
                  <c:v>19</c:v>
                </c:pt>
                <c:pt idx="7">
                  <c:v>0</c:v>
                </c:pt>
                <c:pt idx="8">
                  <c:v>16</c:v>
                </c:pt>
                <c:pt idx="9">
                  <c:v>0</c:v>
                </c:pt>
                <c:pt idx="10">
                  <c:v>12</c:v>
                </c:pt>
                <c:pt idx="11">
                  <c:v>46</c:v>
                </c:pt>
                <c:pt idx="12">
                  <c:v>25</c:v>
                </c:pt>
                <c:pt idx="13">
                  <c:v>20</c:v>
                </c:pt>
                <c:pt idx="14">
                  <c:v>13</c:v>
                </c:pt>
                <c:pt idx="15">
                  <c:v>18</c:v>
                </c:pt>
                <c:pt idx="16">
                  <c:v>13</c:v>
                </c:pt>
                <c:pt idx="17">
                  <c:v>25</c:v>
                </c:pt>
                <c:pt idx="18">
                  <c:v>0</c:v>
                </c:pt>
                <c:pt idx="1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8A-4806-928C-598BDC641339}"/>
            </c:ext>
          </c:extLst>
        </c:ser>
        <c:ser>
          <c:idx val="1"/>
          <c:order val="1"/>
          <c:tx>
            <c:v>Több helyen kezelt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Sheet5!$A$2:$A$21</c:f>
              <c:strCache>
                <c:ptCount val="20"/>
                <c:pt idx="0">
                  <c:v>Ajka</c:v>
                </c:pt>
                <c:pt idx="1">
                  <c:v>BP - Betesdha</c:v>
                </c:pt>
                <c:pt idx="2">
                  <c:v>BP - Heim Pál</c:v>
                </c:pt>
                <c:pt idx="3">
                  <c:v>BP - Korányi</c:v>
                </c:pt>
                <c:pt idx="4">
                  <c:v>BP - SOTE 1. GYK</c:v>
                </c:pt>
                <c:pt idx="5">
                  <c:v>BP - SOTE Tüdőklinika</c:v>
                </c:pt>
                <c:pt idx="6">
                  <c:v>Debrecen - AOK</c:v>
                </c:pt>
                <c:pt idx="7">
                  <c:v>Debrecen - Kenézy</c:v>
                </c:pt>
                <c:pt idx="8">
                  <c:v>Debrecen - OEC</c:v>
                </c:pt>
                <c:pt idx="9">
                  <c:v>Deszk</c:v>
                </c:pt>
                <c:pt idx="10">
                  <c:v>Győr</c:v>
                </c:pt>
                <c:pt idx="11">
                  <c:v>Miskolc</c:v>
                </c:pt>
                <c:pt idx="12">
                  <c:v>Mosdós</c:v>
                </c:pt>
                <c:pt idx="13">
                  <c:v>Nyíregyháza</c:v>
                </c:pt>
                <c:pt idx="14">
                  <c:v>Pécs PTE</c:v>
                </c:pt>
                <c:pt idx="15">
                  <c:v>Szeged</c:v>
                </c:pt>
                <c:pt idx="16">
                  <c:v>Szombathely</c:v>
                </c:pt>
                <c:pt idx="17">
                  <c:v>Törökbálint</c:v>
                </c:pt>
                <c:pt idx="18">
                  <c:v>Veszprém</c:v>
                </c:pt>
                <c:pt idx="19">
                  <c:v>Zalaegerszeg</c:v>
                </c:pt>
              </c:strCache>
            </c:strRef>
          </c:cat>
          <c:val>
            <c:numRef>
              <c:f>Sheet5!$C$2:$C$21</c:f>
              <c:numCache>
                <c:formatCode>General</c:formatCode>
                <c:ptCount val="20"/>
                <c:pt idx="0">
                  <c:v>4</c:v>
                </c:pt>
                <c:pt idx="1">
                  <c:v>1</c:v>
                </c:pt>
                <c:pt idx="2">
                  <c:v>30</c:v>
                </c:pt>
                <c:pt idx="3">
                  <c:v>32</c:v>
                </c:pt>
                <c:pt idx="4">
                  <c:v>12</c:v>
                </c:pt>
                <c:pt idx="5">
                  <c:v>10</c:v>
                </c:pt>
                <c:pt idx="6">
                  <c:v>2</c:v>
                </c:pt>
                <c:pt idx="7">
                  <c:v>3</c:v>
                </c:pt>
                <c:pt idx="8">
                  <c:v>0</c:v>
                </c:pt>
                <c:pt idx="9">
                  <c:v>5</c:v>
                </c:pt>
                <c:pt idx="10">
                  <c:v>9</c:v>
                </c:pt>
                <c:pt idx="11">
                  <c:v>6</c:v>
                </c:pt>
                <c:pt idx="12">
                  <c:v>14</c:v>
                </c:pt>
                <c:pt idx="13">
                  <c:v>1</c:v>
                </c:pt>
                <c:pt idx="14">
                  <c:v>6</c:v>
                </c:pt>
                <c:pt idx="15">
                  <c:v>3</c:v>
                </c:pt>
                <c:pt idx="16">
                  <c:v>6</c:v>
                </c:pt>
                <c:pt idx="17">
                  <c:v>32</c:v>
                </c:pt>
                <c:pt idx="18">
                  <c:v>4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8A-4806-928C-598BDC641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9221871"/>
        <c:axId val="1559231855"/>
      </c:barChart>
      <c:catAx>
        <c:axId val="155922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59231855"/>
        <c:crosses val="autoZero"/>
        <c:auto val="1"/>
        <c:lblAlgn val="ctr"/>
        <c:lblOffset val="100"/>
        <c:noMultiLvlLbl val="0"/>
      </c:catAx>
      <c:valAx>
        <c:axId val="15592318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9221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Életkorok</c:v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Sheet4!$A$1:$A$6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Sheet4!$C$1:$C$6</c:f>
              <c:numCache>
                <c:formatCode>General</c:formatCode>
                <c:ptCount val="6"/>
                <c:pt idx="0">
                  <c:v>16</c:v>
                </c:pt>
                <c:pt idx="1">
                  <c:v>18</c:v>
                </c:pt>
                <c:pt idx="2">
                  <c:v>26</c:v>
                </c:pt>
                <c:pt idx="3">
                  <c:v>17</c:v>
                </c:pt>
                <c:pt idx="4">
                  <c:v>16</c:v>
                </c:pt>
                <c:pt idx="5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A0-4F9C-B0EE-F8FC25736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3871631"/>
        <c:axId val="1663866223"/>
      </c:lineChart>
      <c:catAx>
        <c:axId val="1663871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663866223"/>
        <c:crosses val="autoZero"/>
        <c:auto val="1"/>
        <c:lblAlgn val="ctr"/>
        <c:lblOffset val="100"/>
        <c:noMultiLvlLbl val="0"/>
      </c:catAx>
      <c:valAx>
        <c:axId val="16638662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6387163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Sheet6!$A$2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-1.4865784208744639E-3"/>
                  <c:y val="-3.9685622019672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4F5-4058-9349-475AFD9A92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Sheet6!$B$10:$B$17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Sheet6!$C$2:$C$9</c:f>
              <c:numCache>
                <c:formatCode>0.00</c:formatCode>
                <c:ptCount val="8"/>
                <c:pt idx="0">
                  <c:v>106.696428571428</c:v>
                </c:pt>
                <c:pt idx="1">
                  <c:v>90.944117647058803</c:v>
                </c:pt>
                <c:pt idx="2">
                  <c:v>98.485714285714195</c:v>
                </c:pt>
                <c:pt idx="3">
                  <c:v>81.285714285714207</c:v>
                </c:pt>
                <c:pt idx="4">
                  <c:v>66.967741935483801</c:v>
                </c:pt>
                <c:pt idx="5">
                  <c:v>60.352941176470502</c:v>
                </c:pt>
                <c:pt idx="6">
                  <c:v>56.714285714285701</c:v>
                </c:pt>
                <c:pt idx="7">
                  <c:v>57.125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F5-4058-9349-475AFD9A92A9}"/>
            </c:ext>
          </c:extLst>
        </c:ser>
        <c:ser>
          <c:idx val="1"/>
          <c:order val="1"/>
          <c:tx>
            <c:strRef>
              <c:f>Sheet6!$A$10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865784208744368E-3"/>
                  <c:y val="-4.5354996593911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4F5-4058-9349-475AFD9A92A9}"/>
                </c:ext>
              </c:extLst>
            </c:dLbl>
            <c:dLbl>
              <c:idx val="1"/>
              <c:layout>
                <c:manualLayout>
                  <c:x val="1.4865784208744639E-3"/>
                  <c:y val="-3.4016247445433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4F5-4058-9349-475AFD9A92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Sheet6!$B$10:$B$17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Sheet6!$C$10:$C$17</c:f>
              <c:numCache>
                <c:formatCode>0.00</c:formatCode>
                <c:ptCount val="8"/>
                <c:pt idx="0">
                  <c:v>107</c:v>
                </c:pt>
                <c:pt idx="1">
                  <c:v>95.7222222222222</c:v>
                </c:pt>
                <c:pt idx="2">
                  <c:v>87.204651162790597</c:v>
                </c:pt>
                <c:pt idx="3">
                  <c:v>68.736000000000004</c:v>
                </c:pt>
                <c:pt idx="4">
                  <c:v>66.428571428571402</c:v>
                </c:pt>
                <c:pt idx="5">
                  <c:v>51.230769230769198</c:v>
                </c:pt>
                <c:pt idx="6">
                  <c:v>45</c:v>
                </c:pt>
                <c:pt idx="7">
                  <c:v>43.142857142857103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F5-4058-9349-475AFD9A9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6722479"/>
        <c:axId val="1906723311"/>
        <c:axId val="0"/>
      </c:bar3DChart>
      <c:catAx>
        <c:axId val="1906722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06723311"/>
        <c:crosses val="autoZero"/>
        <c:auto val="1"/>
        <c:lblAlgn val="ctr"/>
        <c:lblOffset val="100"/>
        <c:noMultiLvlLbl val="0"/>
      </c:catAx>
      <c:valAx>
        <c:axId val="1906723311"/>
        <c:scaling>
          <c:orientation val="minMax"/>
        </c:scaling>
        <c:delete val="1"/>
        <c:axPos val="l"/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" sourceLinked="1"/>
        <c:majorTickMark val="none"/>
        <c:minorTickMark val="none"/>
        <c:tickLblPos val="nextTo"/>
        <c:crossAx val="19067224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Sheet6!$A$2</c:f>
              <c:strCache>
                <c:ptCount val="1"/>
                <c:pt idx="0">
                  <c:v>Férfi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0452053365550896E-2"/>
                  <c:y val="-6.1194844213912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D93-4590-8880-22CA168781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Sheet6!$B$10:$B$17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Sheet6!$C$2:$C$9</c:f>
              <c:numCache>
                <c:formatCode>0.00</c:formatCode>
                <c:ptCount val="8"/>
                <c:pt idx="0">
                  <c:v>106.696428571428</c:v>
                </c:pt>
                <c:pt idx="1">
                  <c:v>90.944117647058803</c:v>
                </c:pt>
                <c:pt idx="2">
                  <c:v>98.485714285714195</c:v>
                </c:pt>
                <c:pt idx="3">
                  <c:v>81.285714285714207</c:v>
                </c:pt>
                <c:pt idx="4">
                  <c:v>66.967741935483801</c:v>
                </c:pt>
                <c:pt idx="5">
                  <c:v>60.352941176470502</c:v>
                </c:pt>
                <c:pt idx="6">
                  <c:v>56.714285714285701</c:v>
                </c:pt>
                <c:pt idx="7">
                  <c:v>57.125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93-4590-8880-22CA1687813D}"/>
            </c:ext>
          </c:extLst>
        </c:ser>
        <c:ser>
          <c:idx val="1"/>
          <c:order val="1"/>
          <c:tx>
            <c:strRef>
              <c:f>Sheet6!$A$10</c:f>
              <c:strCache>
                <c:ptCount val="1"/>
                <c:pt idx="0">
                  <c:v>Nő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065066706938621E-2"/>
                  <c:y val="-4.679605734005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93-4590-8880-22CA168781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Sheet6!$B$10:$B$17</c:f>
              <c:strCache>
                <c:ptCount val="8"/>
                <c:pt idx="0">
                  <c:v>05&lt;= x &lt;=09</c:v>
                </c:pt>
                <c:pt idx="1">
                  <c:v>10&lt;= x &lt;=14</c:v>
                </c:pt>
                <c:pt idx="2">
                  <c:v>15&lt;= x &lt;=19</c:v>
                </c:pt>
                <c:pt idx="3">
                  <c:v>20&lt;= x &lt;=24</c:v>
                </c:pt>
                <c:pt idx="4">
                  <c:v>25&lt;= x &lt;=29</c:v>
                </c:pt>
                <c:pt idx="5">
                  <c:v>30&lt;= x &lt;=34</c:v>
                </c:pt>
                <c:pt idx="6">
                  <c:v>35&lt;= x &lt;=39</c:v>
                </c:pt>
                <c:pt idx="7">
                  <c:v>x &gt;=40</c:v>
                </c:pt>
              </c:strCache>
            </c:strRef>
          </c:cat>
          <c:val>
            <c:numRef>
              <c:f>Sheet6!$C$10:$C$17</c:f>
              <c:numCache>
                <c:formatCode>0.00</c:formatCode>
                <c:ptCount val="8"/>
                <c:pt idx="0">
                  <c:v>107</c:v>
                </c:pt>
                <c:pt idx="1">
                  <c:v>95.7222222222222</c:v>
                </c:pt>
                <c:pt idx="2">
                  <c:v>87.204651162790597</c:v>
                </c:pt>
                <c:pt idx="3">
                  <c:v>68.736000000000004</c:v>
                </c:pt>
                <c:pt idx="4">
                  <c:v>66.428571428571402</c:v>
                </c:pt>
                <c:pt idx="5">
                  <c:v>51.230769230769198</c:v>
                </c:pt>
                <c:pt idx="6">
                  <c:v>45</c:v>
                </c:pt>
                <c:pt idx="7">
                  <c:v>43.142857142857103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93-4590-8880-22CA16878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06722479"/>
        <c:axId val="1906723311"/>
      </c:barChart>
      <c:catAx>
        <c:axId val="1906722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06723311"/>
        <c:crosses val="autoZero"/>
        <c:auto val="1"/>
        <c:lblAlgn val="ctr"/>
        <c:lblOffset val="100"/>
        <c:noMultiLvlLbl val="0"/>
      </c:catAx>
      <c:valAx>
        <c:axId val="1906723311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906722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110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44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44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132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304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73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1085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9509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127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25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335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98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952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273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35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51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686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96525" y="817291"/>
            <a:ext cx="7729200" cy="208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None/>
              <a:defRPr sz="5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8550" y="2196764"/>
            <a:ext cx="9094048" cy="2946825"/>
            <a:chOff x="28544" y="3514688"/>
            <a:chExt cx="9094048" cy="1628800"/>
          </a:xfrm>
        </p:grpSpPr>
        <p:sp>
          <p:nvSpPr>
            <p:cNvPr id="13" name="Google Shape;13;p2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28550" y="3359978"/>
            <a:ext cx="9094048" cy="1783611"/>
            <a:chOff x="28544" y="4157632"/>
            <a:chExt cx="9094048" cy="985856"/>
          </a:xfrm>
        </p:grpSpPr>
        <p:sp>
          <p:nvSpPr>
            <p:cNvPr id="47" name="Google Shape;47;p2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2"/>
          <p:cNvSpPr/>
          <p:nvPr/>
        </p:nvSpPr>
        <p:spPr>
          <a:xfrm>
            <a:off x="0" y="2229988"/>
            <a:ext cx="9144000" cy="1293056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"/>
          <p:cNvSpPr/>
          <p:nvPr/>
        </p:nvSpPr>
        <p:spPr>
          <a:xfrm>
            <a:off x="4985150" y="150"/>
            <a:ext cx="4158900" cy="51435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6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6"/>
          <p:cNvSpPr txBox="1">
            <a:spLocks noGrp="1"/>
          </p:cNvSpPr>
          <p:nvPr>
            <p:ph type="title"/>
          </p:nvPr>
        </p:nvSpPr>
        <p:spPr>
          <a:xfrm>
            <a:off x="452724" y="620920"/>
            <a:ext cx="3985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6"/>
          <p:cNvSpPr txBox="1">
            <a:spLocks noGrp="1"/>
          </p:cNvSpPr>
          <p:nvPr>
            <p:ph type="body" idx="1"/>
          </p:nvPr>
        </p:nvSpPr>
        <p:spPr>
          <a:xfrm>
            <a:off x="452727" y="1412678"/>
            <a:ext cx="3985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"/>
          <p:cNvSpPr/>
          <p:nvPr/>
        </p:nvSpPr>
        <p:spPr>
          <a:xfrm>
            <a:off x="-25" y="0"/>
            <a:ext cx="9144000" cy="10887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9"/>
          <p:cNvGrpSpPr/>
          <p:nvPr/>
        </p:nvGrpSpPr>
        <p:grpSpPr>
          <a:xfrm>
            <a:off x="28550" y="3850565"/>
            <a:ext cx="9094048" cy="1293104"/>
            <a:chOff x="28544" y="3514688"/>
            <a:chExt cx="9094048" cy="1628800"/>
          </a:xfrm>
        </p:grpSpPr>
        <p:sp>
          <p:nvSpPr>
            <p:cNvPr id="555" name="Google Shape;555;p9"/>
            <p:cNvSpPr/>
            <p:nvPr/>
          </p:nvSpPr>
          <p:spPr>
            <a:xfrm>
              <a:off x="300032" y="4491616"/>
              <a:ext cx="228608" cy="651872"/>
            </a:xfrm>
            <a:custGeom>
              <a:avLst/>
              <a:gdLst/>
              <a:ahLst/>
              <a:cxnLst/>
              <a:rect l="l" t="t" r="r" b="b"/>
              <a:pathLst>
                <a:path w="7144" h="20371" extrusionOk="0">
                  <a:moveTo>
                    <a:pt x="0" y="0"/>
                  </a:moveTo>
                  <a:lnTo>
                    <a:pt x="0" y="20371"/>
                  </a:lnTo>
                  <a:lnTo>
                    <a:pt x="7144" y="20371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28544" y="4220160"/>
              <a:ext cx="228640" cy="923328"/>
            </a:xfrm>
            <a:custGeom>
              <a:avLst/>
              <a:gdLst/>
              <a:ahLst/>
              <a:cxnLst/>
              <a:rect l="l" t="t" r="r" b="b"/>
              <a:pathLst>
                <a:path w="7145" h="28854" extrusionOk="0">
                  <a:moveTo>
                    <a:pt x="1" y="0"/>
                  </a:moveTo>
                  <a:lnTo>
                    <a:pt x="1" y="28854"/>
                  </a:lnTo>
                  <a:lnTo>
                    <a:pt x="7145" y="28854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576832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853664" y="4120128"/>
              <a:ext cx="230400" cy="1023360"/>
            </a:xfrm>
            <a:custGeom>
              <a:avLst/>
              <a:gdLst/>
              <a:ahLst/>
              <a:cxnLst/>
              <a:rect l="l" t="t" r="r" b="b"/>
              <a:pathLst>
                <a:path w="7200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200" y="3198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130496" y="4627328"/>
              <a:ext cx="230400" cy="516160"/>
            </a:xfrm>
            <a:custGeom>
              <a:avLst/>
              <a:gdLst/>
              <a:ahLst/>
              <a:cxnLst/>
              <a:rect l="l" t="t" r="r" b="b"/>
              <a:pathLst>
                <a:path w="7200" h="16130" extrusionOk="0">
                  <a:moveTo>
                    <a:pt x="0" y="1"/>
                  </a:moveTo>
                  <a:lnTo>
                    <a:pt x="0" y="16130"/>
                  </a:lnTo>
                  <a:lnTo>
                    <a:pt x="7200" y="1613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409088" y="3821888"/>
              <a:ext cx="228640" cy="1321600"/>
            </a:xfrm>
            <a:custGeom>
              <a:avLst/>
              <a:gdLst/>
              <a:ahLst/>
              <a:cxnLst/>
              <a:rect l="l" t="t" r="r" b="b"/>
              <a:pathLst>
                <a:path w="7145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144" y="41300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685920" y="4175488"/>
              <a:ext cx="230400" cy="968000"/>
            </a:xfrm>
            <a:custGeom>
              <a:avLst/>
              <a:gdLst/>
              <a:ahLst/>
              <a:cxnLst/>
              <a:rect l="l" t="t" r="r" b="b"/>
              <a:pathLst>
                <a:path w="7200" h="30250" extrusionOk="0">
                  <a:moveTo>
                    <a:pt x="0" y="1"/>
                  </a:moveTo>
                  <a:lnTo>
                    <a:pt x="0" y="30250"/>
                  </a:lnTo>
                  <a:lnTo>
                    <a:pt x="7200" y="3025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196272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2239552" y="4355872"/>
              <a:ext cx="230400" cy="787616"/>
            </a:xfrm>
            <a:custGeom>
              <a:avLst/>
              <a:gdLst/>
              <a:ahLst/>
              <a:cxnLst/>
              <a:rect l="l" t="t" r="r" b="b"/>
              <a:pathLst>
                <a:path w="7200" h="24613" extrusionOk="0">
                  <a:moveTo>
                    <a:pt x="0" y="1"/>
                  </a:moveTo>
                  <a:lnTo>
                    <a:pt x="0" y="24613"/>
                  </a:lnTo>
                  <a:lnTo>
                    <a:pt x="7200" y="24613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25163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2794976" y="4175488"/>
              <a:ext cx="228640" cy="968000"/>
            </a:xfrm>
            <a:custGeom>
              <a:avLst/>
              <a:gdLst/>
              <a:ahLst/>
              <a:cxnLst/>
              <a:rect l="l" t="t" r="r" b="b"/>
              <a:pathLst>
                <a:path w="7145" h="30250" extrusionOk="0">
                  <a:moveTo>
                    <a:pt x="1" y="1"/>
                  </a:moveTo>
                  <a:lnTo>
                    <a:pt x="1" y="30250"/>
                  </a:lnTo>
                  <a:lnTo>
                    <a:pt x="7144" y="3025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3071808" y="3659360"/>
              <a:ext cx="230400" cy="1484128"/>
            </a:xfrm>
            <a:custGeom>
              <a:avLst/>
              <a:gdLst/>
              <a:ahLst/>
              <a:cxnLst/>
              <a:rect l="l" t="t" r="r" b="b"/>
              <a:pathLst>
                <a:path w="7200" h="46379" extrusionOk="0">
                  <a:moveTo>
                    <a:pt x="0" y="1"/>
                  </a:moveTo>
                  <a:lnTo>
                    <a:pt x="0" y="46379"/>
                  </a:lnTo>
                  <a:lnTo>
                    <a:pt x="7200" y="46379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3348608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3625440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3904032" y="4491616"/>
              <a:ext cx="228640" cy="651872"/>
            </a:xfrm>
            <a:custGeom>
              <a:avLst/>
              <a:gdLst/>
              <a:ahLst/>
              <a:cxnLst/>
              <a:rect l="l" t="t" r="r" b="b"/>
              <a:pathLst>
                <a:path w="7145" h="20371" extrusionOk="0">
                  <a:moveTo>
                    <a:pt x="1" y="0"/>
                  </a:moveTo>
                  <a:lnTo>
                    <a:pt x="1" y="20371"/>
                  </a:lnTo>
                  <a:lnTo>
                    <a:pt x="7145" y="20371"/>
                  </a:lnTo>
                  <a:lnTo>
                    <a:pt x="7145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4180864" y="4284448"/>
              <a:ext cx="230432" cy="859040"/>
            </a:xfrm>
            <a:custGeom>
              <a:avLst/>
              <a:gdLst/>
              <a:ahLst/>
              <a:cxnLst/>
              <a:rect l="l" t="t" r="r" b="b"/>
              <a:pathLst>
                <a:path w="7201" h="26845" extrusionOk="0">
                  <a:moveTo>
                    <a:pt x="0" y="0"/>
                  </a:moveTo>
                  <a:lnTo>
                    <a:pt x="0" y="26845"/>
                  </a:lnTo>
                  <a:lnTo>
                    <a:pt x="7200" y="26845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4457696" y="4004032"/>
              <a:ext cx="230400" cy="1139456"/>
            </a:xfrm>
            <a:custGeom>
              <a:avLst/>
              <a:gdLst/>
              <a:ahLst/>
              <a:cxnLst/>
              <a:rect l="l" t="t" r="r" b="b"/>
              <a:pathLst>
                <a:path w="7200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200" y="35608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734496" y="3821888"/>
              <a:ext cx="230432" cy="1321600"/>
            </a:xfrm>
            <a:custGeom>
              <a:avLst/>
              <a:gdLst/>
              <a:ahLst/>
              <a:cxnLst/>
              <a:rect l="l" t="t" r="r" b="b"/>
              <a:pathLst>
                <a:path w="7201" h="41300" extrusionOk="0">
                  <a:moveTo>
                    <a:pt x="1" y="0"/>
                  </a:moveTo>
                  <a:lnTo>
                    <a:pt x="1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0113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289920" y="3939744"/>
              <a:ext cx="228640" cy="1203744"/>
            </a:xfrm>
            <a:custGeom>
              <a:avLst/>
              <a:gdLst/>
              <a:ahLst/>
              <a:cxnLst/>
              <a:rect l="l" t="t" r="r" b="b"/>
              <a:pathLst>
                <a:path w="7145" h="37617" extrusionOk="0">
                  <a:moveTo>
                    <a:pt x="1" y="1"/>
                  </a:moveTo>
                  <a:lnTo>
                    <a:pt x="1" y="37617"/>
                  </a:lnTo>
                  <a:lnTo>
                    <a:pt x="7145" y="37617"/>
                  </a:lnTo>
                  <a:lnTo>
                    <a:pt x="7145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5566752" y="3704000"/>
              <a:ext cx="230432" cy="1439488"/>
            </a:xfrm>
            <a:custGeom>
              <a:avLst/>
              <a:gdLst/>
              <a:ahLst/>
              <a:cxnLst/>
              <a:rect l="l" t="t" r="r" b="b"/>
              <a:pathLst>
                <a:path w="7201" h="44984" extrusionOk="0">
                  <a:moveTo>
                    <a:pt x="0" y="1"/>
                  </a:moveTo>
                  <a:lnTo>
                    <a:pt x="0" y="44984"/>
                  </a:lnTo>
                  <a:lnTo>
                    <a:pt x="7200" y="44984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5843584" y="3821888"/>
              <a:ext cx="230400" cy="1321600"/>
            </a:xfrm>
            <a:custGeom>
              <a:avLst/>
              <a:gdLst/>
              <a:ahLst/>
              <a:cxnLst/>
              <a:rect l="l" t="t" r="r" b="b"/>
              <a:pathLst>
                <a:path w="7200" h="41300" extrusionOk="0">
                  <a:moveTo>
                    <a:pt x="0" y="0"/>
                  </a:moveTo>
                  <a:lnTo>
                    <a:pt x="0" y="41300"/>
                  </a:lnTo>
                  <a:lnTo>
                    <a:pt x="7200" y="413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6120384" y="4329088"/>
              <a:ext cx="230432" cy="814400"/>
            </a:xfrm>
            <a:custGeom>
              <a:avLst/>
              <a:gdLst/>
              <a:ahLst/>
              <a:cxnLst/>
              <a:rect l="l" t="t" r="r" b="b"/>
              <a:pathLst>
                <a:path w="7201" h="25450" extrusionOk="0">
                  <a:moveTo>
                    <a:pt x="1" y="0"/>
                  </a:moveTo>
                  <a:lnTo>
                    <a:pt x="1" y="25450"/>
                  </a:lnTo>
                  <a:lnTo>
                    <a:pt x="7200" y="2545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6399008" y="4120128"/>
              <a:ext cx="228608" cy="1023360"/>
            </a:xfrm>
            <a:custGeom>
              <a:avLst/>
              <a:gdLst/>
              <a:ahLst/>
              <a:cxnLst/>
              <a:rect l="l" t="t" r="r" b="b"/>
              <a:pathLst>
                <a:path w="7144" h="31980" extrusionOk="0">
                  <a:moveTo>
                    <a:pt x="0" y="1"/>
                  </a:moveTo>
                  <a:lnTo>
                    <a:pt x="0" y="31980"/>
                  </a:lnTo>
                  <a:lnTo>
                    <a:pt x="7144" y="31980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6675808" y="4538048"/>
              <a:ext cx="230432" cy="605440"/>
            </a:xfrm>
            <a:custGeom>
              <a:avLst/>
              <a:gdLst/>
              <a:ahLst/>
              <a:cxnLst/>
              <a:rect l="l" t="t" r="r" b="b"/>
              <a:pathLst>
                <a:path w="7201" h="18920" extrusionOk="0">
                  <a:moveTo>
                    <a:pt x="1" y="0"/>
                  </a:moveTo>
                  <a:lnTo>
                    <a:pt x="1" y="18920"/>
                  </a:lnTo>
                  <a:lnTo>
                    <a:pt x="7200" y="1892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6952640" y="3939744"/>
              <a:ext cx="230432" cy="1203744"/>
            </a:xfrm>
            <a:custGeom>
              <a:avLst/>
              <a:gdLst/>
              <a:ahLst/>
              <a:cxnLst/>
              <a:rect l="l" t="t" r="r" b="b"/>
              <a:pathLst>
                <a:path w="7201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7229472" y="4220160"/>
              <a:ext cx="230400" cy="923328"/>
            </a:xfrm>
            <a:custGeom>
              <a:avLst/>
              <a:gdLst/>
              <a:ahLst/>
              <a:cxnLst/>
              <a:rect l="l" t="t" r="r" b="b"/>
              <a:pathLst>
                <a:path w="7200" h="28854" extrusionOk="0">
                  <a:moveTo>
                    <a:pt x="0" y="0"/>
                  </a:moveTo>
                  <a:lnTo>
                    <a:pt x="0" y="28854"/>
                  </a:lnTo>
                  <a:lnTo>
                    <a:pt x="7200" y="28854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7506272" y="3768288"/>
              <a:ext cx="230432" cy="1375200"/>
            </a:xfrm>
            <a:custGeom>
              <a:avLst/>
              <a:gdLst/>
              <a:ahLst/>
              <a:cxnLst/>
              <a:rect l="l" t="t" r="r" b="b"/>
              <a:pathLst>
                <a:path w="7201" h="42975" extrusionOk="0">
                  <a:moveTo>
                    <a:pt x="1" y="1"/>
                  </a:moveTo>
                  <a:lnTo>
                    <a:pt x="1" y="42975"/>
                  </a:lnTo>
                  <a:lnTo>
                    <a:pt x="7200" y="42975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7784896" y="4004032"/>
              <a:ext cx="228608" cy="1139456"/>
            </a:xfrm>
            <a:custGeom>
              <a:avLst/>
              <a:gdLst/>
              <a:ahLst/>
              <a:cxnLst/>
              <a:rect l="l" t="t" r="r" b="b"/>
              <a:pathLst>
                <a:path w="7144" h="35608" extrusionOk="0">
                  <a:moveTo>
                    <a:pt x="0" y="1"/>
                  </a:moveTo>
                  <a:lnTo>
                    <a:pt x="0" y="35608"/>
                  </a:lnTo>
                  <a:lnTo>
                    <a:pt x="7144" y="356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8061696" y="3596864"/>
              <a:ext cx="230432" cy="1546624"/>
            </a:xfrm>
            <a:custGeom>
              <a:avLst/>
              <a:gdLst/>
              <a:ahLst/>
              <a:cxnLst/>
              <a:rect l="l" t="t" r="r" b="b"/>
              <a:pathLst>
                <a:path w="7201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200" y="48332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8338528" y="3514688"/>
              <a:ext cx="230400" cy="1628800"/>
            </a:xfrm>
            <a:custGeom>
              <a:avLst/>
              <a:gdLst/>
              <a:ahLst/>
              <a:cxnLst/>
              <a:rect l="l" t="t" r="r" b="b"/>
              <a:pathLst>
                <a:path w="7200" h="50900" extrusionOk="0">
                  <a:moveTo>
                    <a:pt x="0" y="1"/>
                  </a:moveTo>
                  <a:lnTo>
                    <a:pt x="0" y="50900"/>
                  </a:lnTo>
                  <a:lnTo>
                    <a:pt x="7200" y="50900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8615360" y="3939744"/>
              <a:ext cx="230400" cy="1203744"/>
            </a:xfrm>
            <a:custGeom>
              <a:avLst/>
              <a:gdLst/>
              <a:ahLst/>
              <a:cxnLst/>
              <a:rect l="l" t="t" r="r" b="b"/>
              <a:pathLst>
                <a:path w="7200" h="37617" extrusionOk="0">
                  <a:moveTo>
                    <a:pt x="0" y="1"/>
                  </a:moveTo>
                  <a:lnTo>
                    <a:pt x="0" y="37617"/>
                  </a:lnTo>
                  <a:lnTo>
                    <a:pt x="7200" y="37617"/>
                  </a:lnTo>
                  <a:lnTo>
                    <a:pt x="7200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8893952" y="3596864"/>
              <a:ext cx="228640" cy="1546624"/>
            </a:xfrm>
            <a:custGeom>
              <a:avLst/>
              <a:gdLst/>
              <a:ahLst/>
              <a:cxnLst/>
              <a:rect l="l" t="t" r="r" b="b"/>
              <a:pathLst>
                <a:path w="7145" h="48332" extrusionOk="0">
                  <a:moveTo>
                    <a:pt x="1" y="0"/>
                  </a:moveTo>
                  <a:lnTo>
                    <a:pt x="1" y="48332"/>
                  </a:lnTo>
                  <a:lnTo>
                    <a:pt x="7144" y="48332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9"/>
          <p:cNvGrpSpPr/>
          <p:nvPr/>
        </p:nvGrpSpPr>
        <p:grpSpPr>
          <a:xfrm>
            <a:off x="28550" y="4360998"/>
            <a:ext cx="9094048" cy="782671"/>
            <a:chOff x="28544" y="4157632"/>
            <a:chExt cx="9094048" cy="985856"/>
          </a:xfrm>
        </p:grpSpPr>
        <p:sp>
          <p:nvSpPr>
            <p:cNvPr id="589" name="Google Shape;589;p9"/>
            <p:cNvSpPr/>
            <p:nvPr/>
          </p:nvSpPr>
          <p:spPr>
            <a:xfrm>
              <a:off x="435744" y="4782720"/>
              <a:ext cx="92896" cy="360768"/>
            </a:xfrm>
            <a:custGeom>
              <a:avLst/>
              <a:gdLst/>
              <a:ahLst/>
              <a:cxnLst/>
              <a:rect l="l" t="t" r="r" b="b"/>
              <a:pathLst>
                <a:path w="2903" h="11274" extrusionOk="0">
                  <a:moveTo>
                    <a:pt x="1" y="0"/>
                  </a:moveTo>
                  <a:lnTo>
                    <a:pt x="1" y="11274"/>
                  </a:lnTo>
                  <a:lnTo>
                    <a:pt x="2903" y="11274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00032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02" y="15795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164288" y="4571968"/>
              <a:ext cx="92896" cy="571520"/>
            </a:xfrm>
            <a:custGeom>
              <a:avLst/>
              <a:gdLst/>
              <a:ahLst/>
              <a:cxnLst/>
              <a:rect l="l" t="t" r="r" b="b"/>
              <a:pathLst>
                <a:path w="2903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03" y="17860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28544" y="4739840"/>
              <a:ext cx="92928" cy="403648"/>
            </a:xfrm>
            <a:custGeom>
              <a:avLst/>
              <a:gdLst/>
              <a:ahLst/>
              <a:cxnLst/>
              <a:rect l="l" t="t" r="r" b="b"/>
              <a:pathLst>
                <a:path w="2904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03" y="12614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71257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576832" y="4752352"/>
              <a:ext cx="94688" cy="391136"/>
            </a:xfrm>
            <a:custGeom>
              <a:avLst/>
              <a:gdLst/>
              <a:ahLst/>
              <a:cxnLst/>
              <a:rect l="l" t="t" r="r" b="b"/>
              <a:pathLst>
                <a:path w="2959" h="12223" extrusionOk="0">
                  <a:moveTo>
                    <a:pt x="1" y="1"/>
                  </a:moveTo>
                  <a:lnTo>
                    <a:pt x="1" y="12223"/>
                  </a:lnTo>
                  <a:lnTo>
                    <a:pt x="2959" y="12223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989408" y="4386240"/>
              <a:ext cx="94656" cy="757248"/>
            </a:xfrm>
            <a:custGeom>
              <a:avLst/>
              <a:gdLst/>
              <a:ahLst/>
              <a:cxnLst/>
              <a:rect l="l" t="t" r="r" b="b"/>
              <a:pathLst>
                <a:path w="2958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853664" y="4500544"/>
              <a:ext cx="94688" cy="642944"/>
            </a:xfrm>
            <a:custGeom>
              <a:avLst/>
              <a:gdLst/>
              <a:ahLst/>
              <a:cxnLst/>
              <a:rect l="l" t="t" r="r" b="b"/>
              <a:pathLst>
                <a:path w="2959" h="20092" extrusionOk="0">
                  <a:moveTo>
                    <a:pt x="0" y="0"/>
                  </a:moveTo>
                  <a:lnTo>
                    <a:pt x="0" y="20092"/>
                  </a:lnTo>
                  <a:lnTo>
                    <a:pt x="2958" y="2009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1266208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1130496" y="4518400"/>
              <a:ext cx="94688" cy="625088"/>
            </a:xfrm>
            <a:custGeom>
              <a:avLst/>
              <a:gdLst/>
              <a:ahLst/>
              <a:cxnLst/>
              <a:rect l="l" t="t" r="r" b="b"/>
              <a:pathLst>
                <a:path w="2959" h="19534" extrusionOk="0">
                  <a:moveTo>
                    <a:pt x="0" y="0"/>
                  </a:moveTo>
                  <a:lnTo>
                    <a:pt x="0" y="19534"/>
                  </a:lnTo>
                  <a:lnTo>
                    <a:pt x="2958" y="1953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15430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14072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1" y="1"/>
                  </a:moveTo>
                  <a:lnTo>
                    <a:pt x="1" y="13172"/>
                  </a:lnTo>
                  <a:lnTo>
                    <a:pt x="2959" y="1317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1821632" y="4457664"/>
              <a:ext cx="92896" cy="685824"/>
            </a:xfrm>
            <a:custGeom>
              <a:avLst/>
              <a:gdLst/>
              <a:ahLst/>
              <a:cxnLst/>
              <a:rect l="l" t="t" r="r" b="b"/>
              <a:pathLst>
                <a:path w="2903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03" y="21432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1685920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2098464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196272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2375296" y="4711264"/>
              <a:ext cx="94656" cy="432224"/>
            </a:xfrm>
            <a:custGeom>
              <a:avLst/>
              <a:gdLst/>
              <a:ahLst/>
              <a:cxnLst/>
              <a:rect l="l" t="t" r="r" b="b"/>
              <a:pathLst>
                <a:path w="2958" h="13507" extrusionOk="0">
                  <a:moveTo>
                    <a:pt x="0" y="1"/>
                  </a:moveTo>
                  <a:lnTo>
                    <a:pt x="0" y="13507"/>
                  </a:lnTo>
                  <a:lnTo>
                    <a:pt x="2958" y="1350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2239552" y="4536256"/>
              <a:ext cx="94688" cy="607232"/>
            </a:xfrm>
            <a:custGeom>
              <a:avLst/>
              <a:gdLst/>
              <a:ahLst/>
              <a:cxnLst/>
              <a:rect l="l" t="t" r="r" b="b"/>
              <a:pathLst>
                <a:path w="2959" h="18976" extrusionOk="0">
                  <a:moveTo>
                    <a:pt x="0" y="0"/>
                  </a:moveTo>
                  <a:lnTo>
                    <a:pt x="0" y="18976"/>
                  </a:lnTo>
                  <a:lnTo>
                    <a:pt x="2958" y="18976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2652096" y="4704128"/>
              <a:ext cx="94688" cy="439360"/>
            </a:xfrm>
            <a:custGeom>
              <a:avLst/>
              <a:gdLst/>
              <a:ahLst/>
              <a:cxnLst/>
              <a:rect l="l" t="t" r="r" b="b"/>
              <a:pathLst>
                <a:path w="2959" h="13730" extrusionOk="0">
                  <a:moveTo>
                    <a:pt x="1" y="1"/>
                  </a:moveTo>
                  <a:lnTo>
                    <a:pt x="1" y="13730"/>
                  </a:lnTo>
                  <a:lnTo>
                    <a:pt x="2959" y="1373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2516384" y="4764864"/>
              <a:ext cx="94688" cy="378624"/>
            </a:xfrm>
            <a:custGeom>
              <a:avLst/>
              <a:gdLst/>
              <a:ahLst/>
              <a:cxnLst/>
              <a:rect l="l" t="t" r="r" b="b"/>
              <a:pathLst>
                <a:path w="2959" h="11832" extrusionOk="0">
                  <a:moveTo>
                    <a:pt x="0" y="0"/>
                  </a:moveTo>
                  <a:lnTo>
                    <a:pt x="0" y="11832"/>
                  </a:lnTo>
                  <a:lnTo>
                    <a:pt x="2958" y="11832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2930720" y="4421952"/>
              <a:ext cx="92896" cy="721536"/>
            </a:xfrm>
            <a:custGeom>
              <a:avLst/>
              <a:gdLst/>
              <a:ahLst/>
              <a:cxnLst/>
              <a:rect l="l" t="t" r="r" b="b"/>
              <a:pathLst>
                <a:path w="2903" h="22548" extrusionOk="0">
                  <a:moveTo>
                    <a:pt x="0" y="1"/>
                  </a:moveTo>
                  <a:lnTo>
                    <a:pt x="0" y="22548"/>
                  </a:lnTo>
                  <a:lnTo>
                    <a:pt x="2902" y="22548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2794976" y="4638048"/>
              <a:ext cx="92896" cy="505440"/>
            </a:xfrm>
            <a:custGeom>
              <a:avLst/>
              <a:gdLst/>
              <a:ahLst/>
              <a:cxnLst/>
              <a:rect l="l" t="t" r="r" b="b"/>
              <a:pathLst>
                <a:path w="2903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03" y="1579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320752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1" y="0"/>
                  </a:moveTo>
                  <a:lnTo>
                    <a:pt x="1" y="23664"/>
                  </a:lnTo>
                  <a:lnTo>
                    <a:pt x="2959" y="23664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30718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0" y="1"/>
                  </a:moveTo>
                  <a:lnTo>
                    <a:pt x="0" y="25897"/>
                  </a:lnTo>
                  <a:lnTo>
                    <a:pt x="2958" y="25897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3484352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3348608" y="4314784"/>
              <a:ext cx="94688" cy="828704"/>
            </a:xfrm>
            <a:custGeom>
              <a:avLst/>
              <a:gdLst/>
              <a:ahLst/>
              <a:cxnLst/>
              <a:rect l="l" t="t" r="r" b="b"/>
              <a:pathLst>
                <a:path w="2959" h="25897" extrusionOk="0">
                  <a:moveTo>
                    <a:pt x="1" y="1"/>
                  </a:moveTo>
                  <a:lnTo>
                    <a:pt x="1" y="25897"/>
                  </a:lnTo>
                  <a:lnTo>
                    <a:pt x="2959" y="25897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3761184" y="4739840"/>
              <a:ext cx="94656" cy="403648"/>
            </a:xfrm>
            <a:custGeom>
              <a:avLst/>
              <a:gdLst/>
              <a:ahLst/>
              <a:cxnLst/>
              <a:rect l="l" t="t" r="r" b="b"/>
              <a:pathLst>
                <a:path w="2958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3625440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0" y="1"/>
                  </a:moveTo>
                  <a:lnTo>
                    <a:pt x="0" y="21432"/>
                  </a:lnTo>
                  <a:lnTo>
                    <a:pt x="2958" y="2143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4037984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1" y="1"/>
                  </a:moveTo>
                  <a:lnTo>
                    <a:pt x="1" y="15795"/>
                  </a:lnTo>
                  <a:lnTo>
                    <a:pt x="2959" y="15795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3902272" y="4836288"/>
              <a:ext cx="94656" cy="307200"/>
            </a:xfrm>
            <a:custGeom>
              <a:avLst/>
              <a:gdLst/>
              <a:ahLst/>
              <a:cxnLst/>
              <a:rect l="l" t="t" r="r" b="b"/>
              <a:pathLst>
                <a:path w="2958" h="9600" extrusionOk="0">
                  <a:moveTo>
                    <a:pt x="0" y="1"/>
                  </a:moveTo>
                  <a:lnTo>
                    <a:pt x="0" y="9600"/>
                  </a:lnTo>
                  <a:lnTo>
                    <a:pt x="2958" y="960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4316608" y="4638048"/>
              <a:ext cx="94688" cy="505440"/>
            </a:xfrm>
            <a:custGeom>
              <a:avLst/>
              <a:gdLst/>
              <a:ahLst/>
              <a:cxnLst/>
              <a:rect l="l" t="t" r="r" b="b"/>
              <a:pathLst>
                <a:path w="2959" h="15795" extrusionOk="0">
                  <a:moveTo>
                    <a:pt x="0" y="1"/>
                  </a:moveTo>
                  <a:lnTo>
                    <a:pt x="0" y="15795"/>
                  </a:lnTo>
                  <a:lnTo>
                    <a:pt x="2958" y="1579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418086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4593408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457696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4870240" y="4386240"/>
              <a:ext cx="94688" cy="757248"/>
            </a:xfrm>
            <a:custGeom>
              <a:avLst/>
              <a:gdLst/>
              <a:ahLst/>
              <a:cxnLst/>
              <a:rect l="l" t="t" r="r" b="b"/>
              <a:pathLst>
                <a:path w="2959" h="23664" extrusionOk="0">
                  <a:moveTo>
                    <a:pt x="0" y="0"/>
                  </a:moveTo>
                  <a:lnTo>
                    <a:pt x="0" y="23664"/>
                  </a:lnTo>
                  <a:lnTo>
                    <a:pt x="2958" y="23664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4734496" y="4457664"/>
              <a:ext cx="94688" cy="685824"/>
            </a:xfrm>
            <a:custGeom>
              <a:avLst/>
              <a:gdLst/>
              <a:ahLst/>
              <a:cxnLst/>
              <a:rect l="l" t="t" r="r" b="b"/>
              <a:pathLst>
                <a:path w="2959" h="21432" extrusionOk="0">
                  <a:moveTo>
                    <a:pt x="1" y="1"/>
                  </a:moveTo>
                  <a:lnTo>
                    <a:pt x="1" y="21432"/>
                  </a:lnTo>
                  <a:lnTo>
                    <a:pt x="2959" y="2143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5147072" y="4157632"/>
              <a:ext cx="94656" cy="985856"/>
            </a:xfrm>
            <a:custGeom>
              <a:avLst/>
              <a:gdLst/>
              <a:ahLst/>
              <a:cxnLst/>
              <a:rect l="l" t="t" r="r" b="b"/>
              <a:pathLst>
                <a:path w="2958" h="30808" extrusionOk="0">
                  <a:moveTo>
                    <a:pt x="0" y="1"/>
                  </a:moveTo>
                  <a:lnTo>
                    <a:pt x="0" y="30808"/>
                  </a:lnTo>
                  <a:lnTo>
                    <a:pt x="2958" y="30808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5011328" y="4229088"/>
              <a:ext cx="94688" cy="914400"/>
            </a:xfrm>
            <a:custGeom>
              <a:avLst/>
              <a:gdLst/>
              <a:ahLst/>
              <a:cxnLst/>
              <a:rect l="l" t="t" r="r" b="b"/>
              <a:pathLst>
                <a:path w="2959" h="28575" extrusionOk="0">
                  <a:moveTo>
                    <a:pt x="0" y="0"/>
                  </a:moveTo>
                  <a:lnTo>
                    <a:pt x="0" y="28575"/>
                  </a:lnTo>
                  <a:lnTo>
                    <a:pt x="2958" y="2857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5425664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5289920" y="4277280"/>
              <a:ext cx="94688" cy="866208"/>
            </a:xfrm>
            <a:custGeom>
              <a:avLst/>
              <a:gdLst/>
              <a:ahLst/>
              <a:cxnLst/>
              <a:rect l="l" t="t" r="r" b="b"/>
              <a:pathLst>
                <a:path w="2959" h="27069" extrusionOk="0">
                  <a:moveTo>
                    <a:pt x="1" y="1"/>
                  </a:moveTo>
                  <a:lnTo>
                    <a:pt x="1" y="27069"/>
                  </a:lnTo>
                  <a:lnTo>
                    <a:pt x="2959" y="2706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5702496" y="4721984"/>
              <a:ext cx="94688" cy="421504"/>
            </a:xfrm>
            <a:custGeom>
              <a:avLst/>
              <a:gdLst/>
              <a:ahLst/>
              <a:cxnLst/>
              <a:rect l="l" t="t" r="r" b="b"/>
              <a:pathLst>
                <a:path w="2959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5566752" y="4416608"/>
              <a:ext cx="94688" cy="726880"/>
            </a:xfrm>
            <a:custGeom>
              <a:avLst/>
              <a:gdLst/>
              <a:ahLst/>
              <a:cxnLst/>
              <a:rect l="l" t="t" r="r" b="b"/>
              <a:pathLst>
                <a:path w="2959" h="22715" extrusionOk="0">
                  <a:moveTo>
                    <a:pt x="0" y="0"/>
                  </a:moveTo>
                  <a:lnTo>
                    <a:pt x="0" y="22715"/>
                  </a:lnTo>
                  <a:lnTo>
                    <a:pt x="2958" y="2271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5979296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1" y="1"/>
                  </a:moveTo>
                  <a:lnTo>
                    <a:pt x="1" y="17860"/>
                  </a:lnTo>
                  <a:lnTo>
                    <a:pt x="2959" y="17860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5843584" y="4813088"/>
              <a:ext cx="94688" cy="330400"/>
            </a:xfrm>
            <a:custGeom>
              <a:avLst/>
              <a:gdLst/>
              <a:ahLst/>
              <a:cxnLst/>
              <a:rect l="l" t="t" r="r" b="b"/>
              <a:pathLst>
                <a:path w="2959" h="10325" extrusionOk="0">
                  <a:moveTo>
                    <a:pt x="0" y="0"/>
                  </a:moveTo>
                  <a:lnTo>
                    <a:pt x="0" y="10325"/>
                  </a:lnTo>
                  <a:lnTo>
                    <a:pt x="2958" y="10325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6256128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6120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6534720" y="4505888"/>
              <a:ext cx="92896" cy="637600"/>
            </a:xfrm>
            <a:custGeom>
              <a:avLst/>
              <a:gdLst/>
              <a:ahLst/>
              <a:cxnLst/>
              <a:rect l="l" t="t" r="r" b="b"/>
              <a:pathLst>
                <a:path w="2903" h="19925" extrusionOk="0">
                  <a:moveTo>
                    <a:pt x="1" y="1"/>
                  </a:moveTo>
                  <a:lnTo>
                    <a:pt x="1" y="19925"/>
                  </a:lnTo>
                  <a:lnTo>
                    <a:pt x="2903" y="19925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6399008" y="4739840"/>
              <a:ext cx="92896" cy="403648"/>
            </a:xfrm>
            <a:custGeom>
              <a:avLst/>
              <a:gdLst/>
              <a:ahLst/>
              <a:cxnLst/>
              <a:rect l="l" t="t" r="r" b="b"/>
              <a:pathLst>
                <a:path w="2903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02" y="12614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6811552" y="4807712"/>
              <a:ext cx="94688" cy="335776"/>
            </a:xfrm>
            <a:custGeom>
              <a:avLst/>
              <a:gdLst/>
              <a:ahLst/>
              <a:cxnLst/>
              <a:rect l="l" t="t" r="r" b="b"/>
              <a:pathLst>
                <a:path w="2959" h="10493" extrusionOk="0">
                  <a:moveTo>
                    <a:pt x="0" y="1"/>
                  </a:moveTo>
                  <a:lnTo>
                    <a:pt x="0" y="10493"/>
                  </a:lnTo>
                  <a:lnTo>
                    <a:pt x="2958" y="1049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6675808" y="4614848"/>
              <a:ext cx="94688" cy="528640"/>
            </a:xfrm>
            <a:custGeom>
              <a:avLst/>
              <a:gdLst/>
              <a:ahLst/>
              <a:cxnLst/>
              <a:rect l="l" t="t" r="r" b="b"/>
              <a:pathLst>
                <a:path w="2959" h="16520" extrusionOk="0">
                  <a:moveTo>
                    <a:pt x="1" y="0"/>
                  </a:moveTo>
                  <a:lnTo>
                    <a:pt x="1" y="16520"/>
                  </a:lnTo>
                  <a:lnTo>
                    <a:pt x="2959" y="16520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70883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0" y="1"/>
                  </a:moveTo>
                  <a:lnTo>
                    <a:pt x="0" y="12614"/>
                  </a:lnTo>
                  <a:lnTo>
                    <a:pt x="2958" y="12614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6952640" y="4530912"/>
              <a:ext cx="94688" cy="612576"/>
            </a:xfrm>
            <a:custGeom>
              <a:avLst/>
              <a:gdLst/>
              <a:ahLst/>
              <a:cxnLst/>
              <a:rect l="l" t="t" r="r" b="b"/>
              <a:pathLst>
                <a:path w="2959" h="19143" extrusionOk="0">
                  <a:moveTo>
                    <a:pt x="0" y="0"/>
                  </a:moveTo>
                  <a:lnTo>
                    <a:pt x="0" y="19143"/>
                  </a:lnTo>
                  <a:lnTo>
                    <a:pt x="2958" y="19143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7365184" y="4739840"/>
              <a:ext cx="94688" cy="403648"/>
            </a:xfrm>
            <a:custGeom>
              <a:avLst/>
              <a:gdLst/>
              <a:ahLst/>
              <a:cxnLst/>
              <a:rect l="l" t="t" r="r" b="b"/>
              <a:pathLst>
                <a:path w="2959" h="12614" extrusionOk="0">
                  <a:moveTo>
                    <a:pt x="1" y="1"/>
                  </a:moveTo>
                  <a:lnTo>
                    <a:pt x="1" y="12614"/>
                  </a:lnTo>
                  <a:lnTo>
                    <a:pt x="2959" y="12614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7229472" y="4825568"/>
              <a:ext cx="94688" cy="317920"/>
            </a:xfrm>
            <a:custGeom>
              <a:avLst/>
              <a:gdLst/>
              <a:ahLst/>
              <a:cxnLst/>
              <a:rect l="l" t="t" r="r" b="b"/>
              <a:pathLst>
                <a:path w="2959" h="9935" extrusionOk="0">
                  <a:moveTo>
                    <a:pt x="0" y="1"/>
                  </a:moveTo>
                  <a:lnTo>
                    <a:pt x="0" y="9935"/>
                  </a:lnTo>
                  <a:lnTo>
                    <a:pt x="2958" y="9935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7643808" y="4632704"/>
              <a:ext cx="92896" cy="510784"/>
            </a:xfrm>
            <a:custGeom>
              <a:avLst/>
              <a:gdLst/>
              <a:ahLst/>
              <a:cxnLst/>
              <a:rect l="l" t="t" r="r" b="b"/>
              <a:pathLst>
                <a:path w="2903" h="15962" extrusionOk="0">
                  <a:moveTo>
                    <a:pt x="0" y="0"/>
                  </a:moveTo>
                  <a:lnTo>
                    <a:pt x="0" y="15962"/>
                  </a:lnTo>
                  <a:lnTo>
                    <a:pt x="2902" y="15962"/>
                  </a:lnTo>
                  <a:lnTo>
                    <a:pt x="2902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7506272" y="4963104"/>
              <a:ext cx="94688" cy="180384"/>
            </a:xfrm>
            <a:custGeom>
              <a:avLst/>
              <a:gdLst/>
              <a:ahLst/>
              <a:cxnLst/>
              <a:rect l="l" t="t" r="r" b="b"/>
              <a:pathLst>
                <a:path w="2959" h="5637" extrusionOk="0">
                  <a:moveTo>
                    <a:pt x="1" y="0"/>
                  </a:moveTo>
                  <a:lnTo>
                    <a:pt x="1" y="5637"/>
                  </a:lnTo>
                  <a:lnTo>
                    <a:pt x="2959" y="5637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7920608" y="4909504"/>
              <a:ext cx="94688" cy="233984"/>
            </a:xfrm>
            <a:custGeom>
              <a:avLst/>
              <a:gdLst/>
              <a:ahLst/>
              <a:cxnLst/>
              <a:rect l="l" t="t" r="r" b="b"/>
              <a:pathLst>
                <a:path w="2959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2959" y="731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77848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0" y="1"/>
                  </a:moveTo>
                  <a:lnTo>
                    <a:pt x="0" y="11442"/>
                  </a:lnTo>
                  <a:lnTo>
                    <a:pt x="2958" y="1144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8197440" y="4571968"/>
              <a:ext cx="94688" cy="571520"/>
            </a:xfrm>
            <a:custGeom>
              <a:avLst/>
              <a:gdLst/>
              <a:ahLst/>
              <a:cxnLst/>
              <a:rect l="l" t="t" r="r" b="b"/>
              <a:pathLst>
                <a:path w="2959" h="17860" extrusionOk="0">
                  <a:moveTo>
                    <a:pt x="0" y="1"/>
                  </a:moveTo>
                  <a:lnTo>
                    <a:pt x="0" y="17860"/>
                  </a:lnTo>
                  <a:lnTo>
                    <a:pt x="2958" y="17860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8061696" y="4777344"/>
              <a:ext cx="94688" cy="366144"/>
            </a:xfrm>
            <a:custGeom>
              <a:avLst/>
              <a:gdLst/>
              <a:ahLst/>
              <a:cxnLst/>
              <a:rect l="l" t="t" r="r" b="b"/>
              <a:pathLst>
                <a:path w="2959" h="11442" extrusionOk="0">
                  <a:moveTo>
                    <a:pt x="1" y="1"/>
                  </a:moveTo>
                  <a:lnTo>
                    <a:pt x="1" y="11442"/>
                  </a:lnTo>
                  <a:lnTo>
                    <a:pt x="2959" y="11442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8474272" y="4721984"/>
              <a:ext cx="94656" cy="421504"/>
            </a:xfrm>
            <a:custGeom>
              <a:avLst/>
              <a:gdLst/>
              <a:ahLst/>
              <a:cxnLst/>
              <a:rect l="l" t="t" r="r" b="b"/>
              <a:pathLst>
                <a:path w="2958" h="13172" extrusionOk="0">
                  <a:moveTo>
                    <a:pt x="0" y="1"/>
                  </a:moveTo>
                  <a:lnTo>
                    <a:pt x="0" y="13172"/>
                  </a:lnTo>
                  <a:lnTo>
                    <a:pt x="2958" y="13172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8338528" y="4488032"/>
              <a:ext cx="94688" cy="655456"/>
            </a:xfrm>
            <a:custGeom>
              <a:avLst/>
              <a:gdLst/>
              <a:ahLst/>
              <a:cxnLst/>
              <a:rect l="l" t="t" r="r" b="b"/>
              <a:pathLst>
                <a:path w="2959" h="20483" extrusionOk="0">
                  <a:moveTo>
                    <a:pt x="0" y="1"/>
                  </a:moveTo>
                  <a:lnTo>
                    <a:pt x="0" y="20483"/>
                  </a:lnTo>
                  <a:lnTo>
                    <a:pt x="2958" y="2048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8751072" y="4409440"/>
              <a:ext cx="94688" cy="734048"/>
            </a:xfrm>
            <a:custGeom>
              <a:avLst/>
              <a:gdLst/>
              <a:ahLst/>
              <a:cxnLst/>
              <a:rect l="l" t="t" r="r" b="b"/>
              <a:pathLst>
                <a:path w="2959" h="22939" extrusionOk="0">
                  <a:moveTo>
                    <a:pt x="1" y="1"/>
                  </a:moveTo>
                  <a:lnTo>
                    <a:pt x="1" y="22939"/>
                  </a:lnTo>
                  <a:lnTo>
                    <a:pt x="2959" y="22939"/>
                  </a:lnTo>
                  <a:lnTo>
                    <a:pt x="2959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8615360" y="4295168"/>
              <a:ext cx="94688" cy="848320"/>
            </a:xfrm>
            <a:custGeom>
              <a:avLst/>
              <a:gdLst/>
              <a:ahLst/>
              <a:cxnLst/>
              <a:rect l="l" t="t" r="r" b="b"/>
              <a:pathLst>
                <a:path w="2959" h="26510" extrusionOk="0">
                  <a:moveTo>
                    <a:pt x="0" y="0"/>
                  </a:moveTo>
                  <a:lnTo>
                    <a:pt x="0" y="26510"/>
                  </a:lnTo>
                  <a:lnTo>
                    <a:pt x="2958" y="26510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9029696" y="4409440"/>
              <a:ext cx="92896" cy="734048"/>
            </a:xfrm>
            <a:custGeom>
              <a:avLst/>
              <a:gdLst/>
              <a:ahLst/>
              <a:cxnLst/>
              <a:rect l="l" t="t" r="r" b="b"/>
              <a:pathLst>
                <a:path w="2903" h="22939" extrusionOk="0">
                  <a:moveTo>
                    <a:pt x="0" y="1"/>
                  </a:moveTo>
                  <a:lnTo>
                    <a:pt x="0" y="22939"/>
                  </a:lnTo>
                  <a:lnTo>
                    <a:pt x="2902" y="22939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8893952" y="4180864"/>
              <a:ext cx="92896" cy="962624"/>
            </a:xfrm>
            <a:custGeom>
              <a:avLst/>
              <a:gdLst/>
              <a:ahLst/>
              <a:cxnLst/>
              <a:rect l="l" t="t" r="r" b="b"/>
              <a:pathLst>
                <a:path w="2903" h="30082" extrusionOk="0">
                  <a:moveTo>
                    <a:pt x="1" y="0"/>
                  </a:moveTo>
                  <a:lnTo>
                    <a:pt x="1" y="30082"/>
                  </a:lnTo>
                  <a:lnTo>
                    <a:pt x="2903" y="30082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FFFFFF">
                <a:alpha val="11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9"/>
          <p:cNvSpPr/>
          <p:nvPr/>
        </p:nvSpPr>
        <p:spPr>
          <a:xfrm>
            <a:off x="0" y="3579000"/>
            <a:ext cx="9144000" cy="1293056"/>
          </a:xfrm>
          <a:custGeom>
            <a:avLst/>
            <a:gdLst/>
            <a:ahLst/>
            <a:cxnLst/>
            <a:rect l="l" t="t" r="r" b="b"/>
            <a:pathLst>
              <a:path w="285750" h="40408" extrusionOk="0">
                <a:moveTo>
                  <a:pt x="160288" y="224"/>
                </a:moveTo>
                <a:lnTo>
                  <a:pt x="160455" y="279"/>
                </a:lnTo>
                <a:lnTo>
                  <a:pt x="160623" y="335"/>
                </a:lnTo>
                <a:lnTo>
                  <a:pt x="160679" y="503"/>
                </a:lnTo>
                <a:lnTo>
                  <a:pt x="160734" y="670"/>
                </a:lnTo>
                <a:lnTo>
                  <a:pt x="160679" y="838"/>
                </a:lnTo>
                <a:lnTo>
                  <a:pt x="160623" y="1005"/>
                </a:lnTo>
                <a:lnTo>
                  <a:pt x="160455" y="1061"/>
                </a:lnTo>
                <a:lnTo>
                  <a:pt x="160288" y="1117"/>
                </a:lnTo>
                <a:lnTo>
                  <a:pt x="160120" y="1061"/>
                </a:lnTo>
                <a:lnTo>
                  <a:pt x="159953" y="1005"/>
                </a:lnTo>
                <a:lnTo>
                  <a:pt x="159897" y="838"/>
                </a:lnTo>
                <a:lnTo>
                  <a:pt x="159841" y="670"/>
                </a:lnTo>
                <a:lnTo>
                  <a:pt x="159897" y="503"/>
                </a:lnTo>
                <a:lnTo>
                  <a:pt x="159953" y="335"/>
                </a:lnTo>
                <a:lnTo>
                  <a:pt x="160120" y="279"/>
                </a:lnTo>
                <a:lnTo>
                  <a:pt x="160288" y="224"/>
                </a:lnTo>
                <a:close/>
                <a:moveTo>
                  <a:pt x="264319" y="670"/>
                </a:moveTo>
                <a:lnTo>
                  <a:pt x="264486" y="726"/>
                </a:lnTo>
                <a:lnTo>
                  <a:pt x="264654" y="782"/>
                </a:lnTo>
                <a:lnTo>
                  <a:pt x="264709" y="949"/>
                </a:lnTo>
                <a:lnTo>
                  <a:pt x="264765" y="1117"/>
                </a:lnTo>
                <a:lnTo>
                  <a:pt x="264709" y="1284"/>
                </a:lnTo>
                <a:lnTo>
                  <a:pt x="264654" y="1451"/>
                </a:lnTo>
                <a:lnTo>
                  <a:pt x="264486" y="1507"/>
                </a:lnTo>
                <a:lnTo>
                  <a:pt x="264319" y="1563"/>
                </a:lnTo>
                <a:lnTo>
                  <a:pt x="264151" y="1507"/>
                </a:lnTo>
                <a:lnTo>
                  <a:pt x="263984" y="1451"/>
                </a:lnTo>
                <a:lnTo>
                  <a:pt x="263928" y="1284"/>
                </a:lnTo>
                <a:lnTo>
                  <a:pt x="263872" y="1117"/>
                </a:lnTo>
                <a:lnTo>
                  <a:pt x="263928" y="949"/>
                </a:lnTo>
                <a:lnTo>
                  <a:pt x="263984" y="782"/>
                </a:lnTo>
                <a:lnTo>
                  <a:pt x="264151" y="726"/>
                </a:lnTo>
                <a:lnTo>
                  <a:pt x="264319" y="670"/>
                </a:lnTo>
                <a:close/>
                <a:moveTo>
                  <a:pt x="281508" y="2902"/>
                </a:moveTo>
                <a:lnTo>
                  <a:pt x="281676" y="2958"/>
                </a:lnTo>
                <a:lnTo>
                  <a:pt x="281843" y="3014"/>
                </a:lnTo>
                <a:lnTo>
                  <a:pt x="281899" y="3182"/>
                </a:lnTo>
                <a:lnTo>
                  <a:pt x="281955" y="3349"/>
                </a:lnTo>
                <a:lnTo>
                  <a:pt x="281899" y="3516"/>
                </a:lnTo>
                <a:lnTo>
                  <a:pt x="281843" y="3684"/>
                </a:lnTo>
                <a:lnTo>
                  <a:pt x="281676" y="3740"/>
                </a:lnTo>
                <a:lnTo>
                  <a:pt x="281508" y="3795"/>
                </a:lnTo>
                <a:lnTo>
                  <a:pt x="281341" y="3740"/>
                </a:lnTo>
                <a:lnTo>
                  <a:pt x="281174" y="3684"/>
                </a:lnTo>
                <a:lnTo>
                  <a:pt x="281118" y="3516"/>
                </a:lnTo>
                <a:lnTo>
                  <a:pt x="281062" y="3349"/>
                </a:lnTo>
                <a:lnTo>
                  <a:pt x="281118" y="3182"/>
                </a:lnTo>
                <a:lnTo>
                  <a:pt x="281174" y="3014"/>
                </a:lnTo>
                <a:lnTo>
                  <a:pt x="281341" y="2958"/>
                </a:lnTo>
                <a:lnTo>
                  <a:pt x="281508" y="2902"/>
                </a:lnTo>
                <a:close/>
                <a:moveTo>
                  <a:pt x="177701" y="6251"/>
                </a:moveTo>
                <a:lnTo>
                  <a:pt x="177868" y="6307"/>
                </a:lnTo>
                <a:lnTo>
                  <a:pt x="178036" y="6363"/>
                </a:lnTo>
                <a:lnTo>
                  <a:pt x="178091" y="6530"/>
                </a:lnTo>
                <a:lnTo>
                  <a:pt x="178147" y="6698"/>
                </a:lnTo>
                <a:lnTo>
                  <a:pt x="178091" y="6865"/>
                </a:lnTo>
                <a:lnTo>
                  <a:pt x="178036" y="7032"/>
                </a:lnTo>
                <a:lnTo>
                  <a:pt x="177868" y="7088"/>
                </a:lnTo>
                <a:lnTo>
                  <a:pt x="177701" y="7144"/>
                </a:lnTo>
                <a:lnTo>
                  <a:pt x="177533" y="7088"/>
                </a:lnTo>
                <a:lnTo>
                  <a:pt x="177366" y="7032"/>
                </a:lnTo>
                <a:lnTo>
                  <a:pt x="177310" y="6865"/>
                </a:lnTo>
                <a:lnTo>
                  <a:pt x="177254" y="6698"/>
                </a:lnTo>
                <a:lnTo>
                  <a:pt x="177310" y="6530"/>
                </a:lnTo>
                <a:lnTo>
                  <a:pt x="177366" y="6363"/>
                </a:lnTo>
                <a:lnTo>
                  <a:pt x="177533" y="6307"/>
                </a:lnTo>
                <a:lnTo>
                  <a:pt x="177701" y="6251"/>
                </a:lnTo>
                <a:close/>
                <a:moveTo>
                  <a:pt x="90860" y="12055"/>
                </a:moveTo>
                <a:lnTo>
                  <a:pt x="91027" y="12111"/>
                </a:lnTo>
                <a:lnTo>
                  <a:pt x="91194" y="12167"/>
                </a:lnTo>
                <a:lnTo>
                  <a:pt x="91250" y="12334"/>
                </a:lnTo>
                <a:lnTo>
                  <a:pt x="91306" y="12502"/>
                </a:lnTo>
                <a:lnTo>
                  <a:pt x="91250" y="12669"/>
                </a:lnTo>
                <a:lnTo>
                  <a:pt x="91194" y="12837"/>
                </a:lnTo>
                <a:lnTo>
                  <a:pt x="91027" y="12893"/>
                </a:lnTo>
                <a:lnTo>
                  <a:pt x="90860" y="12948"/>
                </a:lnTo>
                <a:lnTo>
                  <a:pt x="90692" y="12893"/>
                </a:lnTo>
                <a:lnTo>
                  <a:pt x="90525" y="12837"/>
                </a:lnTo>
                <a:lnTo>
                  <a:pt x="90469" y="12669"/>
                </a:lnTo>
                <a:lnTo>
                  <a:pt x="90413" y="12502"/>
                </a:lnTo>
                <a:lnTo>
                  <a:pt x="90469" y="12334"/>
                </a:lnTo>
                <a:lnTo>
                  <a:pt x="90525" y="12167"/>
                </a:lnTo>
                <a:lnTo>
                  <a:pt x="90692" y="12111"/>
                </a:lnTo>
                <a:lnTo>
                  <a:pt x="90860" y="12055"/>
                </a:lnTo>
                <a:close/>
                <a:moveTo>
                  <a:pt x="246683" y="15404"/>
                </a:moveTo>
                <a:lnTo>
                  <a:pt x="246850" y="15460"/>
                </a:lnTo>
                <a:lnTo>
                  <a:pt x="247017" y="15516"/>
                </a:lnTo>
                <a:lnTo>
                  <a:pt x="247073" y="15683"/>
                </a:lnTo>
                <a:lnTo>
                  <a:pt x="247129" y="15851"/>
                </a:lnTo>
                <a:lnTo>
                  <a:pt x="247073" y="16018"/>
                </a:lnTo>
                <a:lnTo>
                  <a:pt x="247017" y="16185"/>
                </a:lnTo>
                <a:lnTo>
                  <a:pt x="246850" y="16241"/>
                </a:lnTo>
                <a:lnTo>
                  <a:pt x="246683" y="16297"/>
                </a:lnTo>
                <a:lnTo>
                  <a:pt x="246515" y="16241"/>
                </a:lnTo>
                <a:lnTo>
                  <a:pt x="246348" y="16185"/>
                </a:lnTo>
                <a:lnTo>
                  <a:pt x="246292" y="16018"/>
                </a:lnTo>
                <a:lnTo>
                  <a:pt x="246236" y="15851"/>
                </a:lnTo>
                <a:lnTo>
                  <a:pt x="246292" y="15683"/>
                </a:lnTo>
                <a:lnTo>
                  <a:pt x="246348" y="15516"/>
                </a:lnTo>
                <a:lnTo>
                  <a:pt x="246515" y="15460"/>
                </a:lnTo>
                <a:lnTo>
                  <a:pt x="246683" y="15404"/>
                </a:lnTo>
                <a:close/>
                <a:moveTo>
                  <a:pt x="142875" y="15627"/>
                </a:moveTo>
                <a:lnTo>
                  <a:pt x="143042" y="15683"/>
                </a:lnTo>
                <a:lnTo>
                  <a:pt x="143210" y="15739"/>
                </a:lnTo>
                <a:lnTo>
                  <a:pt x="143266" y="15906"/>
                </a:lnTo>
                <a:lnTo>
                  <a:pt x="143321" y="16074"/>
                </a:lnTo>
                <a:lnTo>
                  <a:pt x="143266" y="16241"/>
                </a:lnTo>
                <a:lnTo>
                  <a:pt x="143210" y="16409"/>
                </a:lnTo>
                <a:lnTo>
                  <a:pt x="143042" y="16464"/>
                </a:lnTo>
                <a:lnTo>
                  <a:pt x="142875" y="16520"/>
                </a:lnTo>
                <a:lnTo>
                  <a:pt x="142708" y="16464"/>
                </a:lnTo>
                <a:lnTo>
                  <a:pt x="142540" y="16409"/>
                </a:lnTo>
                <a:lnTo>
                  <a:pt x="142484" y="16241"/>
                </a:lnTo>
                <a:lnTo>
                  <a:pt x="142429" y="16074"/>
                </a:lnTo>
                <a:lnTo>
                  <a:pt x="142484" y="15906"/>
                </a:lnTo>
                <a:lnTo>
                  <a:pt x="142540" y="15739"/>
                </a:lnTo>
                <a:lnTo>
                  <a:pt x="142708" y="15683"/>
                </a:lnTo>
                <a:lnTo>
                  <a:pt x="142875" y="15627"/>
                </a:lnTo>
                <a:close/>
                <a:moveTo>
                  <a:pt x="125685" y="17413"/>
                </a:moveTo>
                <a:lnTo>
                  <a:pt x="125853" y="17469"/>
                </a:lnTo>
                <a:lnTo>
                  <a:pt x="126020" y="17525"/>
                </a:lnTo>
                <a:lnTo>
                  <a:pt x="126076" y="17692"/>
                </a:lnTo>
                <a:lnTo>
                  <a:pt x="126132" y="17860"/>
                </a:lnTo>
                <a:lnTo>
                  <a:pt x="126076" y="18027"/>
                </a:lnTo>
                <a:lnTo>
                  <a:pt x="126020" y="18195"/>
                </a:lnTo>
                <a:lnTo>
                  <a:pt x="125853" y="18250"/>
                </a:lnTo>
                <a:lnTo>
                  <a:pt x="125685" y="18306"/>
                </a:lnTo>
                <a:lnTo>
                  <a:pt x="125518" y="18250"/>
                </a:lnTo>
                <a:lnTo>
                  <a:pt x="125350" y="18195"/>
                </a:lnTo>
                <a:lnTo>
                  <a:pt x="125295" y="18027"/>
                </a:lnTo>
                <a:lnTo>
                  <a:pt x="125239" y="17860"/>
                </a:lnTo>
                <a:lnTo>
                  <a:pt x="125295" y="17692"/>
                </a:lnTo>
                <a:lnTo>
                  <a:pt x="125350" y="17525"/>
                </a:lnTo>
                <a:lnTo>
                  <a:pt x="125518" y="17469"/>
                </a:lnTo>
                <a:lnTo>
                  <a:pt x="125685" y="17413"/>
                </a:lnTo>
                <a:close/>
                <a:moveTo>
                  <a:pt x="73670" y="17636"/>
                </a:moveTo>
                <a:lnTo>
                  <a:pt x="73837" y="17692"/>
                </a:lnTo>
                <a:lnTo>
                  <a:pt x="74005" y="17748"/>
                </a:lnTo>
                <a:lnTo>
                  <a:pt x="74061" y="17915"/>
                </a:lnTo>
                <a:lnTo>
                  <a:pt x="74116" y="18083"/>
                </a:lnTo>
                <a:lnTo>
                  <a:pt x="74061" y="18250"/>
                </a:lnTo>
                <a:lnTo>
                  <a:pt x="74005" y="18418"/>
                </a:lnTo>
                <a:lnTo>
                  <a:pt x="73837" y="18474"/>
                </a:lnTo>
                <a:lnTo>
                  <a:pt x="73670" y="18529"/>
                </a:lnTo>
                <a:lnTo>
                  <a:pt x="73502" y="18474"/>
                </a:lnTo>
                <a:lnTo>
                  <a:pt x="73335" y="18418"/>
                </a:lnTo>
                <a:lnTo>
                  <a:pt x="73279" y="18250"/>
                </a:lnTo>
                <a:lnTo>
                  <a:pt x="73223" y="18083"/>
                </a:lnTo>
                <a:lnTo>
                  <a:pt x="73279" y="17915"/>
                </a:lnTo>
                <a:lnTo>
                  <a:pt x="73335" y="17748"/>
                </a:lnTo>
                <a:lnTo>
                  <a:pt x="73502" y="17692"/>
                </a:lnTo>
                <a:lnTo>
                  <a:pt x="73670" y="17636"/>
                </a:lnTo>
                <a:close/>
                <a:moveTo>
                  <a:pt x="21543" y="17971"/>
                </a:moveTo>
                <a:lnTo>
                  <a:pt x="21710" y="18027"/>
                </a:lnTo>
                <a:lnTo>
                  <a:pt x="21878" y="18083"/>
                </a:lnTo>
                <a:lnTo>
                  <a:pt x="21934" y="18250"/>
                </a:lnTo>
                <a:lnTo>
                  <a:pt x="21989" y="18418"/>
                </a:lnTo>
                <a:lnTo>
                  <a:pt x="21934" y="18585"/>
                </a:lnTo>
                <a:lnTo>
                  <a:pt x="21878" y="18753"/>
                </a:lnTo>
                <a:lnTo>
                  <a:pt x="21710" y="18808"/>
                </a:lnTo>
                <a:lnTo>
                  <a:pt x="21543" y="18864"/>
                </a:lnTo>
                <a:lnTo>
                  <a:pt x="21375" y="18808"/>
                </a:lnTo>
                <a:lnTo>
                  <a:pt x="21208" y="18753"/>
                </a:lnTo>
                <a:lnTo>
                  <a:pt x="21152" y="18585"/>
                </a:lnTo>
                <a:lnTo>
                  <a:pt x="21096" y="18418"/>
                </a:lnTo>
                <a:lnTo>
                  <a:pt x="21152" y="18250"/>
                </a:lnTo>
                <a:lnTo>
                  <a:pt x="21208" y="18083"/>
                </a:lnTo>
                <a:lnTo>
                  <a:pt x="21375" y="18027"/>
                </a:lnTo>
                <a:lnTo>
                  <a:pt x="21543" y="17971"/>
                </a:lnTo>
                <a:close/>
                <a:moveTo>
                  <a:pt x="229716" y="22101"/>
                </a:moveTo>
                <a:lnTo>
                  <a:pt x="229884" y="22157"/>
                </a:lnTo>
                <a:lnTo>
                  <a:pt x="230051" y="22213"/>
                </a:lnTo>
                <a:lnTo>
                  <a:pt x="230107" y="22380"/>
                </a:lnTo>
                <a:lnTo>
                  <a:pt x="230163" y="22548"/>
                </a:lnTo>
                <a:lnTo>
                  <a:pt x="230107" y="22715"/>
                </a:lnTo>
                <a:lnTo>
                  <a:pt x="230051" y="22883"/>
                </a:lnTo>
                <a:lnTo>
                  <a:pt x="229884" y="22938"/>
                </a:lnTo>
                <a:lnTo>
                  <a:pt x="229716" y="22994"/>
                </a:lnTo>
                <a:lnTo>
                  <a:pt x="229549" y="22938"/>
                </a:lnTo>
                <a:lnTo>
                  <a:pt x="229381" y="22883"/>
                </a:lnTo>
                <a:lnTo>
                  <a:pt x="229326" y="22715"/>
                </a:lnTo>
                <a:lnTo>
                  <a:pt x="229270" y="22548"/>
                </a:lnTo>
                <a:lnTo>
                  <a:pt x="229326" y="22380"/>
                </a:lnTo>
                <a:lnTo>
                  <a:pt x="229381" y="22213"/>
                </a:lnTo>
                <a:lnTo>
                  <a:pt x="229549" y="22157"/>
                </a:lnTo>
                <a:lnTo>
                  <a:pt x="229716" y="22101"/>
                </a:lnTo>
                <a:close/>
                <a:moveTo>
                  <a:pt x="194890" y="25450"/>
                </a:moveTo>
                <a:lnTo>
                  <a:pt x="195058" y="25506"/>
                </a:lnTo>
                <a:lnTo>
                  <a:pt x="195225" y="25562"/>
                </a:lnTo>
                <a:lnTo>
                  <a:pt x="195281" y="25729"/>
                </a:lnTo>
                <a:lnTo>
                  <a:pt x="195337" y="25896"/>
                </a:lnTo>
                <a:lnTo>
                  <a:pt x="195281" y="26064"/>
                </a:lnTo>
                <a:lnTo>
                  <a:pt x="195225" y="26231"/>
                </a:lnTo>
                <a:lnTo>
                  <a:pt x="195058" y="26287"/>
                </a:lnTo>
                <a:lnTo>
                  <a:pt x="194890" y="26343"/>
                </a:lnTo>
                <a:lnTo>
                  <a:pt x="194723" y="26287"/>
                </a:lnTo>
                <a:lnTo>
                  <a:pt x="194556" y="26231"/>
                </a:lnTo>
                <a:lnTo>
                  <a:pt x="194500" y="26064"/>
                </a:lnTo>
                <a:lnTo>
                  <a:pt x="194444" y="25896"/>
                </a:lnTo>
                <a:lnTo>
                  <a:pt x="194500" y="25729"/>
                </a:lnTo>
                <a:lnTo>
                  <a:pt x="194556" y="25562"/>
                </a:lnTo>
                <a:lnTo>
                  <a:pt x="194723" y="25506"/>
                </a:lnTo>
                <a:lnTo>
                  <a:pt x="194890" y="25450"/>
                </a:lnTo>
                <a:close/>
                <a:moveTo>
                  <a:pt x="4465" y="26789"/>
                </a:moveTo>
                <a:lnTo>
                  <a:pt x="4632" y="26845"/>
                </a:lnTo>
                <a:lnTo>
                  <a:pt x="4800" y="26901"/>
                </a:lnTo>
                <a:lnTo>
                  <a:pt x="4856" y="27068"/>
                </a:lnTo>
                <a:lnTo>
                  <a:pt x="4911" y="27236"/>
                </a:lnTo>
                <a:lnTo>
                  <a:pt x="4856" y="27403"/>
                </a:lnTo>
                <a:lnTo>
                  <a:pt x="4800" y="27571"/>
                </a:lnTo>
                <a:lnTo>
                  <a:pt x="4632" y="27627"/>
                </a:lnTo>
                <a:lnTo>
                  <a:pt x="4465" y="27682"/>
                </a:lnTo>
                <a:lnTo>
                  <a:pt x="4297" y="27627"/>
                </a:lnTo>
                <a:lnTo>
                  <a:pt x="4130" y="27571"/>
                </a:lnTo>
                <a:lnTo>
                  <a:pt x="4074" y="27403"/>
                </a:lnTo>
                <a:lnTo>
                  <a:pt x="4018" y="27236"/>
                </a:lnTo>
                <a:lnTo>
                  <a:pt x="4074" y="27068"/>
                </a:lnTo>
                <a:lnTo>
                  <a:pt x="4130" y="26901"/>
                </a:lnTo>
                <a:lnTo>
                  <a:pt x="4297" y="26845"/>
                </a:lnTo>
                <a:lnTo>
                  <a:pt x="4465" y="26789"/>
                </a:lnTo>
                <a:close/>
                <a:moveTo>
                  <a:pt x="108272" y="29915"/>
                </a:moveTo>
                <a:lnTo>
                  <a:pt x="108440" y="29971"/>
                </a:lnTo>
                <a:lnTo>
                  <a:pt x="108607" y="30026"/>
                </a:lnTo>
                <a:lnTo>
                  <a:pt x="108663" y="30194"/>
                </a:lnTo>
                <a:lnTo>
                  <a:pt x="108719" y="30361"/>
                </a:lnTo>
                <a:lnTo>
                  <a:pt x="108663" y="30529"/>
                </a:lnTo>
                <a:lnTo>
                  <a:pt x="108607" y="30696"/>
                </a:lnTo>
                <a:lnTo>
                  <a:pt x="108440" y="30752"/>
                </a:lnTo>
                <a:lnTo>
                  <a:pt x="108272" y="30808"/>
                </a:lnTo>
                <a:lnTo>
                  <a:pt x="108105" y="30752"/>
                </a:lnTo>
                <a:lnTo>
                  <a:pt x="107938" y="30696"/>
                </a:lnTo>
                <a:lnTo>
                  <a:pt x="107882" y="30529"/>
                </a:lnTo>
                <a:lnTo>
                  <a:pt x="107826" y="30361"/>
                </a:lnTo>
                <a:lnTo>
                  <a:pt x="107882" y="30194"/>
                </a:lnTo>
                <a:lnTo>
                  <a:pt x="107938" y="30026"/>
                </a:lnTo>
                <a:lnTo>
                  <a:pt x="108105" y="29971"/>
                </a:lnTo>
                <a:lnTo>
                  <a:pt x="108272" y="29915"/>
                </a:lnTo>
                <a:close/>
                <a:moveTo>
                  <a:pt x="212080" y="32147"/>
                </a:moveTo>
                <a:lnTo>
                  <a:pt x="212248" y="32203"/>
                </a:lnTo>
                <a:lnTo>
                  <a:pt x="212415" y="32259"/>
                </a:lnTo>
                <a:lnTo>
                  <a:pt x="212471" y="32426"/>
                </a:lnTo>
                <a:lnTo>
                  <a:pt x="212527" y="32594"/>
                </a:lnTo>
                <a:lnTo>
                  <a:pt x="212471" y="32761"/>
                </a:lnTo>
                <a:lnTo>
                  <a:pt x="212415" y="32928"/>
                </a:lnTo>
                <a:lnTo>
                  <a:pt x="212248" y="32984"/>
                </a:lnTo>
                <a:lnTo>
                  <a:pt x="212080" y="33040"/>
                </a:lnTo>
                <a:lnTo>
                  <a:pt x="211913" y="32984"/>
                </a:lnTo>
                <a:lnTo>
                  <a:pt x="211745" y="32928"/>
                </a:lnTo>
                <a:lnTo>
                  <a:pt x="211689" y="32761"/>
                </a:lnTo>
                <a:lnTo>
                  <a:pt x="211634" y="32594"/>
                </a:lnTo>
                <a:lnTo>
                  <a:pt x="211689" y="32426"/>
                </a:lnTo>
                <a:lnTo>
                  <a:pt x="211745" y="32259"/>
                </a:lnTo>
                <a:lnTo>
                  <a:pt x="211913" y="32203"/>
                </a:lnTo>
                <a:lnTo>
                  <a:pt x="212080" y="32147"/>
                </a:lnTo>
                <a:close/>
                <a:moveTo>
                  <a:pt x="56257" y="36389"/>
                </a:moveTo>
                <a:lnTo>
                  <a:pt x="56424" y="36445"/>
                </a:lnTo>
                <a:lnTo>
                  <a:pt x="56592" y="36500"/>
                </a:lnTo>
                <a:lnTo>
                  <a:pt x="56648" y="36668"/>
                </a:lnTo>
                <a:lnTo>
                  <a:pt x="56704" y="36835"/>
                </a:lnTo>
                <a:lnTo>
                  <a:pt x="56648" y="37003"/>
                </a:lnTo>
                <a:lnTo>
                  <a:pt x="56592" y="37170"/>
                </a:lnTo>
                <a:lnTo>
                  <a:pt x="56424" y="37226"/>
                </a:lnTo>
                <a:lnTo>
                  <a:pt x="56257" y="37282"/>
                </a:lnTo>
                <a:lnTo>
                  <a:pt x="56090" y="37226"/>
                </a:lnTo>
                <a:lnTo>
                  <a:pt x="55922" y="37170"/>
                </a:lnTo>
                <a:lnTo>
                  <a:pt x="55866" y="37003"/>
                </a:lnTo>
                <a:lnTo>
                  <a:pt x="55811" y="36835"/>
                </a:lnTo>
                <a:lnTo>
                  <a:pt x="55866" y="36668"/>
                </a:lnTo>
                <a:lnTo>
                  <a:pt x="55922" y="36500"/>
                </a:lnTo>
                <a:lnTo>
                  <a:pt x="56090" y="36445"/>
                </a:lnTo>
                <a:lnTo>
                  <a:pt x="56257" y="36389"/>
                </a:lnTo>
                <a:close/>
                <a:moveTo>
                  <a:pt x="39067" y="39291"/>
                </a:moveTo>
                <a:lnTo>
                  <a:pt x="39235" y="39347"/>
                </a:lnTo>
                <a:lnTo>
                  <a:pt x="39402" y="39403"/>
                </a:lnTo>
                <a:lnTo>
                  <a:pt x="39458" y="39570"/>
                </a:lnTo>
                <a:lnTo>
                  <a:pt x="39514" y="39737"/>
                </a:lnTo>
                <a:lnTo>
                  <a:pt x="39458" y="39905"/>
                </a:lnTo>
                <a:lnTo>
                  <a:pt x="39402" y="40072"/>
                </a:lnTo>
                <a:lnTo>
                  <a:pt x="39235" y="40128"/>
                </a:lnTo>
                <a:lnTo>
                  <a:pt x="39067" y="40184"/>
                </a:lnTo>
                <a:lnTo>
                  <a:pt x="38900" y="40128"/>
                </a:lnTo>
                <a:lnTo>
                  <a:pt x="38733" y="40072"/>
                </a:lnTo>
                <a:lnTo>
                  <a:pt x="38677" y="39905"/>
                </a:lnTo>
                <a:lnTo>
                  <a:pt x="38621" y="39737"/>
                </a:lnTo>
                <a:lnTo>
                  <a:pt x="38677" y="39570"/>
                </a:lnTo>
                <a:lnTo>
                  <a:pt x="38733" y="39403"/>
                </a:lnTo>
                <a:lnTo>
                  <a:pt x="38900" y="39347"/>
                </a:lnTo>
                <a:lnTo>
                  <a:pt x="39067" y="39291"/>
                </a:lnTo>
                <a:close/>
                <a:moveTo>
                  <a:pt x="160288" y="0"/>
                </a:moveTo>
                <a:lnTo>
                  <a:pt x="160009" y="56"/>
                </a:lnTo>
                <a:lnTo>
                  <a:pt x="159841" y="224"/>
                </a:lnTo>
                <a:lnTo>
                  <a:pt x="159674" y="391"/>
                </a:lnTo>
                <a:lnTo>
                  <a:pt x="159618" y="670"/>
                </a:lnTo>
                <a:lnTo>
                  <a:pt x="159674" y="893"/>
                </a:lnTo>
                <a:lnTo>
                  <a:pt x="143266" y="15571"/>
                </a:lnTo>
                <a:lnTo>
                  <a:pt x="143098" y="15460"/>
                </a:lnTo>
                <a:lnTo>
                  <a:pt x="142875" y="15404"/>
                </a:lnTo>
                <a:lnTo>
                  <a:pt x="142652" y="15460"/>
                </a:lnTo>
                <a:lnTo>
                  <a:pt x="142429" y="15571"/>
                </a:lnTo>
                <a:lnTo>
                  <a:pt x="142317" y="15739"/>
                </a:lnTo>
                <a:lnTo>
                  <a:pt x="142205" y="15906"/>
                </a:lnTo>
                <a:lnTo>
                  <a:pt x="126299" y="17581"/>
                </a:lnTo>
                <a:lnTo>
                  <a:pt x="126188" y="17413"/>
                </a:lnTo>
                <a:lnTo>
                  <a:pt x="126020" y="17302"/>
                </a:lnTo>
                <a:lnTo>
                  <a:pt x="125853" y="17190"/>
                </a:lnTo>
                <a:lnTo>
                  <a:pt x="125685" y="17190"/>
                </a:lnTo>
                <a:lnTo>
                  <a:pt x="125406" y="17246"/>
                </a:lnTo>
                <a:lnTo>
                  <a:pt x="125239" y="17413"/>
                </a:lnTo>
                <a:lnTo>
                  <a:pt x="125071" y="17581"/>
                </a:lnTo>
                <a:lnTo>
                  <a:pt x="125016" y="17860"/>
                </a:lnTo>
                <a:lnTo>
                  <a:pt x="125016" y="18027"/>
                </a:lnTo>
                <a:lnTo>
                  <a:pt x="108775" y="29915"/>
                </a:lnTo>
                <a:lnTo>
                  <a:pt x="108552" y="29747"/>
                </a:lnTo>
                <a:lnTo>
                  <a:pt x="108272" y="29691"/>
                </a:lnTo>
                <a:lnTo>
                  <a:pt x="107993" y="29747"/>
                </a:lnTo>
                <a:lnTo>
                  <a:pt x="107770" y="29915"/>
                </a:lnTo>
                <a:lnTo>
                  <a:pt x="91473" y="12781"/>
                </a:lnTo>
                <a:lnTo>
                  <a:pt x="91529" y="12502"/>
                </a:lnTo>
                <a:lnTo>
                  <a:pt x="91473" y="12223"/>
                </a:lnTo>
                <a:lnTo>
                  <a:pt x="91306" y="12055"/>
                </a:lnTo>
                <a:lnTo>
                  <a:pt x="91139" y="11888"/>
                </a:lnTo>
                <a:lnTo>
                  <a:pt x="90860" y="11832"/>
                </a:lnTo>
                <a:lnTo>
                  <a:pt x="90581" y="11888"/>
                </a:lnTo>
                <a:lnTo>
                  <a:pt x="90413" y="12055"/>
                </a:lnTo>
                <a:lnTo>
                  <a:pt x="90246" y="12223"/>
                </a:lnTo>
                <a:lnTo>
                  <a:pt x="90190" y="12502"/>
                </a:lnTo>
                <a:lnTo>
                  <a:pt x="74172" y="17636"/>
                </a:lnTo>
                <a:lnTo>
                  <a:pt x="73949" y="17469"/>
                </a:lnTo>
                <a:lnTo>
                  <a:pt x="73837" y="17413"/>
                </a:lnTo>
                <a:lnTo>
                  <a:pt x="73670" y="17413"/>
                </a:lnTo>
                <a:lnTo>
                  <a:pt x="73391" y="17469"/>
                </a:lnTo>
                <a:lnTo>
                  <a:pt x="73223" y="17636"/>
                </a:lnTo>
                <a:lnTo>
                  <a:pt x="73056" y="17804"/>
                </a:lnTo>
                <a:lnTo>
                  <a:pt x="73000" y="18083"/>
                </a:lnTo>
                <a:lnTo>
                  <a:pt x="73056" y="18362"/>
                </a:lnTo>
                <a:lnTo>
                  <a:pt x="56759" y="36389"/>
                </a:lnTo>
                <a:lnTo>
                  <a:pt x="56536" y="36221"/>
                </a:lnTo>
                <a:lnTo>
                  <a:pt x="56257" y="36165"/>
                </a:lnTo>
                <a:lnTo>
                  <a:pt x="55978" y="36221"/>
                </a:lnTo>
                <a:lnTo>
                  <a:pt x="55811" y="36389"/>
                </a:lnTo>
                <a:lnTo>
                  <a:pt x="55643" y="36556"/>
                </a:lnTo>
                <a:lnTo>
                  <a:pt x="55587" y="36835"/>
                </a:lnTo>
                <a:lnTo>
                  <a:pt x="55587" y="36947"/>
                </a:lnTo>
                <a:lnTo>
                  <a:pt x="39737" y="39626"/>
                </a:lnTo>
                <a:lnTo>
                  <a:pt x="39737" y="39737"/>
                </a:lnTo>
                <a:lnTo>
                  <a:pt x="39681" y="39458"/>
                </a:lnTo>
                <a:lnTo>
                  <a:pt x="39514" y="39291"/>
                </a:lnTo>
                <a:lnTo>
                  <a:pt x="39346" y="39123"/>
                </a:lnTo>
                <a:lnTo>
                  <a:pt x="39067" y="39068"/>
                </a:lnTo>
                <a:lnTo>
                  <a:pt x="38844" y="39123"/>
                </a:lnTo>
                <a:lnTo>
                  <a:pt x="38621" y="39235"/>
                </a:lnTo>
                <a:lnTo>
                  <a:pt x="22045" y="18864"/>
                </a:lnTo>
                <a:lnTo>
                  <a:pt x="22157" y="18641"/>
                </a:lnTo>
                <a:lnTo>
                  <a:pt x="22213" y="18418"/>
                </a:lnTo>
                <a:lnTo>
                  <a:pt x="22157" y="18139"/>
                </a:lnTo>
                <a:lnTo>
                  <a:pt x="21989" y="17971"/>
                </a:lnTo>
                <a:lnTo>
                  <a:pt x="21822" y="17804"/>
                </a:lnTo>
                <a:lnTo>
                  <a:pt x="21543" y="17748"/>
                </a:lnTo>
                <a:lnTo>
                  <a:pt x="21264" y="17804"/>
                </a:lnTo>
                <a:lnTo>
                  <a:pt x="21096" y="17971"/>
                </a:lnTo>
                <a:lnTo>
                  <a:pt x="20929" y="18139"/>
                </a:lnTo>
                <a:lnTo>
                  <a:pt x="20873" y="18418"/>
                </a:lnTo>
                <a:lnTo>
                  <a:pt x="20929" y="18641"/>
                </a:lnTo>
                <a:lnTo>
                  <a:pt x="4967" y="26789"/>
                </a:lnTo>
                <a:lnTo>
                  <a:pt x="4744" y="26622"/>
                </a:lnTo>
                <a:lnTo>
                  <a:pt x="4465" y="26566"/>
                </a:lnTo>
                <a:lnTo>
                  <a:pt x="4242" y="26622"/>
                </a:lnTo>
                <a:lnTo>
                  <a:pt x="4018" y="26734"/>
                </a:lnTo>
                <a:lnTo>
                  <a:pt x="0" y="24948"/>
                </a:lnTo>
                <a:lnTo>
                  <a:pt x="0" y="25171"/>
                </a:lnTo>
                <a:lnTo>
                  <a:pt x="3851" y="26901"/>
                </a:lnTo>
                <a:lnTo>
                  <a:pt x="3795" y="27068"/>
                </a:lnTo>
                <a:lnTo>
                  <a:pt x="3795" y="27236"/>
                </a:lnTo>
                <a:lnTo>
                  <a:pt x="3851" y="27515"/>
                </a:lnTo>
                <a:lnTo>
                  <a:pt x="4018" y="27682"/>
                </a:lnTo>
                <a:lnTo>
                  <a:pt x="4186" y="27850"/>
                </a:lnTo>
                <a:lnTo>
                  <a:pt x="4465" y="27906"/>
                </a:lnTo>
                <a:lnTo>
                  <a:pt x="4744" y="27850"/>
                </a:lnTo>
                <a:lnTo>
                  <a:pt x="4911" y="27682"/>
                </a:lnTo>
                <a:lnTo>
                  <a:pt x="5079" y="27515"/>
                </a:lnTo>
                <a:lnTo>
                  <a:pt x="5135" y="27236"/>
                </a:lnTo>
                <a:lnTo>
                  <a:pt x="5079" y="27013"/>
                </a:lnTo>
                <a:lnTo>
                  <a:pt x="20985" y="18808"/>
                </a:lnTo>
                <a:lnTo>
                  <a:pt x="21096" y="18920"/>
                </a:lnTo>
                <a:lnTo>
                  <a:pt x="21264" y="19032"/>
                </a:lnTo>
                <a:lnTo>
                  <a:pt x="21375" y="19088"/>
                </a:lnTo>
                <a:lnTo>
                  <a:pt x="21710" y="19088"/>
                </a:lnTo>
                <a:lnTo>
                  <a:pt x="21878" y="18976"/>
                </a:lnTo>
                <a:lnTo>
                  <a:pt x="38453" y="39458"/>
                </a:lnTo>
                <a:lnTo>
                  <a:pt x="38398" y="39570"/>
                </a:lnTo>
                <a:lnTo>
                  <a:pt x="38398" y="39737"/>
                </a:lnTo>
                <a:lnTo>
                  <a:pt x="38453" y="40016"/>
                </a:lnTo>
                <a:lnTo>
                  <a:pt x="38621" y="40184"/>
                </a:lnTo>
                <a:lnTo>
                  <a:pt x="38788" y="40351"/>
                </a:lnTo>
                <a:lnTo>
                  <a:pt x="39067" y="40407"/>
                </a:lnTo>
                <a:lnTo>
                  <a:pt x="39291" y="40351"/>
                </a:lnTo>
                <a:lnTo>
                  <a:pt x="39514" y="40240"/>
                </a:lnTo>
                <a:lnTo>
                  <a:pt x="39625" y="40072"/>
                </a:lnTo>
                <a:lnTo>
                  <a:pt x="39737" y="39849"/>
                </a:lnTo>
                <a:lnTo>
                  <a:pt x="55699" y="37170"/>
                </a:lnTo>
                <a:lnTo>
                  <a:pt x="55811" y="37282"/>
                </a:lnTo>
                <a:lnTo>
                  <a:pt x="55922" y="37393"/>
                </a:lnTo>
                <a:lnTo>
                  <a:pt x="56090" y="37505"/>
                </a:lnTo>
                <a:lnTo>
                  <a:pt x="56257" y="37505"/>
                </a:lnTo>
                <a:lnTo>
                  <a:pt x="56536" y="37449"/>
                </a:lnTo>
                <a:lnTo>
                  <a:pt x="56704" y="37282"/>
                </a:lnTo>
                <a:lnTo>
                  <a:pt x="56871" y="37114"/>
                </a:lnTo>
                <a:lnTo>
                  <a:pt x="56927" y="36835"/>
                </a:lnTo>
                <a:lnTo>
                  <a:pt x="56871" y="36556"/>
                </a:lnTo>
                <a:lnTo>
                  <a:pt x="73168" y="18529"/>
                </a:lnTo>
                <a:lnTo>
                  <a:pt x="73391" y="18697"/>
                </a:lnTo>
                <a:lnTo>
                  <a:pt x="73670" y="18753"/>
                </a:lnTo>
                <a:lnTo>
                  <a:pt x="73949" y="18697"/>
                </a:lnTo>
                <a:lnTo>
                  <a:pt x="74116" y="18529"/>
                </a:lnTo>
                <a:lnTo>
                  <a:pt x="74284" y="18362"/>
                </a:lnTo>
                <a:lnTo>
                  <a:pt x="74340" y="18083"/>
                </a:lnTo>
                <a:lnTo>
                  <a:pt x="74284" y="17860"/>
                </a:lnTo>
                <a:lnTo>
                  <a:pt x="90246" y="12725"/>
                </a:lnTo>
                <a:lnTo>
                  <a:pt x="90357" y="12893"/>
                </a:lnTo>
                <a:lnTo>
                  <a:pt x="90469" y="13060"/>
                </a:lnTo>
                <a:lnTo>
                  <a:pt x="90636" y="13116"/>
                </a:lnTo>
                <a:lnTo>
                  <a:pt x="90860" y="13172"/>
                </a:lnTo>
                <a:lnTo>
                  <a:pt x="91139" y="13116"/>
                </a:lnTo>
                <a:lnTo>
                  <a:pt x="91362" y="12948"/>
                </a:lnTo>
                <a:lnTo>
                  <a:pt x="107659" y="30082"/>
                </a:lnTo>
                <a:lnTo>
                  <a:pt x="107603" y="30361"/>
                </a:lnTo>
                <a:lnTo>
                  <a:pt x="107659" y="30640"/>
                </a:lnTo>
                <a:lnTo>
                  <a:pt x="107826" y="30808"/>
                </a:lnTo>
                <a:lnTo>
                  <a:pt x="107993" y="30975"/>
                </a:lnTo>
                <a:lnTo>
                  <a:pt x="108272" y="31031"/>
                </a:lnTo>
                <a:lnTo>
                  <a:pt x="108552" y="30975"/>
                </a:lnTo>
                <a:lnTo>
                  <a:pt x="108719" y="30808"/>
                </a:lnTo>
                <a:lnTo>
                  <a:pt x="108886" y="30640"/>
                </a:lnTo>
                <a:lnTo>
                  <a:pt x="108942" y="30361"/>
                </a:lnTo>
                <a:lnTo>
                  <a:pt x="108886" y="30082"/>
                </a:lnTo>
                <a:lnTo>
                  <a:pt x="125127" y="18195"/>
                </a:lnTo>
                <a:lnTo>
                  <a:pt x="125239" y="18362"/>
                </a:lnTo>
                <a:lnTo>
                  <a:pt x="125350" y="18418"/>
                </a:lnTo>
                <a:lnTo>
                  <a:pt x="125518" y="18529"/>
                </a:lnTo>
                <a:lnTo>
                  <a:pt x="125685" y="18529"/>
                </a:lnTo>
                <a:lnTo>
                  <a:pt x="125964" y="18474"/>
                </a:lnTo>
                <a:lnTo>
                  <a:pt x="126132" y="18306"/>
                </a:lnTo>
                <a:lnTo>
                  <a:pt x="126299" y="18139"/>
                </a:lnTo>
                <a:lnTo>
                  <a:pt x="126355" y="17860"/>
                </a:lnTo>
                <a:lnTo>
                  <a:pt x="126355" y="17804"/>
                </a:lnTo>
                <a:lnTo>
                  <a:pt x="142205" y="16130"/>
                </a:lnTo>
                <a:lnTo>
                  <a:pt x="142261" y="16409"/>
                </a:lnTo>
                <a:lnTo>
                  <a:pt x="142429" y="16576"/>
                </a:lnTo>
                <a:lnTo>
                  <a:pt x="142652" y="16688"/>
                </a:lnTo>
                <a:lnTo>
                  <a:pt x="142875" y="16743"/>
                </a:lnTo>
                <a:lnTo>
                  <a:pt x="143154" y="16688"/>
                </a:lnTo>
                <a:lnTo>
                  <a:pt x="143321" y="16520"/>
                </a:lnTo>
                <a:lnTo>
                  <a:pt x="143489" y="16353"/>
                </a:lnTo>
                <a:lnTo>
                  <a:pt x="143545" y="16074"/>
                </a:lnTo>
                <a:lnTo>
                  <a:pt x="143489" y="15906"/>
                </a:lnTo>
                <a:lnTo>
                  <a:pt x="143433" y="15683"/>
                </a:lnTo>
                <a:lnTo>
                  <a:pt x="159786" y="1061"/>
                </a:lnTo>
                <a:lnTo>
                  <a:pt x="160009" y="1284"/>
                </a:lnTo>
                <a:lnTo>
                  <a:pt x="160120" y="1340"/>
                </a:lnTo>
                <a:lnTo>
                  <a:pt x="160288" y="1340"/>
                </a:lnTo>
                <a:lnTo>
                  <a:pt x="160511" y="1284"/>
                </a:lnTo>
                <a:lnTo>
                  <a:pt x="160679" y="1228"/>
                </a:lnTo>
                <a:lnTo>
                  <a:pt x="160790" y="1117"/>
                </a:lnTo>
                <a:lnTo>
                  <a:pt x="160902" y="949"/>
                </a:lnTo>
                <a:lnTo>
                  <a:pt x="177031" y="6530"/>
                </a:lnTo>
                <a:lnTo>
                  <a:pt x="177031" y="6698"/>
                </a:lnTo>
                <a:lnTo>
                  <a:pt x="177087" y="6977"/>
                </a:lnTo>
                <a:lnTo>
                  <a:pt x="177254" y="7144"/>
                </a:lnTo>
                <a:lnTo>
                  <a:pt x="177422" y="7312"/>
                </a:lnTo>
                <a:lnTo>
                  <a:pt x="177701" y="7367"/>
                </a:lnTo>
                <a:lnTo>
                  <a:pt x="177868" y="7367"/>
                </a:lnTo>
                <a:lnTo>
                  <a:pt x="178036" y="7256"/>
                </a:lnTo>
                <a:lnTo>
                  <a:pt x="194388" y="25450"/>
                </a:lnTo>
                <a:lnTo>
                  <a:pt x="194277" y="25673"/>
                </a:lnTo>
                <a:lnTo>
                  <a:pt x="194221" y="25896"/>
                </a:lnTo>
                <a:lnTo>
                  <a:pt x="194277" y="26175"/>
                </a:lnTo>
                <a:lnTo>
                  <a:pt x="194444" y="26343"/>
                </a:lnTo>
                <a:lnTo>
                  <a:pt x="194611" y="26510"/>
                </a:lnTo>
                <a:lnTo>
                  <a:pt x="194890" y="26566"/>
                </a:lnTo>
                <a:lnTo>
                  <a:pt x="195058" y="26566"/>
                </a:lnTo>
                <a:lnTo>
                  <a:pt x="195169" y="26510"/>
                </a:lnTo>
                <a:lnTo>
                  <a:pt x="195337" y="26399"/>
                </a:lnTo>
                <a:lnTo>
                  <a:pt x="195449" y="26287"/>
                </a:lnTo>
                <a:lnTo>
                  <a:pt x="211410" y="32538"/>
                </a:lnTo>
                <a:lnTo>
                  <a:pt x="211410" y="32594"/>
                </a:lnTo>
                <a:lnTo>
                  <a:pt x="211466" y="32873"/>
                </a:lnTo>
                <a:lnTo>
                  <a:pt x="211634" y="33040"/>
                </a:lnTo>
                <a:lnTo>
                  <a:pt x="211801" y="33208"/>
                </a:lnTo>
                <a:lnTo>
                  <a:pt x="212080" y="33263"/>
                </a:lnTo>
                <a:lnTo>
                  <a:pt x="212359" y="33208"/>
                </a:lnTo>
                <a:lnTo>
                  <a:pt x="212527" y="33040"/>
                </a:lnTo>
                <a:lnTo>
                  <a:pt x="212694" y="32873"/>
                </a:lnTo>
                <a:lnTo>
                  <a:pt x="212750" y="32594"/>
                </a:lnTo>
                <a:lnTo>
                  <a:pt x="212750" y="32538"/>
                </a:lnTo>
                <a:lnTo>
                  <a:pt x="229214" y="22994"/>
                </a:lnTo>
                <a:lnTo>
                  <a:pt x="229437" y="23162"/>
                </a:lnTo>
                <a:lnTo>
                  <a:pt x="229716" y="23217"/>
                </a:lnTo>
                <a:lnTo>
                  <a:pt x="229995" y="23162"/>
                </a:lnTo>
                <a:lnTo>
                  <a:pt x="230163" y="22994"/>
                </a:lnTo>
                <a:lnTo>
                  <a:pt x="230330" y="22827"/>
                </a:lnTo>
                <a:lnTo>
                  <a:pt x="230386" y="22548"/>
                </a:lnTo>
                <a:lnTo>
                  <a:pt x="230386" y="22492"/>
                </a:lnTo>
                <a:lnTo>
                  <a:pt x="246180" y="16297"/>
                </a:lnTo>
                <a:lnTo>
                  <a:pt x="246404" y="16464"/>
                </a:lnTo>
                <a:lnTo>
                  <a:pt x="246683" y="16520"/>
                </a:lnTo>
                <a:lnTo>
                  <a:pt x="246962" y="16464"/>
                </a:lnTo>
                <a:lnTo>
                  <a:pt x="247129" y="16297"/>
                </a:lnTo>
                <a:lnTo>
                  <a:pt x="247297" y="16130"/>
                </a:lnTo>
                <a:lnTo>
                  <a:pt x="247352" y="15851"/>
                </a:lnTo>
                <a:lnTo>
                  <a:pt x="247297" y="15683"/>
                </a:lnTo>
                <a:lnTo>
                  <a:pt x="263761" y="1507"/>
                </a:lnTo>
                <a:lnTo>
                  <a:pt x="263872" y="1619"/>
                </a:lnTo>
                <a:lnTo>
                  <a:pt x="264040" y="1730"/>
                </a:lnTo>
                <a:lnTo>
                  <a:pt x="264151" y="1786"/>
                </a:lnTo>
                <a:lnTo>
                  <a:pt x="264319" y="1786"/>
                </a:lnTo>
                <a:lnTo>
                  <a:pt x="264542" y="1730"/>
                </a:lnTo>
                <a:lnTo>
                  <a:pt x="264765" y="1619"/>
                </a:lnTo>
                <a:lnTo>
                  <a:pt x="264877" y="1451"/>
                </a:lnTo>
                <a:lnTo>
                  <a:pt x="264988" y="1228"/>
                </a:lnTo>
                <a:lnTo>
                  <a:pt x="280839" y="3237"/>
                </a:lnTo>
                <a:lnTo>
                  <a:pt x="280839" y="3349"/>
                </a:lnTo>
                <a:lnTo>
                  <a:pt x="280894" y="3628"/>
                </a:lnTo>
                <a:lnTo>
                  <a:pt x="281062" y="3795"/>
                </a:lnTo>
                <a:lnTo>
                  <a:pt x="281229" y="3963"/>
                </a:lnTo>
                <a:lnTo>
                  <a:pt x="281508" y="4019"/>
                </a:lnTo>
                <a:lnTo>
                  <a:pt x="281787" y="3963"/>
                </a:lnTo>
                <a:lnTo>
                  <a:pt x="281955" y="3795"/>
                </a:lnTo>
                <a:lnTo>
                  <a:pt x="282122" y="3628"/>
                </a:lnTo>
                <a:lnTo>
                  <a:pt x="282178" y="3349"/>
                </a:lnTo>
                <a:lnTo>
                  <a:pt x="285750" y="3349"/>
                </a:lnTo>
                <a:lnTo>
                  <a:pt x="285750" y="3126"/>
                </a:lnTo>
                <a:lnTo>
                  <a:pt x="282122" y="3126"/>
                </a:lnTo>
                <a:lnTo>
                  <a:pt x="282067" y="2958"/>
                </a:lnTo>
                <a:lnTo>
                  <a:pt x="281899" y="2791"/>
                </a:lnTo>
                <a:lnTo>
                  <a:pt x="281732" y="2735"/>
                </a:lnTo>
                <a:lnTo>
                  <a:pt x="281508" y="2679"/>
                </a:lnTo>
                <a:lnTo>
                  <a:pt x="281341" y="2679"/>
                </a:lnTo>
                <a:lnTo>
                  <a:pt x="281174" y="2791"/>
                </a:lnTo>
                <a:lnTo>
                  <a:pt x="281006" y="2902"/>
                </a:lnTo>
                <a:lnTo>
                  <a:pt x="280894" y="3014"/>
                </a:lnTo>
                <a:lnTo>
                  <a:pt x="264988" y="1005"/>
                </a:lnTo>
                <a:lnTo>
                  <a:pt x="264877" y="782"/>
                </a:lnTo>
                <a:lnTo>
                  <a:pt x="264765" y="614"/>
                </a:lnTo>
                <a:lnTo>
                  <a:pt x="264542" y="503"/>
                </a:lnTo>
                <a:lnTo>
                  <a:pt x="264319" y="447"/>
                </a:lnTo>
                <a:lnTo>
                  <a:pt x="264040" y="503"/>
                </a:lnTo>
                <a:lnTo>
                  <a:pt x="263872" y="670"/>
                </a:lnTo>
                <a:lnTo>
                  <a:pt x="263705" y="838"/>
                </a:lnTo>
                <a:lnTo>
                  <a:pt x="263649" y="1117"/>
                </a:lnTo>
                <a:lnTo>
                  <a:pt x="263705" y="1284"/>
                </a:lnTo>
                <a:lnTo>
                  <a:pt x="247241" y="15460"/>
                </a:lnTo>
                <a:lnTo>
                  <a:pt x="247129" y="15348"/>
                </a:lnTo>
                <a:lnTo>
                  <a:pt x="246962" y="15237"/>
                </a:lnTo>
                <a:lnTo>
                  <a:pt x="246850" y="15181"/>
                </a:lnTo>
                <a:lnTo>
                  <a:pt x="246683" y="15181"/>
                </a:lnTo>
                <a:lnTo>
                  <a:pt x="246404" y="15237"/>
                </a:lnTo>
                <a:lnTo>
                  <a:pt x="246236" y="15404"/>
                </a:lnTo>
                <a:lnTo>
                  <a:pt x="246069" y="15571"/>
                </a:lnTo>
                <a:lnTo>
                  <a:pt x="246013" y="15851"/>
                </a:lnTo>
                <a:lnTo>
                  <a:pt x="246069" y="16130"/>
                </a:lnTo>
                <a:lnTo>
                  <a:pt x="230330" y="22269"/>
                </a:lnTo>
                <a:lnTo>
                  <a:pt x="230219" y="22101"/>
                </a:lnTo>
                <a:lnTo>
                  <a:pt x="230051" y="21990"/>
                </a:lnTo>
                <a:lnTo>
                  <a:pt x="229884" y="21934"/>
                </a:lnTo>
                <a:lnTo>
                  <a:pt x="229716" y="21878"/>
                </a:lnTo>
                <a:lnTo>
                  <a:pt x="229437" y="21934"/>
                </a:lnTo>
                <a:lnTo>
                  <a:pt x="229270" y="22101"/>
                </a:lnTo>
                <a:lnTo>
                  <a:pt x="229102" y="22269"/>
                </a:lnTo>
                <a:lnTo>
                  <a:pt x="229046" y="22548"/>
                </a:lnTo>
                <a:lnTo>
                  <a:pt x="229102" y="22827"/>
                </a:lnTo>
                <a:lnTo>
                  <a:pt x="212694" y="32315"/>
                </a:lnTo>
                <a:lnTo>
                  <a:pt x="212582" y="32147"/>
                </a:lnTo>
                <a:lnTo>
                  <a:pt x="212415" y="32036"/>
                </a:lnTo>
                <a:lnTo>
                  <a:pt x="212248" y="31924"/>
                </a:lnTo>
                <a:lnTo>
                  <a:pt x="212080" y="31924"/>
                </a:lnTo>
                <a:lnTo>
                  <a:pt x="211913" y="31980"/>
                </a:lnTo>
                <a:lnTo>
                  <a:pt x="211745" y="32036"/>
                </a:lnTo>
                <a:lnTo>
                  <a:pt x="211578" y="32147"/>
                </a:lnTo>
                <a:lnTo>
                  <a:pt x="211466" y="32315"/>
                </a:lnTo>
                <a:lnTo>
                  <a:pt x="195504" y="26120"/>
                </a:lnTo>
                <a:lnTo>
                  <a:pt x="195560" y="25896"/>
                </a:lnTo>
                <a:lnTo>
                  <a:pt x="195504" y="25617"/>
                </a:lnTo>
                <a:lnTo>
                  <a:pt x="195337" y="25450"/>
                </a:lnTo>
                <a:lnTo>
                  <a:pt x="195169" y="25282"/>
                </a:lnTo>
                <a:lnTo>
                  <a:pt x="194890" y="25227"/>
                </a:lnTo>
                <a:lnTo>
                  <a:pt x="194723" y="25227"/>
                </a:lnTo>
                <a:lnTo>
                  <a:pt x="194556" y="25338"/>
                </a:lnTo>
                <a:lnTo>
                  <a:pt x="178203" y="7144"/>
                </a:lnTo>
                <a:lnTo>
                  <a:pt x="178315" y="6921"/>
                </a:lnTo>
                <a:lnTo>
                  <a:pt x="178371" y="6698"/>
                </a:lnTo>
                <a:lnTo>
                  <a:pt x="178315" y="6419"/>
                </a:lnTo>
                <a:lnTo>
                  <a:pt x="178147" y="6251"/>
                </a:lnTo>
                <a:lnTo>
                  <a:pt x="177980" y="6084"/>
                </a:lnTo>
                <a:lnTo>
                  <a:pt x="177701" y="6028"/>
                </a:lnTo>
                <a:lnTo>
                  <a:pt x="177533" y="6028"/>
                </a:lnTo>
                <a:lnTo>
                  <a:pt x="177366" y="6084"/>
                </a:lnTo>
                <a:lnTo>
                  <a:pt x="177254" y="6195"/>
                </a:lnTo>
                <a:lnTo>
                  <a:pt x="177143" y="6307"/>
                </a:lnTo>
                <a:lnTo>
                  <a:pt x="160958" y="726"/>
                </a:lnTo>
                <a:lnTo>
                  <a:pt x="160958" y="670"/>
                </a:lnTo>
                <a:lnTo>
                  <a:pt x="160902" y="391"/>
                </a:lnTo>
                <a:lnTo>
                  <a:pt x="160734" y="224"/>
                </a:lnTo>
                <a:lnTo>
                  <a:pt x="160567" y="56"/>
                </a:lnTo>
                <a:lnTo>
                  <a:pt x="160288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9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9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graph">
  <p:cSld name="TITLE_ONLY_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0"/>
          <p:cNvSpPr/>
          <p:nvPr/>
        </p:nvSpPr>
        <p:spPr>
          <a:xfrm>
            <a:off x="-25" y="-11875"/>
            <a:ext cx="9144000" cy="8232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0"/>
          <p:cNvSpPr txBox="1">
            <a:spLocks noGrp="1"/>
          </p:cNvSpPr>
          <p:nvPr>
            <p:ph type="title"/>
          </p:nvPr>
        </p:nvSpPr>
        <p:spPr>
          <a:xfrm>
            <a:off x="739675" y="-1"/>
            <a:ext cx="7686000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0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1"/>
          <p:cNvSpPr/>
          <p:nvPr/>
        </p:nvSpPr>
        <p:spPr>
          <a:xfrm>
            <a:off x="-25" y="4329000"/>
            <a:ext cx="9144000" cy="814500"/>
          </a:xfrm>
          <a:prstGeom prst="rect">
            <a:avLst/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1"/>
          <p:cNvSpPr txBox="1">
            <a:spLocks noGrp="1"/>
          </p:cNvSpPr>
          <p:nvPr>
            <p:ph type="body" idx="1"/>
          </p:nvPr>
        </p:nvSpPr>
        <p:spPr>
          <a:xfrm>
            <a:off x="553650" y="4496202"/>
            <a:ext cx="8036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rame">
  <p:cSld name="BLANK_1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4"/>
          <p:cNvSpPr/>
          <p:nvPr/>
        </p:nvSpPr>
        <p:spPr>
          <a:xfrm>
            <a:off x="-175" y="0"/>
            <a:ext cx="9144000" cy="5143500"/>
          </a:xfrm>
          <a:prstGeom prst="frame">
            <a:avLst>
              <a:gd name="adj1" fmla="val 5397"/>
            </a:avLst>
          </a:pr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4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46557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5143488"/>
          </a:xfrm>
          <a:custGeom>
            <a:avLst/>
            <a:gdLst/>
            <a:ahLst/>
            <a:cxnLst/>
            <a:rect l="l" t="t" r="r" b="b"/>
            <a:pathLst>
              <a:path w="285750" h="160734" extrusionOk="0">
                <a:moveTo>
                  <a:pt x="17190" y="8595"/>
                </a:moveTo>
                <a:lnTo>
                  <a:pt x="17190" y="16799"/>
                </a:lnTo>
                <a:lnTo>
                  <a:pt x="8762" y="16799"/>
                </a:lnTo>
                <a:lnTo>
                  <a:pt x="8762" y="8595"/>
                </a:lnTo>
                <a:close/>
                <a:moveTo>
                  <a:pt x="25840" y="8595"/>
                </a:moveTo>
                <a:lnTo>
                  <a:pt x="25840" y="16799"/>
                </a:lnTo>
                <a:lnTo>
                  <a:pt x="17413" y="16799"/>
                </a:lnTo>
                <a:lnTo>
                  <a:pt x="17413" y="8595"/>
                </a:lnTo>
                <a:close/>
                <a:moveTo>
                  <a:pt x="34547" y="8595"/>
                </a:moveTo>
                <a:lnTo>
                  <a:pt x="34547" y="16799"/>
                </a:lnTo>
                <a:lnTo>
                  <a:pt x="26064" y="16799"/>
                </a:lnTo>
                <a:lnTo>
                  <a:pt x="26064" y="8595"/>
                </a:lnTo>
                <a:close/>
                <a:moveTo>
                  <a:pt x="43197" y="8595"/>
                </a:moveTo>
                <a:lnTo>
                  <a:pt x="43197" y="16799"/>
                </a:lnTo>
                <a:lnTo>
                  <a:pt x="34770" y="16799"/>
                </a:lnTo>
                <a:lnTo>
                  <a:pt x="34770" y="8595"/>
                </a:lnTo>
                <a:close/>
                <a:moveTo>
                  <a:pt x="51848" y="8595"/>
                </a:moveTo>
                <a:lnTo>
                  <a:pt x="51848" y="16799"/>
                </a:lnTo>
                <a:lnTo>
                  <a:pt x="43421" y="16799"/>
                </a:lnTo>
                <a:lnTo>
                  <a:pt x="43421" y="8595"/>
                </a:lnTo>
                <a:close/>
                <a:moveTo>
                  <a:pt x="60499" y="8595"/>
                </a:moveTo>
                <a:lnTo>
                  <a:pt x="60499" y="16799"/>
                </a:lnTo>
                <a:lnTo>
                  <a:pt x="52071" y="16799"/>
                </a:lnTo>
                <a:lnTo>
                  <a:pt x="52071" y="8595"/>
                </a:lnTo>
                <a:close/>
                <a:moveTo>
                  <a:pt x="69149" y="8595"/>
                </a:moveTo>
                <a:lnTo>
                  <a:pt x="69149" y="16799"/>
                </a:lnTo>
                <a:lnTo>
                  <a:pt x="60722" y="16799"/>
                </a:lnTo>
                <a:lnTo>
                  <a:pt x="60722" y="8595"/>
                </a:lnTo>
                <a:close/>
                <a:moveTo>
                  <a:pt x="77800" y="8595"/>
                </a:moveTo>
                <a:lnTo>
                  <a:pt x="77800" y="16799"/>
                </a:lnTo>
                <a:lnTo>
                  <a:pt x="69373" y="16799"/>
                </a:lnTo>
                <a:lnTo>
                  <a:pt x="69373" y="8595"/>
                </a:lnTo>
                <a:close/>
                <a:moveTo>
                  <a:pt x="86506" y="8595"/>
                </a:moveTo>
                <a:lnTo>
                  <a:pt x="86506" y="16799"/>
                </a:lnTo>
                <a:lnTo>
                  <a:pt x="78023" y="16799"/>
                </a:lnTo>
                <a:lnTo>
                  <a:pt x="78023" y="8595"/>
                </a:lnTo>
                <a:close/>
                <a:moveTo>
                  <a:pt x="95157" y="8595"/>
                </a:moveTo>
                <a:lnTo>
                  <a:pt x="95157" y="16799"/>
                </a:lnTo>
                <a:lnTo>
                  <a:pt x="86730" y="16799"/>
                </a:lnTo>
                <a:lnTo>
                  <a:pt x="86730" y="8595"/>
                </a:lnTo>
                <a:close/>
                <a:moveTo>
                  <a:pt x="103808" y="8595"/>
                </a:moveTo>
                <a:lnTo>
                  <a:pt x="103808" y="16799"/>
                </a:lnTo>
                <a:lnTo>
                  <a:pt x="95380" y="16799"/>
                </a:lnTo>
                <a:lnTo>
                  <a:pt x="95380" y="8595"/>
                </a:lnTo>
                <a:close/>
                <a:moveTo>
                  <a:pt x="112458" y="8595"/>
                </a:moveTo>
                <a:lnTo>
                  <a:pt x="112458" y="16799"/>
                </a:lnTo>
                <a:lnTo>
                  <a:pt x="104031" y="16799"/>
                </a:lnTo>
                <a:lnTo>
                  <a:pt x="104031" y="8595"/>
                </a:lnTo>
                <a:close/>
                <a:moveTo>
                  <a:pt x="121109" y="8595"/>
                </a:moveTo>
                <a:lnTo>
                  <a:pt x="121109" y="16799"/>
                </a:lnTo>
                <a:lnTo>
                  <a:pt x="112681" y="16799"/>
                </a:lnTo>
                <a:lnTo>
                  <a:pt x="112681" y="8595"/>
                </a:lnTo>
                <a:close/>
                <a:moveTo>
                  <a:pt x="129760" y="8595"/>
                </a:moveTo>
                <a:lnTo>
                  <a:pt x="129760" y="16799"/>
                </a:lnTo>
                <a:lnTo>
                  <a:pt x="121332" y="16799"/>
                </a:lnTo>
                <a:lnTo>
                  <a:pt x="121332" y="8595"/>
                </a:lnTo>
                <a:close/>
                <a:moveTo>
                  <a:pt x="138410" y="8595"/>
                </a:moveTo>
                <a:lnTo>
                  <a:pt x="138410" y="16799"/>
                </a:lnTo>
                <a:lnTo>
                  <a:pt x="129983" y="16799"/>
                </a:lnTo>
                <a:lnTo>
                  <a:pt x="129983" y="8595"/>
                </a:lnTo>
                <a:close/>
                <a:moveTo>
                  <a:pt x="147117" y="8595"/>
                </a:moveTo>
                <a:lnTo>
                  <a:pt x="147117" y="16799"/>
                </a:lnTo>
                <a:lnTo>
                  <a:pt x="138633" y="16799"/>
                </a:lnTo>
                <a:lnTo>
                  <a:pt x="138633" y="8595"/>
                </a:lnTo>
                <a:close/>
                <a:moveTo>
                  <a:pt x="155767" y="8595"/>
                </a:moveTo>
                <a:lnTo>
                  <a:pt x="155767" y="16799"/>
                </a:lnTo>
                <a:lnTo>
                  <a:pt x="147340" y="16799"/>
                </a:lnTo>
                <a:lnTo>
                  <a:pt x="147340" y="8595"/>
                </a:lnTo>
                <a:close/>
                <a:moveTo>
                  <a:pt x="164418" y="8595"/>
                </a:moveTo>
                <a:lnTo>
                  <a:pt x="164418" y="16799"/>
                </a:lnTo>
                <a:lnTo>
                  <a:pt x="155990" y="16799"/>
                </a:lnTo>
                <a:lnTo>
                  <a:pt x="155990" y="8595"/>
                </a:lnTo>
                <a:close/>
                <a:moveTo>
                  <a:pt x="173069" y="8595"/>
                </a:moveTo>
                <a:lnTo>
                  <a:pt x="173069" y="16799"/>
                </a:lnTo>
                <a:lnTo>
                  <a:pt x="164641" y="16799"/>
                </a:lnTo>
                <a:lnTo>
                  <a:pt x="164641" y="8595"/>
                </a:lnTo>
                <a:close/>
                <a:moveTo>
                  <a:pt x="181719" y="8595"/>
                </a:moveTo>
                <a:lnTo>
                  <a:pt x="181719" y="16799"/>
                </a:lnTo>
                <a:lnTo>
                  <a:pt x="173292" y="16799"/>
                </a:lnTo>
                <a:lnTo>
                  <a:pt x="173292" y="8595"/>
                </a:lnTo>
                <a:close/>
                <a:moveTo>
                  <a:pt x="190370" y="8595"/>
                </a:moveTo>
                <a:lnTo>
                  <a:pt x="190370" y="16799"/>
                </a:lnTo>
                <a:lnTo>
                  <a:pt x="181942" y="16799"/>
                </a:lnTo>
                <a:lnTo>
                  <a:pt x="181942" y="8595"/>
                </a:lnTo>
                <a:close/>
                <a:moveTo>
                  <a:pt x="199020" y="8595"/>
                </a:moveTo>
                <a:lnTo>
                  <a:pt x="199020" y="16799"/>
                </a:lnTo>
                <a:lnTo>
                  <a:pt x="190593" y="16799"/>
                </a:lnTo>
                <a:lnTo>
                  <a:pt x="190593" y="8595"/>
                </a:lnTo>
                <a:close/>
                <a:moveTo>
                  <a:pt x="207727" y="8595"/>
                </a:moveTo>
                <a:lnTo>
                  <a:pt x="207727" y="16799"/>
                </a:lnTo>
                <a:lnTo>
                  <a:pt x="199244" y="16799"/>
                </a:lnTo>
                <a:lnTo>
                  <a:pt x="199244" y="8595"/>
                </a:lnTo>
                <a:close/>
                <a:moveTo>
                  <a:pt x="216377" y="8595"/>
                </a:moveTo>
                <a:lnTo>
                  <a:pt x="216377" y="16799"/>
                </a:lnTo>
                <a:lnTo>
                  <a:pt x="207950" y="16799"/>
                </a:lnTo>
                <a:lnTo>
                  <a:pt x="207950" y="8595"/>
                </a:lnTo>
                <a:close/>
                <a:moveTo>
                  <a:pt x="225028" y="8595"/>
                </a:moveTo>
                <a:lnTo>
                  <a:pt x="225028" y="16799"/>
                </a:lnTo>
                <a:lnTo>
                  <a:pt x="216601" y="16799"/>
                </a:lnTo>
                <a:lnTo>
                  <a:pt x="216601" y="8595"/>
                </a:lnTo>
                <a:close/>
                <a:moveTo>
                  <a:pt x="233679" y="8595"/>
                </a:moveTo>
                <a:lnTo>
                  <a:pt x="233679" y="16799"/>
                </a:lnTo>
                <a:lnTo>
                  <a:pt x="225251" y="16799"/>
                </a:lnTo>
                <a:lnTo>
                  <a:pt x="225251" y="8595"/>
                </a:lnTo>
                <a:close/>
                <a:moveTo>
                  <a:pt x="242329" y="8595"/>
                </a:moveTo>
                <a:lnTo>
                  <a:pt x="242329" y="16799"/>
                </a:lnTo>
                <a:lnTo>
                  <a:pt x="233902" y="16799"/>
                </a:lnTo>
                <a:lnTo>
                  <a:pt x="233902" y="8595"/>
                </a:lnTo>
                <a:close/>
                <a:moveTo>
                  <a:pt x="250980" y="8595"/>
                </a:moveTo>
                <a:lnTo>
                  <a:pt x="250980" y="16799"/>
                </a:lnTo>
                <a:lnTo>
                  <a:pt x="242553" y="16799"/>
                </a:lnTo>
                <a:lnTo>
                  <a:pt x="242553" y="8595"/>
                </a:lnTo>
                <a:close/>
                <a:moveTo>
                  <a:pt x="259686" y="8595"/>
                </a:moveTo>
                <a:lnTo>
                  <a:pt x="259686" y="16799"/>
                </a:lnTo>
                <a:lnTo>
                  <a:pt x="251203" y="16799"/>
                </a:lnTo>
                <a:lnTo>
                  <a:pt x="251203" y="8595"/>
                </a:lnTo>
                <a:close/>
                <a:moveTo>
                  <a:pt x="268337" y="8595"/>
                </a:moveTo>
                <a:lnTo>
                  <a:pt x="268337" y="16799"/>
                </a:lnTo>
                <a:lnTo>
                  <a:pt x="259910" y="16799"/>
                </a:lnTo>
                <a:lnTo>
                  <a:pt x="259910" y="8595"/>
                </a:lnTo>
                <a:close/>
                <a:moveTo>
                  <a:pt x="276988" y="8595"/>
                </a:moveTo>
                <a:lnTo>
                  <a:pt x="276988" y="16799"/>
                </a:lnTo>
                <a:lnTo>
                  <a:pt x="268560" y="16799"/>
                </a:lnTo>
                <a:lnTo>
                  <a:pt x="268560" y="8595"/>
                </a:lnTo>
                <a:close/>
                <a:moveTo>
                  <a:pt x="17190" y="17022"/>
                </a:moveTo>
                <a:lnTo>
                  <a:pt x="17190" y="25282"/>
                </a:lnTo>
                <a:lnTo>
                  <a:pt x="8762" y="25282"/>
                </a:lnTo>
                <a:lnTo>
                  <a:pt x="8762" y="17022"/>
                </a:lnTo>
                <a:close/>
                <a:moveTo>
                  <a:pt x="25840" y="17022"/>
                </a:moveTo>
                <a:lnTo>
                  <a:pt x="25840" y="25282"/>
                </a:lnTo>
                <a:lnTo>
                  <a:pt x="17413" y="25282"/>
                </a:lnTo>
                <a:lnTo>
                  <a:pt x="17413" y="17022"/>
                </a:lnTo>
                <a:close/>
                <a:moveTo>
                  <a:pt x="34547" y="17022"/>
                </a:moveTo>
                <a:lnTo>
                  <a:pt x="34547" y="25282"/>
                </a:lnTo>
                <a:lnTo>
                  <a:pt x="26064" y="25282"/>
                </a:lnTo>
                <a:lnTo>
                  <a:pt x="26064" y="17022"/>
                </a:lnTo>
                <a:close/>
                <a:moveTo>
                  <a:pt x="43197" y="17022"/>
                </a:moveTo>
                <a:lnTo>
                  <a:pt x="43197" y="25282"/>
                </a:lnTo>
                <a:lnTo>
                  <a:pt x="34770" y="25282"/>
                </a:lnTo>
                <a:lnTo>
                  <a:pt x="34770" y="17022"/>
                </a:lnTo>
                <a:close/>
                <a:moveTo>
                  <a:pt x="51848" y="17022"/>
                </a:moveTo>
                <a:lnTo>
                  <a:pt x="51848" y="25282"/>
                </a:lnTo>
                <a:lnTo>
                  <a:pt x="43421" y="25282"/>
                </a:lnTo>
                <a:lnTo>
                  <a:pt x="43421" y="17022"/>
                </a:lnTo>
                <a:close/>
                <a:moveTo>
                  <a:pt x="60499" y="17022"/>
                </a:moveTo>
                <a:lnTo>
                  <a:pt x="60499" y="25282"/>
                </a:lnTo>
                <a:lnTo>
                  <a:pt x="52071" y="25282"/>
                </a:lnTo>
                <a:lnTo>
                  <a:pt x="52071" y="17022"/>
                </a:lnTo>
                <a:close/>
                <a:moveTo>
                  <a:pt x="69149" y="17022"/>
                </a:moveTo>
                <a:lnTo>
                  <a:pt x="69149" y="25282"/>
                </a:lnTo>
                <a:lnTo>
                  <a:pt x="60722" y="25282"/>
                </a:lnTo>
                <a:lnTo>
                  <a:pt x="60722" y="17022"/>
                </a:lnTo>
                <a:close/>
                <a:moveTo>
                  <a:pt x="77800" y="17022"/>
                </a:moveTo>
                <a:lnTo>
                  <a:pt x="77800" y="25282"/>
                </a:lnTo>
                <a:lnTo>
                  <a:pt x="69373" y="25282"/>
                </a:lnTo>
                <a:lnTo>
                  <a:pt x="69373" y="17022"/>
                </a:lnTo>
                <a:close/>
                <a:moveTo>
                  <a:pt x="86506" y="17022"/>
                </a:moveTo>
                <a:lnTo>
                  <a:pt x="86506" y="25282"/>
                </a:lnTo>
                <a:lnTo>
                  <a:pt x="78023" y="25282"/>
                </a:lnTo>
                <a:lnTo>
                  <a:pt x="78023" y="17022"/>
                </a:lnTo>
                <a:close/>
                <a:moveTo>
                  <a:pt x="95157" y="17022"/>
                </a:moveTo>
                <a:lnTo>
                  <a:pt x="95157" y="25282"/>
                </a:lnTo>
                <a:lnTo>
                  <a:pt x="86730" y="25282"/>
                </a:lnTo>
                <a:lnTo>
                  <a:pt x="86730" y="17022"/>
                </a:lnTo>
                <a:close/>
                <a:moveTo>
                  <a:pt x="103808" y="17022"/>
                </a:moveTo>
                <a:lnTo>
                  <a:pt x="103808" y="25282"/>
                </a:lnTo>
                <a:lnTo>
                  <a:pt x="95380" y="25282"/>
                </a:lnTo>
                <a:lnTo>
                  <a:pt x="95380" y="17022"/>
                </a:lnTo>
                <a:close/>
                <a:moveTo>
                  <a:pt x="112458" y="17022"/>
                </a:moveTo>
                <a:lnTo>
                  <a:pt x="112458" y="25282"/>
                </a:lnTo>
                <a:lnTo>
                  <a:pt x="104031" y="25282"/>
                </a:lnTo>
                <a:lnTo>
                  <a:pt x="104031" y="17022"/>
                </a:lnTo>
                <a:close/>
                <a:moveTo>
                  <a:pt x="121109" y="17022"/>
                </a:moveTo>
                <a:lnTo>
                  <a:pt x="121109" y="25282"/>
                </a:lnTo>
                <a:lnTo>
                  <a:pt x="112681" y="25282"/>
                </a:lnTo>
                <a:lnTo>
                  <a:pt x="112681" y="17022"/>
                </a:lnTo>
                <a:close/>
                <a:moveTo>
                  <a:pt x="129760" y="17022"/>
                </a:moveTo>
                <a:lnTo>
                  <a:pt x="129760" y="25282"/>
                </a:lnTo>
                <a:lnTo>
                  <a:pt x="121332" y="25282"/>
                </a:lnTo>
                <a:lnTo>
                  <a:pt x="121332" y="17022"/>
                </a:lnTo>
                <a:close/>
                <a:moveTo>
                  <a:pt x="138410" y="17022"/>
                </a:moveTo>
                <a:lnTo>
                  <a:pt x="138410" y="25282"/>
                </a:lnTo>
                <a:lnTo>
                  <a:pt x="129983" y="25282"/>
                </a:lnTo>
                <a:lnTo>
                  <a:pt x="129983" y="17022"/>
                </a:lnTo>
                <a:close/>
                <a:moveTo>
                  <a:pt x="147117" y="17022"/>
                </a:moveTo>
                <a:lnTo>
                  <a:pt x="147117" y="25282"/>
                </a:lnTo>
                <a:lnTo>
                  <a:pt x="138633" y="25282"/>
                </a:lnTo>
                <a:lnTo>
                  <a:pt x="138633" y="17022"/>
                </a:lnTo>
                <a:close/>
                <a:moveTo>
                  <a:pt x="155767" y="17022"/>
                </a:moveTo>
                <a:lnTo>
                  <a:pt x="155767" y="25282"/>
                </a:lnTo>
                <a:lnTo>
                  <a:pt x="147340" y="25282"/>
                </a:lnTo>
                <a:lnTo>
                  <a:pt x="147340" y="17022"/>
                </a:lnTo>
                <a:close/>
                <a:moveTo>
                  <a:pt x="164418" y="17022"/>
                </a:moveTo>
                <a:lnTo>
                  <a:pt x="164418" y="25282"/>
                </a:lnTo>
                <a:lnTo>
                  <a:pt x="155990" y="25282"/>
                </a:lnTo>
                <a:lnTo>
                  <a:pt x="155990" y="17022"/>
                </a:lnTo>
                <a:close/>
                <a:moveTo>
                  <a:pt x="173069" y="17022"/>
                </a:moveTo>
                <a:lnTo>
                  <a:pt x="173069" y="25282"/>
                </a:lnTo>
                <a:lnTo>
                  <a:pt x="164641" y="25282"/>
                </a:lnTo>
                <a:lnTo>
                  <a:pt x="164641" y="17022"/>
                </a:lnTo>
                <a:close/>
                <a:moveTo>
                  <a:pt x="181719" y="17022"/>
                </a:moveTo>
                <a:lnTo>
                  <a:pt x="181719" y="25282"/>
                </a:lnTo>
                <a:lnTo>
                  <a:pt x="173292" y="25282"/>
                </a:lnTo>
                <a:lnTo>
                  <a:pt x="173292" y="17022"/>
                </a:lnTo>
                <a:close/>
                <a:moveTo>
                  <a:pt x="190370" y="17022"/>
                </a:moveTo>
                <a:lnTo>
                  <a:pt x="190370" y="25282"/>
                </a:lnTo>
                <a:lnTo>
                  <a:pt x="181942" y="25282"/>
                </a:lnTo>
                <a:lnTo>
                  <a:pt x="181942" y="17022"/>
                </a:lnTo>
                <a:close/>
                <a:moveTo>
                  <a:pt x="199020" y="17022"/>
                </a:moveTo>
                <a:lnTo>
                  <a:pt x="199020" y="25282"/>
                </a:lnTo>
                <a:lnTo>
                  <a:pt x="190593" y="25282"/>
                </a:lnTo>
                <a:lnTo>
                  <a:pt x="190593" y="17022"/>
                </a:lnTo>
                <a:close/>
                <a:moveTo>
                  <a:pt x="207727" y="17022"/>
                </a:moveTo>
                <a:lnTo>
                  <a:pt x="207727" y="25282"/>
                </a:lnTo>
                <a:lnTo>
                  <a:pt x="199244" y="25282"/>
                </a:lnTo>
                <a:lnTo>
                  <a:pt x="199244" y="17022"/>
                </a:lnTo>
                <a:close/>
                <a:moveTo>
                  <a:pt x="216377" y="17022"/>
                </a:moveTo>
                <a:lnTo>
                  <a:pt x="216377" y="25282"/>
                </a:lnTo>
                <a:lnTo>
                  <a:pt x="207950" y="25282"/>
                </a:lnTo>
                <a:lnTo>
                  <a:pt x="207950" y="17022"/>
                </a:lnTo>
                <a:close/>
                <a:moveTo>
                  <a:pt x="225028" y="17022"/>
                </a:moveTo>
                <a:lnTo>
                  <a:pt x="225028" y="25282"/>
                </a:lnTo>
                <a:lnTo>
                  <a:pt x="216601" y="25282"/>
                </a:lnTo>
                <a:lnTo>
                  <a:pt x="216601" y="17022"/>
                </a:lnTo>
                <a:close/>
                <a:moveTo>
                  <a:pt x="233679" y="17022"/>
                </a:moveTo>
                <a:lnTo>
                  <a:pt x="233679" y="25282"/>
                </a:lnTo>
                <a:lnTo>
                  <a:pt x="225251" y="25282"/>
                </a:lnTo>
                <a:lnTo>
                  <a:pt x="225251" y="17022"/>
                </a:lnTo>
                <a:close/>
                <a:moveTo>
                  <a:pt x="242329" y="17022"/>
                </a:moveTo>
                <a:lnTo>
                  <a:pt x="242329" y="25282"/>
                </a:lnTo>
                <a:lnTo>
                  <a:pt x="233902" y="25282"/>
                </a:lnTo>
                <a:lnTo>
                  <a:pt x="233902" y="17022"/>
                </a:lnTo>
                <a:close/>
                <a:moveTo>
                  <a:pt x="250980" y="17022"/>
                </a:moveTo>
                <a:lnTo>
                  <a:pt x="250980" y="25282"/>
                </a:lnTo>
                <a:lnTo>
                  <a:pt x="242553" y="25282"/>
                </a:lnTo>
                <a:lnTo>
                  <a:pt x="242553" y="17022"/>
                </a:lnTo>
                <a:close/>
                <a:moveTo>
                  <a:pt x="259686" y="17022"/>
                </a:moveTo>
                <a:lnTo>
                  <a:pt x="259686" y="25282"/>
                </a:lnTo>
                <a:lnTo>
                  <a:pt x="251203" y="25282"/>
                </a:lnTo>
                <a:lnTo>
                  <a:pt x="251203" y="17022"/>
                </a:lnTo>
                <a:close/>
                <a:moveTo>
                  <a:pt x="268337" y="17022"/>
                </a:moveTo>
                <a:lnTo>
                  <a:pt x="268337" y="25282"/>
                </a:lnTo>
                <a:lnTo>
                  <a:pt x="259910" y="25282"/>
                </a:lnTo>
                <a:lnTo>
                  <a:pt x="259910" y="17022"/>
                </a:lnTo>
                <a:close/>
                <a:moveTo>
                  <a:pt x="276988" y="17022"/>
                </a:moveTo>
                <a:lnTo>
                  <a:pt x="276988" y="25282"/>
                </a:lnTo>
                <a:lnTo>
                  <a:pt x="268560" y="25282"/>
                </a:lnTo>
                <a:lnTo>
                  <a:pt x="268560" y="17022"/>
                </a:lnTo>
                <a:close/>
                <a:moveTo>
                  <a:pt x="17190" y="25505"/>
                </a:moveTo>
                <a:lnTo>
                  <a:pt x="17190" y="33709"/>
                </a:lnTo>
                <a:lnTo>
                  <a:pt x="8762" y="33709"/>
                </a:lnTo>
                <a:lnTo>
                  <a:pt x="8762" y="25505"/>
                </a:lnTo>
                <a:close/>
                <a:moveTo>
                  <a:pt x="25840" y="25505"/>
                </a:moveTo>
                <a:lnTo>
                  <a:pt x="25840" y="33709"/>
                </a:lnTo>
                <a:lnTo>
                  <a:pt x="17413" y="33709"/>
                </a:lnTo>
                <a:lnTo>
                  <a:pt x="17413" y="25505"/>
                </a:lnTo>
                <a:close/>
                <a:moveTo>
                  <a:pt x="34547" y="25505"/>
                </a:moveTo>
                <a:lnTo>
                  <a:pt x="34547" y="33709"/>
                </a:lnTo>
                <a:lnTo>
                  <a:pt x="26064" y="33709"/>
                </a:lnTo>
                <a:lnTo>
                  <a:pt x="26064" y="25505"/>
                </a:lnTo>
                <a:close/>
                <a:moveTo>
                  <a:pt x="43197" y="25505"/>
                </a:moveTo>
                <a:lnTo>
                  <a:pt x="43197" y="33709"/>
                </a:lnTo>
                <a:lnTo>
                  <a:pt x="34770" y="33709"/>
                </a:lnTo>
                <a:lnTo>
                  <a:pt x="34770" y="25505"/>
                </a:lnTo>
                <a:close/>
                <a:moveTo>
                  <a:pt x="51848" y="25505"/>
                </a:moveTo>
                <a:lnTo>
                  <a:pt x="51848" y="33709"/>
                </a:lnTo>
                <a:lnTo>
                  <a:pt x="43421" y="33709"/>
                </a:lnTo>
                <a:lnTo>
                  <a:pt x="43421" y="25505"/>
                </a:lnTo>
                <a:close/>
                <a:moveTo>
                  <a:pt x="60499" y="25505"/>
                </a:moveTo>
                <a:lnTo>
                  <a:pt x="60499" y="33709"/>
                </a:lnTo>
                <a:lnTo>
                  <a:pt x="52071" y="33709"/>
                </a:lnTo>
                <a:lnTo>
                  <a:pt x="52071" y="25505"/>
                </a:lnTo>
                <a:close/>
                <a:moveTo>
                  <a:pt x="69149" y="25505"/>
                </a:moveTo>
                <a:lnTo>
                  <a:pt x="69149" y="33709"/>
                </a:lnTo>
                <a:lnTo>
                  <a:pt x="60722" y="33709"/>
                </a:lnTo>
                <a:lnTo>
                  <a:pt x="60722" y="25505"/>
                </a:lnTo>
                <a:close/>
                <a:moveTo>
                  <a:pt x="77800" y="25505"/>
                </a:moveTo>
                <a:lnTo>
                  <a:pt x="77800" y="33709"/>
                </a:lnTo>
                <a:lnTo>
                  <a:pt x="69373" y="33709"/>
                </a:lnTo>
                <a:lnTo>
                  <a:pt x="69373" y="25505"/>
                </a:lnTo>
                <a:close/>
                <a:moveTo>
                  <a:pt x="86506" y="25505"/>
                </a:moveTo>
                <a:lnTo>
                  <a:pt x="86506" y="33709"/>
                </a:lnTo>
                <a:lnTo>
                  <a:pt x="78023" y="33709"/>
                </a:lnTo>
                <a:lnTo>
                  <a:pt x="78023" y="25505"/>
                </a:lnTo>
                <a:close/>
                <a:moveTo>
                  <a:pt x="95157" y="25505"/>
                </a:moveTo>
                <a:lnTo>
                  <a:pt x="95157" y="33709"/>
                </a:lnTo>
                <a:lnTo>
                  <a:pt x="86730" y="33709"/>
                </a:lnTo>
                <a:lnTo>
                  <a:pt x="86730" y="25505"/>
                </a:lnTo>
                <a:close/>
                <a:moveTo>
                  <a:pt x="103808" y="25505"/>
                </a:moveTo>
                <a:lnTo>
                  <a:pt x="103808" y="33709"/>
                </a:lnTo>
                <a:lnTo>
                  <a:pt x="95380" y="33709"/>
                </a:lnTo>
                <a:lnTo>
                  <a:pt x="95380" y="25505"/>
                </a:lnTo>
                <a:close/>
                <a:moveTo>
                  <a:pt x="112458" y="25505"/>
                </a:moveTo>
                <a:lnTo>
                  <a:pt x="112458" y="33709"/>
                </a:lnTo>
                <a:lnTo>
                  <a:pt x="104031" y="33709"/>
                </a:lnTo>
                <a:lnTo>
                  <a:pt x="104031" y="25505"/>
                </a:lnTo>
                <a:close/>
                <a:moveTo>
                  <a:pt x="121109" y="25505"/>
                </a:moveTo>
                <a:lnTo>
                  <a:pt x="121109" y="33709"/>
                </a:lnTo>
                <a:lnTo>
                  <a:pt x="112681" y="33709"/>
                </a:lnTo>
                <a:lnTo>
                  <a:pt x="112681" y="25505"/>
                </a:lnTo>
                <a:close/>
                <a:moveTo>
                  <a:pt x="129760" y="25505"/>
                </a:moveTo>
                <a:lnTo>
                  <a:pt x="129760" y="33709"/>
                </a:lnTo>
                <a:lnTo>
                  <a:pt x="121332" y="33709"/>
                </a:lnTo>
                <a:lnTo>
                  <a:pt x="121332" y="25505"/>
                </a:lnTo>
                <a:close/>
                <a:moveTo>
                  <a:pt x="138410" y="25505"/>
                </a:moveTo>
                <a:lnTo>
                  <a:pt x="138410" y="33709"/>
                </a:lnTo>
                <a:lnTo>
                  <a:pt x="129983" y="33709"/>
                </a:lnTo>
                <a:lnTo>
                  <a:pt x="129983" y="25505"/>
                </a:lnTo>
                <a:close/>
                <a:moveTo>
                  <a:pt x="147117" y="25505"/>
                </a:moveTo>
                <a:lnTo>
                  <a:pt x="147117" y="33709"/>
                </a:lnTo>
                <a:lnTo>
                  <a:pt x="138633" y="33709"/>
                </a:lnTo>
                <a:lnTo>
                  <a:pt x="138633" y="25505"/>
                </a:lnTo>
                <a:close/>
                <a:moveTo>
                  <a:pt x="155767" y="25505"/>
                </a:moveTo>
                <a:lnTo>
                  <a:pt x="155767" y="33709"/>
                </a:lnTo>
                <a:lnTo>
                  <a:pt x="147340" y="33709"/>
                </a:lnTo>
                <a:lnTo>
                  <a:pt x="147340" y="25505"/>
                </a:lnTo>
                <a:close/>
                <a:moveTo>
                  <a:pt x="164418" y="25505"/>
                </a:moveTo>
                <a:lnTo>
                  <a:pt x="164418" y="33709"/>
                </a:lnTo>
                <a:lnTo>
                  <a:pt x="155990" y="33709"/>
                </a:lnTo>
                <a:lnTo>
                  <a:pt x="155990" y="25505"/>
                </a:lnTo>
                <a:close/>
                <a:moveTo>
                  <a:pt x="173069" y="25505"/>
                </a:moveTo>
                <a:lnTo>
                  <a:pt x="173069" y="33709"/>
                </a:lnTo>
                <a:lnTo>
                  <a:pt x="164641" y="33709"/>
                </a:lnTo>
                <a:lnTo>
                  <a:pt x="164641" y="25505"/>
                </a:lnTo>
                <a:close/>
                <a:moveTo>
                  <a:pt x="181719" y="25505"/>
                </a:moveTo>
                <a:lnTo>
                  <a:pt x="181719" y="33709"/>
                </a:lnTo>
                <a:lnTo>
                  <a:pt x="173292" y="33709"/>
                </a:lnTo>
                <a:lnTo>
                  <a:pt x="173292" y="25505"/>
                </a:lnTo>
                <a:close/>
                <a:moveTo>
                  <a:pt x="190370" y="25505"/>
                </a:moveTo>
                <a:lnTo>
                  <a:pt x="190370" y="33709"/>
                </a:lnTo>
                <a:lnTo>
                  <a:pt x="181942" y="33709"/>
                </a:lnTo>
                <a:lnTo>
                  <a:pt x="181942" y="25505"/>
                </a:lnTo>
                <a:close/>
                <a:moveTo>
                  <a:pt x="199020" y="25505"/>
                </a:moveTo>
                <a:lnTo>
                  <a:pt x="199020" y="33709"/>
                </a:lnTo>
                <a:lnTo>
                  <a:pt x="190593" y="33709"/>
                </a:lnTo>
                <a:lnTo>
                  <a:pt x="190593" y="25505"/>
                </a:lnTo>
                <a:close/>
                <a:moveTo>
                  <a:pt x="207727" y="25505"/>
                </a:moveTo>
                <a:lnTo>
                  <a:pt x="207727" y="33709"/>
                </a:lnTo>
                <a:lnTo>
                  <a:pt x="199244" y="33709"/>
                </a:lnTo>
                <a:lnTo>
                  <a:pt x="199244" y="25505"/>
                </a:lnTo>
                <a:close/>
                <a:moveTo>
                  <a:pt x="216377" y="25505"/>
                </a:moveTo>
                <a:lnTo>
                  <a:pt x="216377" y="33709"/>
                </a:lnTo>
                <a:lnTo>
                  <a:pt x="207950" y="33709"/>
                </a:lnTo>
                <a:lnTo>
                  <a:pt x="207950" y="25505"/>
                </a:lnTo>
                <a:close/>
                <a:moveTo>
                  <a:pt x="225028" y="25505"/>
                </a:moveTo>
                <a:lnTo>
                  <a:pt x="225028" y="33709"/>
                </a:lnTo>
                <a:lnTo>
                  <a:pt x="216601" y="33709"/>
                </a:lnTo>
                <a:lnTo>
                  <a:pt x="216601" y="25505"/>
                </a:lnTo>
                <a:close/>
                <a:moveTo>
                  <a:pt x="233679" y="25505"/>
                </a:moveTo>
                <a:lnTo>
                  <a:pt x="233679" y="33709"/>
                </a:lnTo>
                <a:lnTo>
                  <a:pt x="225251" y="33709"/>
                </a:lnTo>
                <a:lnTo>
                  <a:pt x="225251" y="25505"/>
                </a:lnTo>
                <a:close/>
                <a:moveTo>
                  <a:pt x="242329" y="25505"/>
                </a:moveTo>
                <a:lnTo>
                  <a:pt x="242329" y="33709"/>
                </a:lnTo>
                <a:lnTo>
                  <a:pt x="233902" y="33709"/>
                </a:lnTo>
                <a:lnTo>
                  <a:pt x="233902" y="25505"/>
                </a:lnTo>
                <a:close/>
                <a:moveTo>
                  <a:pt x="250980" y="25505"/>
                </a:moveTo>
                <a:lnTo>
                  <a:pt x="250980" y="33709"/>
                </a:lnTo>
                <a:lnTo>
                  <a:pt x="242553" y="33709"/>
                </a:lnTo>
                <a:lnTo>
                  <a:pt x="242553" y="25505"/>
                </a:lnTo>
                <a:close/>
                <a:moveTo>
                  <a:pt x="259686" y="25505"/>
                </a:moveTo>
                <a:lnTo>
                  <a:pt x="259686" y="33709"/>
                </a:lnTo>
                <a:lnTo>
                  <a:pt x="251203" y="33709"/>
                </a:lnTo>
                <a:lnTo>
                  <a:pt x="251203" y="25505"/>
                </a:lnTo>
                <a:close/>
                <a:moveTo>
                  <a:pt x="268337" y="25505"/>
                </a:moveTo>
                <a:lnTo>
                  <a:pt x="268337" y="33709"/>
                </a:lnTo>
                <a:lnTo>
                  <a:pt x="259910" y="33709"/>
                </a:lnTo>
                <a:lnTo>
                  <a:pt x="259910" y="25505"/>
                </a:lnTo>
                <a:close/>
                <a:moveTo>
                  <a:pt x="276988" y="25505"/>
                </a:moveTo>
                <a:lnTo>
                  <a:pt x="276988" y="33709"/>
                </a:lnTo>
                <a:lnTo>
                  <a:pt x="268560" y="33709"/>
                </a:lnTo>
                <a:lnTo>
                  <a:pt x="268560" y="25505"/>
                </a:lnTo>
                <a:close/>
                <a:moveTo>
                  <a:pt x="17190" y="33933"/>
                </a:moveTo>
                <a:lnTo>
                  <a:pt x="17190" y="42193"/>
                </a:lnTo>
                <a:lnTo>
                  <a:pt x="8762" y="42193"/>
                </a:lnTo>
                <a:lnTo>
                  <a:pt x="8762" y="33933"/>
                </a:lnTo>
                <a:close/>
                <a:moveTo>
                  <a:pt x="25840" y="33933"/>
                </a:moveTo>
                <a:lnTo>
                  <a:pt x="25840" y="42193"/>
                </a:lnTo>
                <a:lnTo>
                  <a:pt x="17413" y="42193"/>
                </a:lnTo>
                <a:lnTo>
                  <a:pt x="17413" y="33933"/>
                </a:lnTo>
                <a:close/>
                <a:moveTo>
                  <a:pt x="34547" y="33933"/>
                </a:moveTo>
                <a:lnTo>
                  <a:pt x="34547" y="42193"/>
                </a:lnTo>
                <a:lnTo>
                  <a:pt x="26064" y="42193"/>
                </a:lnTo>
                <a:lnTo>
                  <a:pt x="26064" y="33933"/>
                </a:lnTo>
                <a:close/>
                <a:moveTo>
                  <a:pt x="43197" y="33933"/>
                </a:moveTo>
                <a:lnTo>
                  <a:pt x="43197" y="42193"/>
                </a:lnTo>
                <a:lnTo>
                  <a:pt x="34770" y="42193"/>
                </a:lnTo>
                <a:lnTo>
                  <a:pt x="34770" y="33933"/>
                </a:lnTo>
                <a:close/>
                <a:moveTo>
                  <a:pt x="51848" y="33933"/>
                </a:moveTo>
                <a:lnTo>
                  <a:pt x="51848" y="42193"/>
                </a:lnTo>
                <a:lnTo>
                  <a:pt x="43421" y="42193"/>
                </a:lnTo>
                <a:lnTo>
                  <a:pt x="43421" y="33933"/>
                </a:lnTo>
                <a:close/>
                <a:moveTo>
                  <a:pt x="60499" y="33933"/>
                </a:moveTo>
                <a:lnTo>
                  <a:pt x="60499" y="42193"/>
                </a:lnTo>
                <a:lnTo>
                  <a:pt x="52071" y="42193"/>
                </a:lnTo>
                <a:lnTo>
                  <a:pt x="52071" y="33933"/>
                </a:lnTo>
                <a:close/>
                <a:moveTo>
                  <a:pt x="69149" y="33933"/>
                </a:moveTo>
                <a:lnTo>
                  <a:pt x="69149" y="42193"/>
                </a:lnTo>
                <a:lnTo>
                  <a:pt x="60722" y="42193"/>
                </a:lnTo>
                <a:lnTo>
                  <a:pt x="60722" y="33933"/>
                </a:lnTo>
                <a:close/>
                <a:moveTo>
                  <a:pt x="77800" y="33933"/>
                </a:moveTo>
                <a:lnTo>
                  <a:pt x="77800" y="42193"/>
                </a:lnTo>
                <a:lnTo>
                  <a:pt x="69373" y="42193"/>
                </a:lnTo>
                <a:lnTo>
                  <a:pt x="69373" y="33933"/>
                </a:lnTo>
                <a:close/>
                <a:moveTo>
                  <a:pt x="86506" y="33933"/>
                </a:moveTo>
                <a:lnTo>
                  <a:pt x="86506" y="42193"/>
                </a:lnTo>
                <a:lnTo>
                  <a:pt x="78023" y="42193"/>
                </a:lnTo>
                <a:lnTo>
                  <a:pt x="78023" y="33933"/>
                </a:lnTo>
                <a:close/>
                <a:moveTo>
                  <a:pt x="95157" y="33933"/>
                </a:moveTo>
                <a:lnTo>
                  <a:pt x="95157" y="42193"/>
                </a:lnTo>
                <a:lnTo>
                  <a:pt x="86730" y="42193"/>
                </a:lnTo>
                <a:lnTo>
                  <a:pt x="86730" y="33933"/>
                </a:lnTo>
                <a:close/>
                <a:moveTo>
                  <a:pt x="103808" y="33933"/>
                </a:moveTo>
                <a:lnTo>
                  <a:pt x="103808" y="42193"/>
                </a:lnTo>
                <a:lnTo>
                  <a:pt x="95380" y="42193"/>
                </a:lnTo>
                <a:lnTo>
                  <a:pt x="95380" y="33933"/>
                </a:lnTo>
                <a:close/>
                <a:moveTo>
                  <a:pt x="112458" y="33933"/>
                </a:moveTo>
                <a:lnTo>
                  <a:pt x="112458" y="42193"/>
                </a:lnTo>
                <a:lnTo>
                  <a:pt x="104031" y="42193"/>
                </a:lnTo>
                <a:lnTo>
                  <a:pt x="104031" y="33933"/>
                </a:lnTo>
                <a:close/>
                <a:moveTo>
                  <a:pt x="121109" y="33933"/>
                </a:moveTo>
                <a:lnTo>
                  <a:pt x="121109" y="42193"/>
                </a:lnTo>
                <a:lnTo>
                  <a:pt x="112681" y="42193"/>
                </a:lnTo>
                <a:lnTo>
                  <a:pt x="112681" y="33933"/>
                </a:lnTo>
                <a:close/>
                <a:moveTo>
                  <a:pt x="129760" y="33933"/>
                </a:moveTo>
                <a:lnTo>
                  <a:pt x="129760" y="42193"/>
                </a:lnTo>
                <a:lnTo>
                  <a:pt x="121332" y="42193"/>
                </a:lnTo>
                <a:lnTo>
                  <a:pt x="121332" y="33933"/>
                </a:lnTo>
                <a:close/>
                <a:moveTo>
                  <a:pt x="138410" y="33933"/>
                </a:moveTo>
                <a:lnTo>
                  <a:pt x="138410" y="42193"/>
                </a:lnTo>
                <a:lnTo>
                  <a:pt x="129983" y="42193"/>
                </a:lnTo>
                <a:lnTo>
                  <a:pt x="129983" y="33933"/>
                </a:lnTo>
                <a:close/>
                <a:moveTo>
                  <a:pt x="147117" y="33933"/>
                </a:moveTo>
                <a:lnTo>
                  <a:pt x="147117" y="42193"/>
                </a:lnTo>
                <a:lnTo>
                  <a:pt x="138633" y="42193"/>
                </a:lnTo>
                <a:lnTo>
                  <a:pt x="138633" y="33933"/>
                </a:lnTo>
                <a:close/>
                <a:moveTo>
                  <a:pt x="155767" y="33933"/>
                </a:moveTo>
                <a:lnTo>
                  <a:pt x="155767" y="42193"/>
                </a:lnTo>
                <a:lnTo>
                  <a:pt x="147340" y="42193"/>
                </a:lnTo>
                <a:lnTo>
                  <a:pt x="147340" y="33933"/>
                </a:lnTo>
                <a:close/>
                <a:moveTo>
                  <a:pt x="164418" y="33933"/>
                </a:moveTo>
                <a:lnTo>
                  <a:pt x="164418" y="42193"/>
                </a:lnTo>
                <a:lnTo>
                  <a:pt x="155990" y="42193"/>
                </a:lnTo>
                <a:lnTo>
                  <a:pt x="155990" y="33933"/>
                </a:lnTo>
                <a:close/>
                <a:moveTo>
                  <a:pt x="173069" y="33933"/>
                </a:moveTo>
                <a:lnTo>
                  <a:pt x="173069" y="42193"/>
                </a:lnTo>
                <a:lnTo>
                  <a:pt x="164641" y="42193"/>
                </a:lnTo>
                <a:lnTo>
                  <a:pt x="164641" y="33933"/>
                </a:lnTo>
                <a:close/>
                <a:moveTo>
                  <a:pt x="181719" y="33933"/>
                </a:moveTo>
                <a:lnTo>
                  <a:pt x="181719" y="42193"/>
                </a:lnTo>
                <a:lnTo>
                  <a:pt x="173292" y="42193"/>
                </a:lnTo>
                <a:lnTo>
                  <a:pt x="173292" y="33933"/>
                </a:lnTo>
                <a:close/>
                <a:moveTo>
                  <a:pt x="190370" y="33933"/>
                </a:moveTo>
                <a:lnTo>
                  <a:pt x="190370" y="42193"/>
                </a:lnTo>
                <a:lnTo>
                  <a:pt x="181942" y="42193"/>
                </a:lnTo>
                <a:lnTo>
                  <a:pt x="181942" y="33933"/>
                </a:lnTo>
                <a:close/>
                <a:moveTo>
                  <a:pt x="199020" y="33933"/>
                </a:moveTo>
                <a:lnTo>
                  <a:pt x="199020" y="42193"/>
                </a:lnTo>
                <a:lnTo>
                  <a:pt x="190593" y="42193"/>
                </a:lnTo>
                <a:lnTo>
                  <a:pt x="190593" y="33933"/>
                </a:lnTo>
                <a:close/>
                <a:moveTo>
                  <a:pt x="207727" y="33933"/>
                </a:moveTo>
                <a:lnTo>
                  <a:pt x="207727" y="42193"/>
                </a:lnTo>
                <a:lnTo>
                  <a:pt x="199244" y="42193"/>
                </a:lnTo>
                <a:lnTo>
                  <a:pt x="199244" y="33933"/>
                </a:lnTo>
                <a:close/>
                <a:moveTo>
                  <a:pt x="216377" y="33933"/>
                </a:moveTo>
                <a:lnTo>
                  <a:pt x="216377" y="42193"/>
                </a:lnTo>
                <a:lnTo>
                  <a:pt x="207950" y="42193"/>
                </a:lnTo>
                <a:lnTo>
                  <a:pt x="207950" y="33933"/>
                </a:lnTo>
                <a:close/>
                <a:moveTo>
                  <a:pt x="225028" y="33933"/>
                </a:moveTo>
                <a:lnTo>
                  <a:pt x="225028" y="42193"/>
                </a:lnTo>
                <a:lnTo>
                  <a:pt x="216601" y="42193"/>
                </a:lnTo>
                <a:lnTo>
                  <a:pt x="216601" y="33933"/>
                </a:lnTo>
                <a:close/>
                <a:moveTo>
                  <a:pt x="233679" y="33933"/>
                </a:moveTo>
                <a:lnTo>
                  <a:pt x="233679" y="42193"/>
                </a:lnTo>
                <a:lnTo>
                  <a:pt x="225251" y="42193"/>
                </a:lnTo>
                <a:lnTo>
                  <a:pt x="225251" y="33933"/>
                </a:lnTo>
                <a:close/>
                <a:moveTo>
                  <a:pt x="242329" y="33933"/>
                </a:moveTo>
                <a:lnTo>
                  <a:pt x="242329" y="42193"/>
                </a:lnTo>
                <a:lnTo>
                  <a:pt x="233902" y="42193"/>
                </a:lnTo>
                <a:lnTo>
                  <a:pt x="233902" y="33933"/>
                </a:lnTo>
                <a:close/>
                <a:moveTo>
                  <a:pt x="250980" y="33933"/>
                </a:moveTo>
                <a:lnTo>
                  <a:pt x="250980" y="42193"/>
                </a:lnTo>
                <a:lnTo>
                  <a:pt x="242553" y="42193"/>
                </a:lnTo>
                <a:lnTo>
                  <a:pt x="242553" y="33933"/>
                </a:lnTo>
                <a:close/>
                <a:moveTo>
                  <a:pt x="259686" y="33933"/>
                </a:moveTo>
                <a:lnTo>
                  <a:pt x="259686" y="42193"/>
                </a:lnTo>
                <a:lnTo>
                  <a:pt x="251203" y="42193"/>
                </a:lnTo>
                <a:lnTo>
                  <a:pt x="251203" y="33933"/>
                </a:lnTo>
                <a:close/>
                <a:moveTo>
                  <a:pt x="268337" y="33933"/>
                </a:moveTo>
                <a:lnTo>
                  <a:pt x="268337" y="42193"/>
                </a:lnTo>
                <a:lnTo>
                  <a:pt x="259910" y="42193"/>
                </a:lnTo>
                <a:lnTo>
                  <a:pt x="259910" y="33933"/>
                </a:lnTo>
                <a:close/>
                <a:moveTo>
                  <a:pt x="276988" y="33933"/>
                </a:moveTo>
                <a:lnTo>
                  <a:pt x="276988" y="42193"/>
                </a:lnTo>
                <a:lnTo>
                  <a:pt x="268560" y="42193"/>
                </a:lnTo>
                <a:lnTo>
                  <a:pt x="268560" y="33933"/>
                </a:lnTo>
                <a:close/>
                <a:moveTo>
                  <a:pt x="17190" y="42416"/>
                </a:moveTo>
                <a:lnTo>
                  <a:pt x="17190" y="50620"/>
                </a:lnTo>
                <a:lnTo>
                  <a:pt x="8762" y="50620"/>
                </a:lnTo>
                <a:lnTo>
                  <a:pt x="8762" y="42416"/>
                </a:lnTo>
                <a:close/>
                <a:moveTo>
                  <a:pt x="25840" y="42416"/>
                </a:moveTo>
                <a:lnTo>
                  <a:pt x="25840" y="50620"/>
                </a:lnTo>
                <a:lnTo>
                  <a:pt x="17413" y="50620"/>
                </a:lnTo>
                <a:lnTo>
                  <a:pt x="17413" y="42416"/>
                </a:lnTo>
                <a:close/>
                <a:moveTo>
                  <a:pt x="34547" y="42416"/>
                </a:moveTo>
                <a:lnTo>
                  <a:pt x="34547" y="50620"/>
                </a:lnTo>
                <a:lnTo>
                  <a:pt x="26064" y="50620"/>
                </a:lnTo>
                <a:lnTo>
                  <a:pt x="26064" y="42416"/>
                </a:lnTo>
                <a:close/>
                <a:moveTo>
                  <a:pt x="43197" y="42416"/>
                </a:moveTo>
                <a:lnTo>
                  <a:pt x="43197" y="50620"/>
                </a:lnTo>
                <a:lnTo>
                  <a:pt x="34770" y="50620"/>
                </a:lnTo>
                <a:lnTo>
                  <a:pt x="34770" y="42416"/>
                </a:lnTo>
                <a:close/>
                <a:moveTo>
                  <a:pt x="51848" y="42416"/>
                </a:moveTo>
                <a:lnTo>
                  <a:pt x="51848" y="50620"/>
                </a:lnTo>
                <a:lnTo>
                  <a:pt x="43421" y="50620"/>
                </a:lnTo>
                <a:lnTo>
                  <a:pt x="43421" y="42416"/>
                </a:lnTo>
                <a:close/>
                <a:moveTo>
                  <a:pt x="60499" y="42416"/>
                </a:moveTo>
                <a:lnTo>
                  <a:pt x="60499" y="50620"/>
                </a:lnTo>
                <a:lnTo>
                  <a:pt x="52071" y="50620"/>
                </a:lnTo>
                <a:lnTo>
                  <a:pt x="52071" y="42416"/>
                </a:lnTo>
                <a:close/>
                <a:moveTo>
                  <a:pt x="69149" y="42416"/>
                </a:moveTo>
                <a:lnTo>
                  <a:pt x="69149" y="50620"/>
                </a:lnTo>
                <a:lnTo>
                  <a:pt x="60722" y="50620"/>
                </a:lnTo>
                <a:lnTo>
                  <a:pt x="60722" y="42416"/>
                </a:lnTo>
                <a:close/>
                <a:moveTo>
                  <a:pt x="77800" y="42416"/>
                </a:moveTo>
                <a:lnTo>
                  <a:pt x="77800" y="50620"/>
                </a:lnTo>
                <a:lnTo>
                  <a:pt x="69373" y="50620"/>
                </a:lnTo>
                <a:lnTo>
                  <a:pt x="69373" y="42416"/>
                </a:lnTo>
                <a:close/>
                <a:moveTo>
                  <a:pt x="86506" y="42416"/>
                </a:moveTo>
                <a:lnTo>
                  <a:pt x="86506" y="50620"/>
                </a:lnTo>
                <a:lnTo>
                  <a:pt x="78023" y="50620"/>
                </a:lnTo>
                <a:lnTo>
                  <a:pt x="78023" y="42416"/>
                </a:lnTo>
                <a:close/>
                <a:moveTo>
                  <a:pt x="95157" y="42416"/>
                </a:moveTo>
                <a:lnTo>
                  <a:pt x="95157" y="50620"/>
                </a:lnTo>
                <a:lnTo>
                  <a:pt x="86730" y="50620"/>
                </a:lnTo>
                <a:lnTo>
                  <a:pt x="86730" y="42416"/>
                </a:lnTo>
                <a:close/>
                <a:moveTo>
                  <a:pt x="103808" y="42416"/>
                </a:moveTo>
                <a:lnTo>
                  <a:pt x="103808" y="50620"/>
                </a:lnTo>
                <a:lnTo>
                  <a:pt x="95380" y="50620"/>
                </a:lnTo>
                <a:lnTo>
                  <a:pt x="95380" y="42416"/>
                </a:lnTo>
                <a:close/>
                <a:moveTo>
                  <a:pt x="112458" y="42416"/>
                </a:moveTo>
                <a:lnTo>
                  <a:pt x="112458" y="50620"/>
                </a:lnTo>
                <a:lnTo>
                  <a:pt x="104031" y="50620"/>
                </a:lnTo>
                <a:lnTo>
                  <a:pt x="104031" y="42416"/>
                </a:lnTo>
                <a:close/>
                <a:moveTo>
                  <a:pt x="121109" y="42416"/>
                </a:moveTo>
                <a:lnTo>
                  <a:pt x="121109" y="50620"/>
                </a:lnTo>
                <a:lnTo>
                  <a:pt x="112681" y="50620"/>
                </a:lnTo>
                <a:lnTo>
                  <a:pt x="112681" y="42416"/>
                </a:lnTo>
                <a:close/>
                <a:moveTo>
                  <a:pt x="129760" y="42416"/>
                </a:moveTo>
                <a:lnTo>
                  <a:pt x="129760" y="50620"/>
                </a:lnTo>
                <a:lnTo>
                  <a:pt x="121332" y="50620"/>
                </a:lnTo>
                <a:lnTo>
                  <a:pt x="121332" y="42416"/>
                </a:lnTo>
                <a:close/>
                <a:moveTo>
                  <a:pt x="138410" y="42416"/>
                </a:moveTo>
                <a:lnTo>
                  <a:pt x="138410" y="50620"/>
                </a:lnTo>
                <a:lnTo>
                  <a:pt x="129983" y="50620"/>
                </a:lnTo>
                <a:lnTo>
                  <a:pt x="129983" y="42416"/>
                </a:lnTo>
                <a:close/>
                <a:moveTo>
                  <a:pt x="147117" y="42416"/>
                </a:moveTo>
                <a:lnTo>
                  <a:pt x="147117" y="50620"/>
                </a:lnTo>
                <a:lnTo>
                  <a:pt x="138633" y="50620"/>
                </a:lnTo>
                <a:lnTo>
                  <a:pt x="138633" y="42416"/>
                </a:lnTo>
                <a:close/>
                <a:moveTo>
                  <a:pt x="155767" y="42416"/>
                </a:moveTo>
                <a:lnTo>
                  <a:pt x="155767" y="50620"/>
                </a:lnTo>
                <a:lnTo>
                  <a:pt x="147340" y="50620"/>
                </a:lnTo>
                <a:lnTo>
                  <a:pt x="147340" y="42416"/>
                </a:lnTo>
                <a:close/>
                <a:moveTo>
                  <a:pt x="164418" y="42416"/>
                </a:moveTo>
                <a:lnTo>
                  <a:pt x="164418" y="50620"/>
                </a:lnTo>
                <a:lnTo>
                  <a:pt x="155990" y="50620"/>
                </a:lnTo>
                <a:lnTo>
                  <a:pt x="155990" y="42416"/>
                </a:lnTo>
                <a:close/>
                <a:moveTo>
                  <a:pt x="173069" y="42416"/>
                </a:moveTo>
                <a:lnTo>
                  <a:pt x="173069" y="50620"/>
                </a:lnTo>
                <a:lnTo>
                  <a:pt x="164641" y="50620"/>
                </a:lnTo>
                <a:lnTo>
                  <a:pt x="164641" y="42416"/>
                </a:lnTo>
                <a:close/>
                <a:moveTo>
                  <a:pt x="181719" y="42416"/>
                </a:moveTo>
                <a:lnTo>
                  <a:pt x="181719" y="50620"/>
                </a:lnTo>
                <a:lnTo>
                  <a:pt x="173292" y="50620"/>
                </a:lnTo>
                <a:lnTo>
                  <a:pt x="173292" y="42416"/>
                </a:lnTo>
                <a:close/>
                <a:moveTo>
                  <a:pt x="190370" y="42416"/>
                </a:moveTo>
                <a:lnTo>
                  <a:pt x="190370" y="50620"/>
                </a:lnTo>
                <a:lnTo>
                  <a:pt x="181942" y="50620"/>
                </a:lnTo>
                <a:lnTo>
                  <a:pt x="181942" y="42416"/>
                </a:lnTo>
                <a:close/>
                <a:moveTo>
                  <a:pt x="199020" y="42416"/>
                </a:moveTo>
                <a:lnTo>
                  <a:pt x="199020" y="50620"/>
                </a:lnTo>
                <a:lnTo>
                  <a:pt x="190593" y="50620"/>
                </a:lnTo>
                <a:lnTo>
                  <a:pt x="190593" y="42416"/>
                </a:lnTo>
                <a:close/>
                <a:moveTo>
                  <a:pt x="207727" y="42416"/>
                </a:moveTo>
                <a:lnTo>
                  <a:pt x="207727" y="50620"/>
                </a:lnTo>
                <a:lnTo>
                  <a:pt x="199244" y="50620"/>
                </a:lnTo>
                <a:lnTo>
                  <a:pt x="199244" y="42416"/>
                </a:lnTo>
                <a:close/>
                <a:moveTo>
                  <a:pt x="216377" y="42416"/>
                </a:moveTo>
                <a:lnTo>
                  <a:pt x="216377" y="50620"/>
                </a:lnTo>
                <a:lnTo>
                  <a:pt x="207950" y="50620"/>
                </a:lnTo>
                <a:lnTo>
                  <a:pt x="207950" y="42416"/>
                </a:lnTo>
                <a:close/>
                <a:moveTo>
                  <a:pt x="225028" y="42416"/>
                </a:moveTo>
                <a:lnTo>
                  <a:pt x="225028" y="50620"/>
                </a:lnTo>
                <a:lnTo>
                  <a:pt x="216601" y="50620"/>
                </a:lnTo>
                <a:lnTo>
                  <a:pt x="216601" y="42416"/>
                </a:lnTo>
                <a:close/>
                <a:moveTo>
                  <a:pt x="233679" y="42416"/>
                </a:moveTo>
                <a:lnTo>
                  <a:pt x="233679" y="50620"/>
                </a:lnTo>
                <a:lnTo>
                  <a:pt x="225251" y="50620"/>
                </a:lnTo>
                <a:lnTo>
                  <a:pt x="225251" y="42416"/>
                </a:lnTo>
                <a:close/>
                <a:moveTo>
                  <a:pt x="242329" y="42416"/>
                </a:moveTo>
                <a:lnTo>
                  <a:pt x="242329" y="50620"/>
                </a:lnTo>
                <a:lnTo>
                  <a:pt x="233902" y="50620"/>
                </a:lnTo>
                <a:lnTo>
                  <a:pt x="233902" y="42416"/>
                </a:lnTo>
                <a:close/>
                <a:moveTo>
                  <a:pt x="250980" y="42416"/>
                </a:moveTo>
                <a:lnTo>
                  <a:pt x="250980" y="50620"/>
                </a:lnTo>
                <a:lnTo>
                  <a:pt x="242553" y="50620"/>
                </a:lnTo>
                <a:lnTo>
                  <a:pt x="242553" y="42416"/>
                </a:lnTo>
                <a:close/>
                <a:moveTo>
                  <a:pt x="259686" y="42416"/>
                </a:moveTo>
                <a:lnTo>
                  <a:pt x="259686" y="50620"/>
                </a:lnTo>
                <a:lnTo>
                  <a:pt x="251203" y="50620"/>
                </a:lnTo>
                <a:lnTo>
                  <a:pt x="251203" y="42416"/>
                </a:lnTo>
                <a:close/>
                <a:moveTo>
                  <a:pt x="268337" y="42416"/>
                </a:moveTo>
                <a:lnTo>
                  <a:pt x="268337" y="50620"/>
                </a:lnTo>
                <a:lnTo>
                  <a:pt x="259910" y="50620"/>
                </a:lnTo>
                <a:lnTo>
                  <a:pt x="259910" y="42416"/>
                </a:lnTo>
                <a:close/>
                <a:moveTo>
                  <a:pt x="276988" y="42416"/>
                </a:moveTo>
                <a:lnTo>
                  <a:pt x="276988" y="50620"/>
                </a:lnTo>
                <a:lnTo>
                  <a:pt x="268560" y="50620"/>
                </a:lnTo>
                <a:lnTo>
                  <a:pt x="268560" y="42416"/>
                </a:lnTo>
                <a:close/>
                <a:moveTo>
                  <a:pt x="17190" y="50843"/>
                </a:moveTo>
                <a:lnTo>
                  <a:pt x="17190" y="59103"/>
                </a:lnTo>
                <a:lnTo>
                  <a:pt x="8762" y="59103"/>
                </a:lnTo>
                <a:lnTo>
                  <a:pt x="8762" y="50843"/>
                </a:lnTo>
                <a:close/>
                <a:moveTo>
                  <a:pt x="25840" y="50843"/>
                </a:moveTo>
                <a:lnTo>
                  <a:pt x="25840" y="59103"/>
                </a:lnTo>
                <a:lnTo>
                  <a:pt x="17413" y="59103"/>
                </a:lnTo>
                <a:lnTo>
                  <a:pt x="17413" y="50843"/>
                </a:lnTo>
                <a:close/>
                <a:moveTo>
                  <a:pt x="34547" y="50843"/>
                </a:moveTo>
                <a:lnTo>
                  <a:pt x="34547" y="59103"/>
                </a:lnTo>
                <a:lnTo>
                  <a:pt x="26064" y="59103"/>
                </a:lnTo>
                <a:lnTo>
                  <a:pt x="26064" y="50843"/>
                </a:lnTo>
                <a:close/>
                <a:moveTo>
                  <a:pt x="43197" y="50843"/>
                </a:moveTo>
                <a:lnTo>
                  <a:pt x="43197" y="59103"/>
                </a:lnTo>
                <a:lnTo>
                  <a:pt x="34770" y="59103"/>
                </a:lnTo>
                <a:lnTo>
                  <a:pt x="34770" y="50843"/>
                </a:lnTo>
                <a:close/>
                <a:moveTo>
                  <a:pt x="51848" y="50843"/>
                </a:moveTo>
                <a:lnTo>
                  <a:pt x="51848" y="59103"/>
                </a:lnTo>
                <a:lnTo>
                  <a:pt x="43421" y="59103"/>
                </a:lnTo>
                <a:lnTo>
                  <a:pt x="43421" y="50843"/>
                </a:lnTo>
                <a:close/>
                <a:moveTo>
                  <a:pt x="60499" y="50843"/>
                </a:moveTo>
                <a:lnTo>
                  <a:pt x="60499" y="59103"/>
                </a:lnTo>
                <a:lnTo>
                  <a:pt x="52071" y="59103"/>
                </a:lnTo>
                <a:lnTo>
                  <a:pt x="52071" y="50843"/>
                </a:lnTo>
                <a:close/>
                <a:moveTo>
                  <a:pt x="69149" y="50843"/>
                </a:moveTo>
                <a:lnTo>
                  <a:pt x="69149" y="59103"/>
                </a:lnTo>
                <a:lnTo>
                  <a:pt x="60722" y="59103"/>
                </a:lnTo>
                <a:lnTo>
                  <a:pt x="60722" y="50843"/>
                </a:lnTo>
                <a:close/>
                <a:moveTo>
                  <a:pt x="77800" y="50843"/>
                </a:moveTo>
                <a:lnTo>
                  <a:pt x="77800" y="59103"/>
                </a:lnTo>
                <a:lnTo>
                  <a:pt x="69373" y="59103"/>
                </a:lnTo>
                <a:lnTo>
                  <a:pt x="69373" y="50843"/>
                </a:lnTo>
                <a:close/>
                <a:moveTo>
                  <a:pt x="86506" y="50843"/>
                </a:moveTo>
                <a:lnTo>
                  <a:pt x="86506" y="59103"/>
                </a:lnTo>
                <a:lnTo>
                  <a:pt x="78023" y="59103"/>
                </a:lnTo>
                <a:lnTo>
                  <a:pt x="78023" y="50843"/>
                </a:lnTo>
                <a:close/>
                <a:moveTo>
                  <a:pt x="95157" y="50843"/>
                </a:moveTo>
                <a:lnTo>
                  <a:pt x="95157" y="59103"/>
                </a:lnTo>
                <a:lnTo>
                  <a:pt x="86730" y="59103"/>
                </a:lnTo>
                <a:lnTo>
                  <a:pt x="86730" y="50843"/>
                </a:lnTo>
                <a:close/>
                <a:moveTo>
                  <a:pt x="103808" y="50843"/>
                </a:moveTo>
                <a:lnTo>
                  <a:pt x="103808" y="59103"/>
                </a:lnTo>
                <a:lnTo>
                  <a:pt x="95380" y="59103"/>
                </a:lnTo>
                <a:lnTo>
                  <a:pt x="95380" y="50843"/>
                </a:lnTo>
                <a:close/>
                <a:moveTo>
                  <a:pt x="112458" y="50843"/>
                </a:moveTo>
                <a:lnTo>
                  <a:pt x="112458" y="59103"/>
                </a:lnTo>
                <a:lnTo>
                  <a:pt x="104031" y="59103"/>
                </a:lnTo>
                <a:lnTo>
                  <a:pt x="104031" y="50843"/>
                </a:lnTo>
                <a:close/>
                <a:moveTo>
                  <a:pt x="121109" y="50843"/>
                </a:moveTo>
                <a:lnTo>
                  <a:pt x="121109" y="59103"/>
                </a:lnTo>
                <a:lnTo>
                  <a:pt x="112681" y="59103"/>
                </a:lnTo>
                <a:lnTo>
                  <a:pt x="112681" y="50843"/>
                </a:lnTo>
                <a:close/>
                <a:moveTo>
                  <a:pt x="129760" y="50843"/>
                </a:moveTo>
                <a:lnTo>
                  <a:pt x="129760" y="59103"/>
                </a:lnTo>
                <a:lnTo>
                  <a:pt x="121332" y="59103"/>
                </a:lnTo>
                <a:lnTo>
                  <a:pt x="121332" y="50843"/>
                </a:lnTo>
                <a:close/>
                <a:moveTo>
                  <a:pt x="138410" y="50843"/>
                </a:moveTo>
                <a:lnTo>
                  <a:pt x="138410" y="59103"/>
                </a:lnTo>
                <a:lnTo>
                  <a:pt x="129983" y="59103"/>
                </a:lnTo>
                <a:lnTo>
                  <a:pt x="129983" y="50843"/>
                </a:lnTo>
                <a:close/>
                <a:moveTo>
                  <a:pt x="147117" y="50843"/>
                </a:moveTo>
                <a:lnTo>
                  <a:pt x="147117" y="59103"/>
                </a:lnTo>
                <a:lnTo>
                  <a:pt x="138633" y="59103"/>
                </a:lnTo>
                <a:lnTo>
                  <a:pt x="138633" y="50843"/>
                </a:lnTo>
                <a:close/>
                <a:moveTo>
                  <a:pt x="155767" y="50843"/>
                </a:moveTo>
                <a:lnTo>
                  <a:pt x="155767" y="59103"/>
                </a:lnTo>
                <a:lnTo>
                  <a:pt x="147340" y="59103"/>
                </a:lnTo>
                <a:lnTo>
                  <a:pt x="147340" y="50843"/>
                </a:lnTo>
                <a:close/>
                <a:moveTo>
                  <a:pt x="164418" y="50843"/>
                </a:moveTo>
                <a:lnTo>
                  <a:pt x="164418" y="59103"/>
                </a:lnTo>
                <a:lnTo>
                  <a:pt x="155990" y="59103"/>
                </a:lnTo>
                <a:lnTo>
                  <a:pt x="155990" y="50843"/>
                </a:lnTo>
                <a:close/>
                <a:moveTo>
                  <a:pt x="173069" y="50843"/>
                </a:moveTo>
                <a:lnTo>
                  <a:pt x="173069" y="59103"/>
                </a:lnTo>
                <a:lnTo>
                  <a:pt x="164641" y="59103"/>
                </a:lnTo>
                <a:lnTo>
                  <a:pt x="164641" y="50843"/>
                </a:lnTo>
                <a:close/>
                <a:moveTo>
                  <a:pt x="181719" y="50843"/>
                </a:moveTo>
                <a:lnTo>
                  <a:pt x="181719" y="59103"/>
                </a:lnTo>
                <a:lnTo>
                  <a:pt x="173292" y="59103"/>
                </a:lnTo>
                <a:lnTo>
                  <a:pt x="173292" y="50843"/>
                </a:lnTo>
                <a:close/>
                <a:moveTo>
                  <a:pt x="190370" y="50843"/>
                </a:moveTo>
                <a:lnTo>
                  <a:pt x="190370" y="59103"/>
                </a:lnTo>
                <a:lnTo>
                  <a:pt x="181942" y="59103"/>
                </a:lnTo>
                <a:lnTo>
                  <a:pt x="181942" y="50843"/>
                </a:lnTo>
                <a:close/>
                <a:moveTo>
                  <a:pt x="199020" y="50843"/>
                </a:moveTo>
                <a:lnTo>
                  <a:pt x="199020" y="59103"/>
                </a:lnTo>
                <a:lnTo>
                  <a:pt x="190593" y="59103"/>
                </a:lnTo>
                <a:lnTo>
                  <a:pt x="190593" y="50843"/>
                </a:lnTo>
                <a:close/>
                <a:moveTo>
                  <a:pt x="207727" y="50843"/>
                </a:moveTo>
                <a:lnTo>
                  <a:pt x="207727" y="59103"/>
                </a:lnTo>
                <a:lnTo>
                  <a:pt x="199244" y="59103"/>
                </a:lnTo>
                <a:lnTo>
                  <a:pt x="199244" y="50843"/>
                </a:lnTo>
                <a:close/>
                <a:moveTo>
                  <a:pt x="216377" y="50843"/>
                </a:moveTo>
                <a:lnTo>
                  <a:pt x="216377" y="59103"/>
                </a:lnTo>
                <a:lnTo>
                  <a:pt x="207950" y="59103"/>
                </a:lnTo>
                <a:lnTo>
                  <a:pt x="207950" y="50843"/>
                </a:lnTo>
                <a:close/>
                <a:moveTo>
                  <a:pt x="225028" y="50843"/>
                </a:moveTo>
                <a:lnTo>
                  <a:pt x="225028" y="59103"/>
                </a:lnTo>
                <a:lnTo>
                  <a:pt x="216601" y="59103"/>
                </a:lnTo>
                <a:lnTo>
                  <a:pt x="216601" y="50843"/>
                </a:lnTo>
                <a:close/>
                <a:moveTo>
                  <a:pt x="233679" y="50843"/>
                </a:moveTo>
                <a:lnTo>
                  <a:pt x="233679" y="59103"/>
                </a:lnTo>
                <a:lnTo>
                  <a:pt x="225251" y="59103"/>
                </a:lnTo>
                <a:lnTo>
                  <a:pt x="225251" y="50843"/>
                </a:lnTo>
                <a:close/>
                <a:moveTo>
                  <a:pt x="242329" y="50843"/>
                </a:moveTo>
                <a:lnTo>
                  <a:pt x="242329" y="59103"/>
                </a:lnTo>
                <a:lnTo>
                  <a:pt x="233902" y="59103"/>
                </a:lnTo>
                <a:lnTo>
                  <a:pt x="233902" y="50843"/>
                </a:lnTo>
                <a:close/>
                <a:moveTo>
                  <a:pt x="250980" y="50843"/>
                </a:moveTo>
                <a:lnTo>
                  <a:pt x="250980" y="59103"/>
                </a:lnTo>
                <a:lnTo>
                  <a:pt x="242553" y="59103"/>
                </a:lnTo>
                <a:lnTo>
                  <a:pt x="242553" y="50843"/>
                </a:lnTo>
                <a:close/>
                <a:moveTo>
                  <a:pt x="259686" y="50843"/>
                </a:moveTo>
                <a:lnTo>
                  <a:pt x="259686" y="59103"/>
                </a:lnTo>
                <a:lnTo>
                  <a:pt x="251203" y="59103"/>
                </a:lnTo>
                <a:lnTo>
                  <a:pt x="251203" y="50843"/>
                </a:lnTo>
                <a:close/>
                <a:moveTo>
                  <a:pt x="268337" y="50843"/>
                </a:moveTo>
                <a:lnTo>
                  <a:pt x="268337" y="59103"/>
                </a:lnTo>
                <a:lnTo>
                  <a:pt x="259910" y="59103"/>
                </a:lnTo>
                <a:lnTo>
                  <a:pt x="259910" y="50843"/>
                </a:lnTo>
                <a:close/>
                <a:moveTo>
                  <a:pt x="276988" y="50843"/>
                </a:moveTo>
                <a:lnTo>
                  <a:pt x="276988" y="59103"/>
                </a:lnTo>
                <a:lnTo>
                  <a:pt x="268560" y="59103"/>
                </a:lnTo>
                <a:lnTo>
                  <a:pt x="268560" y="50843"/>
                </a:lnTo>
                <a:close/>
                <a:moveTo>
                  <a:pt x="17190" y="59326"/>
                </a:moveTo>
                <a:lnTo>
                  <a:pt x="17190" y="67586"/>
                </a:lnTo>
                <a:lnTo>
                  <a:pt x="8762" y="67586"/>
                </a:lnTo>
                <a:lnTo>
                  <a:pt x="8762" y="59326"/>
                </a:lnTo>
                <a:close/>
                <a:moveTo>
                  <a:pt x="25840" y="59326"/>
                </a:moveTo>
                <a:lnTo>
                  <a:pt x="25840" y="67586"/>
                </a:lnTo>
                <a:lnTo>
                  <a:pt x="17413" y="67586"/>
                </a:lnTo>
                <a:lnTo>
                  <a:pt x="17413" y="59326"/>
                </a:lnTo>
                <a:close/>
                <a:moveTo>
                  <a:pt x="34547" y="59326"/>
                </a:moveTo>
                <a:lnTo>
                  <a:pt x="34547" y="67586"/>
                </a:lnTo>
                <a:lnTo>
                  <a:pt x="26064" y="67586"/>
                </a:lnTo>
                <a:lnTo>
                  <a:pt x="26064" y="59326"/>
                </a:lnTo>
                <a:close/>
                <a:moveTo>
                  <a:pt x="43197" y="59326"/>
                </a:moveTo>
                <a:lnTo>
                  <a:pt x="43197" y="67586"/>
                </a:lnTo>
                <a:lnTo>
                  <a:pt x="34770" y="67586"/>
                </a:lnTo>
                <a:lnTo>
                  <a:pt x="34770" y="59326"/>
                </a:lnTo>
                <a:close/>
                <a:moveTo>
                  <a:pt x="51848" y="59326"/>
                </a:moveTo>
                <a:lnTo>
                  <a:pt x="51848" y="67586"/>
                </a:lnTo>
                <a:lnTo>
                  <a:pt x="43421" y="67586"/>
                </a:lnTo>
                <a:lnTo>
                  <a:pt x="43421" y="59326"/>
                </a:lnTo>
                <a:close/>
                <a:moveTo>
                  <a:pt x="60499" y="59326"/>
                </a:moveTo>
                <a:lnTo>
                  <a:pt x="60499" y="67586"/>
                </a:lnTo>
                <a:lnTo>
                  <a:pt x="52071" y="67586"/>
                </a:lnTo>
                <a:lnTo>
                  <a:pt x="52071" y="59326"/>
                </a:lnTo>
                <a:close/>
                <a:moveTo>
                  <a:pt x="69149" y="59326"/>
                </a:moveTo>
                <a:lnTo>
                  <a:pt x="69149" y="67586"/>
                </a:lnTo>
                <a:lnTo>
                  <a:pt x="60722" y="67586"/>
                </a:lnTo>
                <a:lnTo>
                  <a:pt x="60722" y="59326"/>
                </a:lnTo>
                <a:close/>
                <a:moveTo>
                  <a:pt x="77800" y="59326"/>
                </a:moveTo>
                <a:lnTo>
                  <a:pt x="77800" y="67586"/>
                </a:lnTo>
                <a:lnTo>
                  <a:pt x="69373" y="67586"/>
                </a:lnTo>
                <a:lnTo>
                  <a:pt x="69373" y="59326"/>
                </a:lnTo>
                <a:close/>
                <a:moveTo>
                  <a:pt x="86506" y="59326"/>
                </a:moveTo>
                <a:lnTo>
                  <a:pt x="86506" y="67586"/>
                </a:lnTo>
                <a:lnTo>
                  <a:pt x="78023" y="67586"/>
                </a:lnTo>
                <a:lnTo>
                  <a:pt x="78023" y="59326"/>
                </a:lnTo>
                <a:close/>
                <a:moveTo>
                  <a:pt x="95157" y="59326"/>
                </a:moveTo>
                <a:lnTo>
                  <a:pt x="95157" y="67586"/>
                </a:lnTo>
                <a:lnTo>
                  <a:pt x="86730" y="67586"/>
                </a:lnTo>
                <a:lnTo>
                  <a:pt x="86730" y="59326"/>
                </a:lnTo>
                <a:close/>
                <a:moveTo>
                  <a:pt x="103808" y="59326"/>
                </a:moveTo>
                <a:lnTo>
                  <a:pt x="103808" y="67586"/>
                </a:lnTo>
                <a:lnTo>
                  <a:pt x="95380" y="67586"/>
                </a:lnTo>
                <a:lnTo>
                  <a:pt x="95380" y="59326"/>
                </a:lnTo>
                <a:close/>
                <a:moveTo>
                  <a:pt x="112458" y="59326"/>
                </a:moveTo>
                <a:lnTo>
                  <a:pt x="112458" y="67586"/>
                </a:lnTo>
                <a:lnTo>
                  <a:pt x="104031" y="67586"/>
                </a:lnTo>
                <a:lnTo>
                  <a:pt x="104031" y="59326"/>
                </a:lnTo>
                <a:close/>
                <a:moveTo>
                  <a:pt x="121109" y="59326"/>
                </a:moveTo>
                <a:lnTo>
                  <a:pt x="121109" y="67586"/>
                </a:lnTo>
                <a:lnTo>
                  <a:pt x="112681" y="67586"/>
                </a:lnTo>
                <a:lnTo>
                  <a:pt x="112681" y="59326"/>
                </a:lnTo>
                <a:close/>
                <a:moveTo>
                  <a:pt x="129760" y="59326"/>
                </a:moveTo>
                <a:lnTo>
                  <a:pt x="129760" y="67586"/>
                </a:lnTo>
                <a:lnTo>
                  <a:pt x="121332" y="67586"/>
                </a:lnTo>
                <a:lnTo>
                  <a:pt x="121332" y="59326"/>
                </a:lnTo>
                <a:close/>
                <a:moveTo>
                  <a:pt x="138410" y="59326"/>
                </a:moveTo>
                <a:lnTo>
                  <a:pt x="138410" y="67586"/>
                </a:lnTo>
                <a:lnTo>
                  <a:pt x="129983" y="67586"/>
                </a:lnTo>
                <a:lnTo>
                  <a:pt x="129983" y="59326"/>
                </a:lnTo>
                <a:close/>
                <a:moveTo>
                  <a:pt x="147117" y="59326"/>
                </a:moveTo>
                <a:lnTo>
                  <a:pt x="147117" y="67586"/>
                </a:lnTo>
                <a:lnTo>
                  <a:pt x="138633" y="67586"/>
                </a:lnTo>
                <a:lnTo>
                  <a:pt x="138633" y="59326"/>
                </a:lnTo>
                <a:close/>
                <a:moveTo>
                  <a:pt x="155767" y="59326"/>
                </a:moveTo>
                <a:lnTo>
                  <a:pt x="155767" y="67586"/>
                </a:lnTo>
                <a:lnTo>
                  <a:pt x="147340" y="67586"/>
                </a:lnTo>
                <a:lnTo>
                  <a:pt x="147340" y="59326"/>
                </a:lnTo>
                <a:close/>
                <a:moveTo>
                  <a:pt x="164418" y="59326"/>
                </a:moveTo>
                <a:lnTo>
                  <a:pt x="164418" y="67586"/>
                </a:lnTo>
                <a:lnTo>
                  <a:pt x="155990" y="67586"/>
                </a:lnTo>
                <a:lnTo>
                  <a:pt x="155990" y="59326"/>
                </a:lnTo>
                <a:close/>
                <a:moveTo>
                  <a:pt x="173069" y="59326"/>
                </a:moveTo>
                <a:lnTo>
                  <a:pt x="173069" y="67586"/>
                </a:lnTo>
                <a:lnTo>
                  <a:pt x="164641" y="67586"/>
                </a:lnTo>
                <a:lnTo>
                  <a:pt x="164641" y="59326"/>
                </a:lnTo>
                <a:close/>
                <a:moveTo>
                  <a:pt x="181719" y="59326"/>
                </a:moveTo>
                <a:lnTo>
                  <a:pt x="181719" y="67586"/>
                </a:lnTo>
                <a:lnTo>
                  <a:pt x="173292" y="67586"/>
                </a:lnTo>
                <a:lnTo>
                  <a:pt x="173292" y="59326"/>
                </a:lnTo>
                <a:close/>
                <a:moveTo>
                  <a:pt x="190370" y="59326"/>
                </a:moveTo>
                <a:lnTo>
                  <a:pt x="190370" y="67586"/>
                </a:lnTo>
                <a:lnTo>
                  <a:pt x="181942" y="67586"/>
                </a:lnTo>
                <a:lnTo>
                  <a:pt x="181942" y="59326"/>
                </a:lnTo>
                <a:close/>
                <a:moveTo>
                  <a:pt x="199020" y="59326"/>
                </a:moveTo>
                <a:lnTo>
                  <a:pt x="199020" y="67586"/>
                </a:lnTo>
                <a:lnTo>
                  <a:pt x="190593" y="67586"/>
                </a:lnTo>
                <a:lnTo>
                  <a:pt x="190593" y="59326"/>
                </a:lnTo>
                <a:close/>
                <a:moveTo>
                  <a:pt x="207727" y="59326"/>
                </a:moveTo>
                <a:lnTo>
                  <a:pt x="207727" y="67586"/>
                </a:lnTo>
                <a:lnTo>
                  <a:pt x="199244" y="67586"/>
                </a:lnTo>
                <a:lnTo>
                  <a:pt x="199244" y="59326"/>
                </a:lnTo>
                <a:close/>
                <a:moveTo>
                  <a:pt x="216377" y="59326"/>
                </a:moveTo>
                <a:lnTo>
                  <a:pt x="216377" y="67586"/>
                </a:lnTo>
                <a:lnTo>
                  <a:pt x="207950" y="67586"/>
                </a:lnTo>
                <a:lnTo>
                  <a:pt x="207950" y="59326"/>
                </a:lnTo>
                <a:close/>
                <a:moveTo>
                  <a:pt x="225028" y="59326"/>
                </a:moveTo>
                <a:lnTo>
                  <a:pt x="225028" y="67586"/>
                </a:lnTo>
                <a:lnTo>
                  <a:pt x="216601" y="67586"/>
                </a:lnTo>
                <a:lnTo>
                  <a:pt x="216601" y="59326"/>
                </a:lnTo>
                <a:close/>
                <a:moveTo>
                  <a:pt x="233679" y="59326"/>
                </a:moveTo>
                <a:lnTo>
                  <a:pt x="233679" y="67586"/>
                </a:lnTo>
                <a:lnTo>
                  <a:pt x="225251" y="67586"/>
                </a:lnTo>
                <a:lnTo>
                  <a:pt x="225251" y="59326"/>
                </a:lnTo>
                <a:close/>
                <a:moveTo>
                  <a:pt x="242329" y="59326"/>
                </a:moveTo>
                <a:lnTo>
                  <a:pt x="242329" y="67586"/>
                </a:lnTo>
                <a:lnTo>
                  <a:pt x="233902" y="67586"/>
                </a:lnTo>
                <a:lnTo>
                  <a:pt x="233902" y="59326"/>
                </a:lnTo>
                <a:close/>
                <a:moveTo>
                  <a:pt x="250980" y="59326"/>
                </a:moveTo>
                <a:lnTo>
                  <a:pt x="250980" y="67586"/>
                </a:lnTo>
                <a:lnTo>
                  <a:pt x="242553" y="67586"/>
                </a:lnTo>
                <a:lnTo>
                  <a:pt x="242553" y="59326"/>
                </a:lnTo>
                <a:close/>
                <a:moveTo>
                  <a:pt x="259686" y="59326"/>
                </a:moveTo>
                <a:lnTo>
                  <a:pt x="259686" y="67586"/>
                </a:lnTo>
                <a:lnTo>
                  <a:pt x="251203" y="67586"/>
                </a:lnTo>
                <a:lnTo>
                  <a:pt x="251203" y="59326"/>
                </a:lnTo>
                <a:close/>
                <a:moveTo>
                  <a:pt x="268337" y="59326"/>
                </a:moveTo>
                <a:lnTo>
                  <a:pt x="268337" y="67586"/>
                </a:lnTo>
                <a:lnTo>
                  <a:pt x="259910" y="67586"/>
                </a:lnTo>
                <a:lnTo>
                  <a:pt x="259910" y="59326"/>
                </a:lnTo>
                <a:close/>
                <a:moveTo>
                  <a:pt x="276988" y="59326"/>
                </a:moveTo>
                <a:lnTo>
                  <a:pt x="276988" y="67586"/>
                </a:lnTo>
                <a:lnTo>
                  <a:pt x="268560" y="67586"/>
                </a:lnTo>
                <a:lnTo>
                  <a:pt x="268560" y="59326"/>
                </a:lnTo>
                <a:close/>
                <a:moveTo>
                  <a:pt x="17190" y="67810"/>
                </a:moveTo>
                <a:lnTo>
                  <a:pt x="17190" y="76014"/>
                </a:lnTo>
                <a:lnTo>
                  <a:pt x="8762" y="76014"/>
                </a:lnTo>
                <a:lnTo>
                  <a:pt x="8762" y="67810"/>
                </a:lnTo>
                <a:close/>
                <a:moveTo>
                  <a:pt x="25840" y="67810"/>
                </a:moveTo>
                <a:lnTo>
                  <a:pt x="25840" y="76014"/>
                </a:lnTo>
                <a:lnTo>
                  <a:pt x="17413" y="76014"/>
                </a:lnTo>
                <a:lnTo>
                  <a:pt x="17413" y="67810"/>
                </a:lnTo>
                <a:close/>
                <a:moveTo>
                  <a:pt x="34547" y="67810"/>
                </a:moveTo>
                <a:lnTo>
                  <a:pt x="34547" y="76014"/>
                </a:lnTo>
                <a:lnTo>
                  <a:pt x="26064" y="76014"/>
                </a:lnTo>
                <a:lnTo>
                  <a:pt x="26064" y="67810"/>
                </a:lnTo>
                <a:close/>
                <a:moveTo>
                  <a:pt x="43197" y="67810"/>
                </a:moveTo>
                <a:lnTo>
                  <a:pt x="43197" y="76014"/>
                </a:lnTo>
                <a:lnTo>
                  <a:pt x="34770" y="76014"/>
                </a:lnTo>
                <a:lnTo>
                  <a:pt x="34770" y="67810"/>
                </a:lnTo>
                <a:close/>
                <a:moveTo>
                  <a:pt x="51848" y="67810"/>
                </a:moveTo>
                <a:lnTo>
                  <a:pt x="51848" y="76014"/>
                </a:lnTo>
                <a:lnTo>
                  <a:pt x="43421" y="76014"/>
                </a:lnTo>
                <a:lnTo>
                  <a:pt x="43421" y="67810"/>
                </a:lnTo>
                <a:close/>
                <a:moveTo>
                  <a:pt x="60499" y="67810"/>
                </a:moveTo>
                <a:lnTo>
                  <a:pt x="60499" y="76014"/>
                </a:lnTo>
                <a:lnTo>
                  <a:pt x="52071" y="76014"/>
                </a:lnTo>
                <a:lnTo>
                  <a:pt x="52071" y="67810"/>
                </a:lnTo>
                <a:close/>
                <a:moveTo>
                  <a:pt x="69149" y="67810"/>
                </a:moveTo>
                <a:lnTo>
                  <a:pt x="69149" y="76014"/>
                </a:lnTo>
                <a:lnTo>
                  <a:pt x="60722" y="76014"/>
                </a:lnTo>
                <a:lnTo>
                  <a:pt x="60722" y="67810"/>
                </a:lnTo>
                <a:close/>
                <a:moveTo>
                  <a:pt x="77800" y="67810"/>
                </a:moveTo>
                <a:lnTo>
                  <a:pt x="77800" y="76014"/>
                </a:lnTo>
                <a:lnTo>
                  <a:pt x="69373" y="76014"/>
                </a:lnTo>
                <a:lnTo>
                  <a:pt x="69373" y="67810"/>
                </a:lnTo>
                <a:close/>
                <a:moveTo>
                  <a:pt x="86506" y="67810"/>
                </a:moveTo>
                <a:lnTo>
                  <a:pt x="86506" y="76014"/>
                </a:lnTo>
                <a:lnTo>
                  <a:pt x="78023" y="76014"/>
                </a:lnTo>
                <a:lnTo>
                  <a:pt x="78023" y="67810"/>
                </a:lnTo>
                <a:close/>
                <a:moveTo>
                  <a:pt x="95157" y="67810"/>
                </a:moveTo>
                <a:lnTo>
                  <a:pt x="95157" y="76014"/>
                </a:lnTo>
                <a:lnTo>
                  <a:pt x="86730" y="76014"/>
                </a:lnTo>
                <a:lnTo>
                  <a:pt x="86730" y="67810"/>
                </a:lnTo>
                <a:close/>
                <a:moveTo>
                  <a:pt x="103808" y="67810"/>
                </a:moveTo>
                <a:lnTo>
                  <a:pt x="103808" y="76014"/>
                </a:lnTo>
                <a:lnTo>
                  <a:pt x="95380" y="76014"/>
                </a:lnTo>
                <a:lnTo>
                  <a:pt x="95380" y="67810"/>
                </a:lnTo>
                <a:close/>
                <a:moveTo>
                  <a:pt x="112458" y="67810"/>
                </a:moveTo>
                <a:lnTo>
                  <a:pt x="112458" y="76014"/>
                </a:lnTo>
                <a:lnTo>
                  <a:pt x="104031" y="76014"/>
                </a:lnTo>
                <a:lnTo>
                  <a:pt x="104031" y="67810"/>
                </a:lnTo>
                <a:close/>
                <a:moveTo>
                  <a:pt x="121109" y="67810"/>
                </a:moveTo>
                <a:lnTo>
                  <a:pt x="121109" y="76014"/>
                </a:lnTo>
                <a:lnTo>
                  <a:pt x="112681" y="76014"/>
                </a:lnTo>
                <a:lnTo>
                  <a:pt x="112681" y="67810"/>
                </a:lnTo>
                <a:close/>
                <a:moveTo>
                  <a:pt x="129760" y="67810"/>
                </a:moveTo>
                <a:lnTo>
                  <a:pt x="129760" y="76014"/>
                </a:lnTo>
                <a:lnTo>
                  <a:pt x="121332" y="76014"/>
                </a:lnTo>
                <a:lnTo>
                  <a:pt x="121332" y="67810"/>
                </a:lnTo>
                <a:close/>
                <a:moveTo>
                  <a:pt x="138410" y="67810"/>
                </a:moveTo>
                <a:lnTo>
                  <a:pt x="138410" y="76014"/>
                </a:lnTo>
                <a:lnTo>
                  <a:pt x="129983" y="76014"/>
                </a:lnTo>
                <a:lnTo>
                  <a:pt x="129983" y="67810"/>
                </a:lnTo>
                <a:close/>
                <a:moveTo>
                  <a:pt x="147117" y="67810"/>
                </a:moveTo>
                <a:lnTo>
                  <a:pt x="147117" y="76014"/>
                </a:lnTo>
                <a:lnTo>
                  <a:pt x="138633" y="76014"/>
                </a:lnTo>
                <a:lnTo>
                  <a:pt x="138633" y="67810"/>
                </a:lnTo>
                <a:close/>
                <a:moveTo>
                  <a:pt x="155767" y="67810"/>
                </a:moveTo>
                <a:lnTo>
                  <a:pt x="155767" y="76014"/>
                </a:lnTo>
                <a:lnTo>
                  <a:pt x="147340" y="76014"/>
                </a:lnTo>
                <a:lnTo>
                  <a:pt x="147340" y="67810"/>
                </a:lnTo>
                <a:close/>
                <a:moveTo>
                  <a:pt x="164418" y="67810"/>
                </a:moveTo>
                <a:lnTo>
                  <a:pt x="164418" y="76014"/>
                </a:lnTo>
                <a:lnTo>
                  <a:pt x="155990" y="76014"/>
                </a:lnTo>
                <a:lnTo>
                  <a:pt x="155990" y="67810"/>
                </a:lnTo>
                <a:close/>
                <a:moveTo>
                  <a:pt x="173069" y="67810"/>
                </a:moveTo>
                <a:lnTo>
                  <a:pt x="173069" y="76014"/>
                </a:lnTo>
                <a:lnTo>
                  <a:pt x="164641" y="76014"/>
                </a:lnTo>
                <a:lnTo>
                  <a:pt x="164641" y="67810"/>
                </a:lnTo>
                <a:close/>
                <a:moveTo>
                  <a:pt x="181719" y="67810"/>
                </a:moveTo>
                <a:lnTo>
                  <a:pt x="181719" y="76014"/>
                </a:lnTo>
                <a:lnTo>
                  <a:pt x="173292" y="76014"/>
                </a:lnTo>
                <a:lnTo>
                  <a:pt x="173292" y="67810"/>
                </a:lnTo>
                <a:close/>
                <a:moveTo>
                  <a:pt x="190370" y="67810"/>
                </a:moveTo>
                <a:lnTo>
                  <a:pt x="190370" y="76014"/>
                </a:lnTo>
                <a:lnTo>
                  <a:pt x="181942" y="76014"/>
                </a:lnTo>
                <a:lnTo>
                  <a:pt x="181942" y="67810"/>
                </a:lnTo>
                <a:close/>
                <a:moveTo>
                  <a:pt x="199020" y="67810"/>
                </a:moveTo>
                <a:lnTo>
                  <a:pt x="199020" y="76014"/>
                </a:lnTo>
                <a:lnTo>
                  <a:pt x="190593" y="76014"/>
                </a:lnTo>
                <a:lnTo>
                  <a:pt x="190593" y="67810"/>
                </a:lnTo>
                <a:close/>
                <a:moveTo>
                  <a:pt x="207727" y="67810"/>
                </a:moveTo>
                <a:lnTo>
                  <a:pt x="207727" y="76014"/>
                </a:lnTo>
                <a:lnTo>
                  <a:pt x="199244" y="76014"/>
                </a:lnTo>
                <a:lnTo>
                  <a:pt x="199244" y="67810"/>
                </a:lnTo>
                <a:close/>
                <a:moveTo>
                  <a:pt x="216377" y="67810"/>
                </a:moveTo>
                <a:lnTo>
                  <a:pt x="216377" y="76014"/>
                </a:lnTo>
                <a:lnTo>
                  <a:pt x="207950" y="76014"/>
                </a:lnTo>
                <a:lnTo>
                  <a:pt x="207950" y="67810"/>
                </a:lnTo>
                <a:close/>
                <a:moveTo>
                  <a:pt x="225028" y="67810"/>
                </a:moveTo>
                <a:lnTo>
                  <a:pt x="225028" y="76014"/>
                </a:lnTo>
                <a:lnTo>
                  <a:pt x="216601" y="76014"/>
                </a:lnTo>
                <a:lnTo>
                  <a:pt x="216601" y="67810"/>
                </a:lnTo>
                <a:close/>
                <a:moveTo>
                  <a:pt x="233679" y="67810"/>
                </a:moveTo>
                <a:lnTo>
                  <a:pt x="233679" y="76014"/>
                </a:lnTo>
                <a:lnTo>
                  <a:pt x="225251" y="76014"/>
                </a:lnTo>
                <a:lnTo>
                  <a:pt x="225251" y="67810"/>
                </a:lnTo>
                <a:close/>
                <a:moveTo>
                  <a:pt x="242329" y="67810"/>
                </a:moveTo>
                <a:lnTo>
                  <a:pt x="242329" y="76014"/>
                </a:lnTo>
                <a:lnTo>
                  <a:pt x="233902" y="76014"/>
                </a:lnTo>
                <a:lnTo>
                  <a:pt x="233902" y="67810"/>
                </a:lnTo>
                <a:close/>
                <a:moveTo>
                  <a:pt x="250980" y="67810"/>
                </a:moveTo>
                <a:lnTo>
                  <a:pt x="250980" y="76014"/>
                </a:lnTo>
                <a:lnTo>
                  <a:pt x="242553" y="76014"/>
                </a:lnTo>
                <a:lnTo>
                  <a:pt x="242553" y="67810"/>
                </a:lnTo>
                <a:close/>
                <a:moveTo>
                  <a:pt x="259686" y="67810"/>
                </a:moveTo>
                <a:lnTo>
                  <a:pt x="259686" y="76014"/>
                </a:lnTo>
                <a:lnTo>
                  <a:pt x="251203" y="76014"/>
                </a:lnTo>
                <a:lnTo>
                  <a:pt x="251203" y="67810"/>
                </a:lnTo>
                <a:close/>
                <a:moveTo>
                  <a:pt x="268337" y="67810"/>
                </a:moveTo>
                <a:lnTo>
                  <a:pt x="268337" y="76014"/>
                </a:lnTo>
                <a:lnTo>
                  <a:pt x="259910" y="76014"/>
                </a:lnTo>
                <a:lnTo>
                  <a:pt x="259910" y="67810"/>
                </a:lnTo>
                <a:close/>
                <a:moveTo>
                  <a:pt x="276988" y="67810"/>
                </a:moveTo>
                <a:lnTo>
                  <a:pt x="276988" y="76014"/>
                </a:lnTo>
                <a:lnTo>
                  <a:pt x="268560" y="76014"/>
                </a:lnTo>
                <a:lnTo>
                  <a:pt x="268560" y="67810"/>
                </a:lnTo>
                <a:close/>
                <a:moveTo>
                  <a:pt x="17190" y="76237"/>
                </a:moveTo>
                <a:lnTo>
                  <a:pt x="17190" y="84497"/>
                </a:lnTo>
                <a:lnTo>
                  <a:pt x="8762" y="84497"/>
                </a:lnTo>
                <a:lnTo>
                  <a:pt x="8762" y="76237"/>
                </a:lnTo>
                <a:close/>
                <a:moveTo>
                  <a:pt x="25840" y="76237"/>
                </a:moveTo>
                <a:lnTo>
                  <a:pt x="25840" y="84497"/>
                </a:lnTo>
                <a:lnTo>
                  <a:pt x="17413" y="84497"/>
                </a:lnTo>
                <a:lnTo>
                  <a:pt x="17413" y="76237"/>
                </a:lnTo>
                <a:close/>
                <a:moveTo>
                  <a:pt x="34547" y="76237"/>
                </a:moveTo>
                <a:lnTo>
                  <a:pt x="34547" y="84497"/>
                </a:lnTo>
                <a:lnTo>
                  <a:pt x="26064" y="84497"/>
                </a:lnTo>
                <a:lnTo>
                  <a:pt x="26064" y="76237"/>
                </a:lnTo>
                <a:close/>
                <a:moveTo>
                  <a:pt x="43197" y="76237"/>
                </a:moveTo>
                <a:lnTo>
                  <a:pt x="43197" y="84497"/>
                </a:lnTo>
                <a:lnTo>
                  <a:pt x="34770" y="84497"/>
                </a:lnTo>
                <a:lnTo>
                  <a:pt x="34770" y="76237"/>
                </a:lnTo>
                <a:close/>
                <a:moveTo>
                  <a:pt x="51848" y="76237"/>
                </a:moveTo>
                <a:lnTo>
                  <a:pt x="51848" y="84497"/>
                </a:lnTo>
                <a:lnTo>
                  <a:pt x="43421" y="84497"/>
                </a:lnTo>
                <a:lnTo>
                  <a:pt x="43421" y="76237"/>
                </a:lnTo>
                <a:close/>
                <a:moveTo>
                  <a:pt x="60499" y="76237"/>
                </a:moveTo>
                <a:lnTo>
                  <a:pt x="60499" y="84497"/>
                </a:lnTo>
                <a:lnTo>
                  <a:pt x="52071" y="84497"/>
                </a:lnTo>
                <a:lnTo>
                  <a:pt x="52071" y="76237"/>
                </a:lnTo>
                <a:close/>
                <a:moveTo>
                  <a:pt x="69149" y="76237"/>
                </a:moveTo>
                <a:lnTo>
                  <a:pt x="69149" y="84497"/>
                </a:lnTo>
                <a:lnTo>
                  <a:pt x="60722" y="84497"/>
                </a:lnTo>
                <a:lnTo>
                  <a:pt x="60722" y="76237"/>
                </a:lnTo>
                <a:close/>
                <a:moveTo>
                  <a:pt x="77800" y="76237"/>
                </a:moveTo>
                <a:lnTo>
                  <a:pt x="77800" y="84497"/>
                </a:lnTo>
                <a:lnTo>
                  <a:pt x="69373" y="84497"/>
                </a:lnTo>
                <a:lnTo>
                  <a:pt x="69373" y="76237"/>
                </a:lnTo>
                <a:close/>
                <a:moveTo>
                  <a:pt x="86506" y="76237"/>
                </a:moveTo>
                <a:lnTo>
                  <a:pt x="86506" y="84497"/>
                </a:lnTo>
                <a:lnTo>
                  <a:pt x="78023" y="84497"/>
                </a:lnTo>
                <a:lnTo>
                  <a:pt x="78023" y="76237"/>
                </a:lnTo>
                <a:close/>
                <a:moveTo>
                  <a:pt x="95157" y="76237"/>
                </a:moveTo>
                <a:lnTo>
                  <a:pt x="95157" y="84497"/>
                </a:lnTo>
                <a:lnTo>
                  <a:pt x="86730" y="84497"/>
                </a:lnTo>
                <a:lnTo>
                  <a:pt x="86730" y="76237"/>
                </a:lnTo>
                <a:close/>
                <a:moveTo>
                  <a:pt x="103808" y="76237"/>
                </a:moveTo>
                <a:lnTo>
                  <a:pt x="103808" y="84497"/>
                </a:lnTo>
                <a:lnTo>
                  <a:pt x="95380" y="84497"/>
                </a:lnTo>
                <a:lnTo>
                  <a:pt x="95380" y="76237"/>
                </a:lnTo>
                <a:close/>
                <a:moveTo>
                  <a:pt x="112458" y="76237"/>
                </a:moveTo>
                <a:lnTo>
                  <a:pt x="112458" y="84497"/>
                </a:lnTo>
                <a:lnTo>
                  <a:pt x="104031" y="84497"/>
                </a:lnTo>
                <a:lnTo>
                  <a:pt x="104031" y="76237"/>
                </a:lnTo>
                <a:close/>
                <a:moveTo>
                  <a:pt x="121109" y="76237"/>
                </a:moveTo>
                <a:lnTo>
                  <a:pt x="121109" y="84497"/>
                </a:lnTo>
                <a:lnTo>
                  <a:pt x="112681" y="84497"/>
                </a:lnTo>
                <a:lnTo>
                  <a:pt x="112681" y="76237"/>
                </a:lnTo>
                <a:close/>
                <a:moveTo>
                  <a:pt x="129760" y="76237"/>
                </a:moveTo>
                <a:lnTo>
                  <a:pt x="129760" y="84497"/>
                </a:lnTo>
                <a:lnTo>
                  <a:pt x="121332" y="84497"/>
                </a:lnTo>
                <a:lnTo>
                  <a:pt x="121332" y="76237"/>
                </a:lnTo>
                <a:close/>
                <a:moveTo>
                  <a:pt x="138410" y="76237"/>
                </a:moveTo>
                <a:lnTo>
                  <a:pt x="138410" y="84497"/>
                </a:lnTo>
                <a:lnTo>
                  <a:pt x="129983" y="84497"/>
                </a:lnTo>
                <a:lnTo>
                  <a:pt x="129983" y="76237"/>
                </a:lnTo>
                <a:close/>
                <a:moveTo>
                  <a:pt x="147117" y="76237"/>
                </a:moveTo>
                <a:lnTo>
                  <a:pt x="147117" y="84497"/>
                </a:lnTo>
                <a:lnTo>
                  <a:pt x="138633" y="84497"/>
                </a:lnTo>
                <a:lnTo>
                  <a:pt x="138633" y="76237"/>
                </a:lnTo>
                <a:close/>
                <a:moveTo>
                  <a:pt x="155767" y="76237"/>
                </a:moveTo>
                <a:lnTo>
                  <a:pt x="155767" y="84497"/>
                </a:lnTo>
                <a:lnTo>
                  <a:pt x="147340" y="84497"/>
                </a:lnTo>
                <a:lnTo>
                  <a:pt x="147340" y="76237"/>
                </a:lnTo>
                <a:close/>
                <a:moveTo>
                  <a:pt x="164418" y="76237"/>
                </a:moveTo>
                <a:lnTo>
                  <a:pt x="164418" y="84497"/>
                </a:lnTo>
                <a:lnTo>
                  <a:pt x="155990" y="84497"/>
                </a:lnTo>
                <a:lnTo>
                  <a:pt x="155990" y="76237"/>
                </a:lnTo>
                <a:close/>
                <a:moveTo>
                  <a:pt x="173069" y="76237"/>
                </a:moveTo>
                <a:lnTo>
                  <a:pt x="173069" y="84497"/>
                </a:lnTo>
                <a:lnTo>
                  <a:pt x="164641" y="84497"/>
                </a:lnTo>
                <a:lnTo>
                  <a:pt x="164641" y="76237"/>
                </a:lnTo>
                <a:close/>
                <a:moveTo>
                  <a:pt x="181719" y="76237"/>
                </a:moveTo>
                <a:lnTo>
                  <a:pt x="181719" y="84497"/>
                </a:lnTo>
                <a:lnTo>
                  <a:pt x="173292" y="84497"/>
                </a:lnTo>
                <a:lnTo>
                  <a:pt x="173292" y="76237"/>
                </a:lnTo>
                <a:close/>
                <a:moveTo>
                  <a:pt x="190370" y="76237"/>
                </a:moveTo>
                <a:lnTo>
                  <a:pt x="190370" y="84497"/>
                </a:lnTo>
                <a:lnTo>
                  <a:pt x="181942" y="84497"/>
                </a:lnTo>
                <a:lnTo>
                  <a:pt x="181942" y="76237"/>
                </a:lnTo>
                <a:close/>
                <a:moveTo>
                  <a:pt x="199020" y="76237"/>
                </a:moveTo>
                <a:lnTo>
                  <a:pt x="199020" y="84497"/>
                </a:lnTo>
                <a:lnTo>
                  <a:pt x="190593" y="84497"/>
                </a:lnTo>
                <a:lnTo>
                  <a:pt x="190593" y="76237"/>
                </a:lnTo>
                <a:close/>
                <a:moveTo>
                  <a:pt x="207727" y="76237"/>
                </a:moveTo>
                <a:lnTo>
                  <a:pt x="207727" y="84497"/>
                </a:lnTo>
                <a:lnTo>
                  <a:pt x="199244" y="84497"/>
                </a:lnTo>
                <a:lnTo>
                  <a:pt x="199244" y="76237"/>
                </a:lnTo>
                <a:close/>
                <a:moveTo>
                  <a:pt x="216377" y="76237"/>
                </a:moveTo>
                <a:lnTo>
                  <a:pt x="216377" y="84497"/>
                </a:lnTo>
                <a:lnTo>
                  <a:pt x="207950" y="84497"/>
                </a:lnTo>
                <a:lnTo>
                  <a:pt x="207950" y="76237"/>
                </a:lnTo>
                <a:close/>
                <a:moveTo>
                  <a:pt x="225028" y="76237"/>
                </a:moveTo>
                <a:lnTo>
                  <a:pt x="225028" y="84497"/>
                </a:lnTo>
                <a:lnTo>
                  <a:pt x="216601" y="84497"/>
                </a:lnTo>
                <a:lnTo>
                  <a:pt x="216601" y="76237"/>
                </a:lnTo>
                <a:close/>
                <a:moveTo>
                  <a:pt x="233679" y="76237"/>
                </a:moveTo>
                <a:lnTo>
                  <a:pt x="233679" y="84497"/>
                </a:lnTo>
                <a:lnTo>
                  <a:pt x="225251" y="84497"/>
                </a:lnTo>
                <a:lnTo>
                  <a:pt x="225251" y="76237"/>
                </a:lnTo>
                <a:close/>
                <a:moveTo>
                  <a:pt x="242329" y="76237"/>
                </a:moveTo>
                <a:lnTo>
                  <a:pt x="242329" y="84497"/>
                </a:lnTo>
                <a:lnTo>
                  <a:pt x="233902" y="84497"/>
                </a:lnTo>
                <a:lnTo>
                  <a:pt x="233902" y="76237"/>
                </a:lnTo>
                <a:close/>
                <a:moveTo>
                  <a:pt x="250980" y="76237"/>
                </a:moveTo>
                <a:lnTo>
                  <a:pt x="250980" y="84497"/>
                </a:lnTo>
                <a:lnTo>
                  <a:pt x="242553" y="84497"/>
                </a:lnTo>
                <a:lnTo>
                  <a:pt x="242553" y="76237"/>
                </a:lnTo>
                <a:close/>
                <a:moveTo>
                  <a:pt x="259686" y="76237"/>
                </a:moveTo>
                <a:lnTo>
                  <a:pt x="259686" y="84497"/>
                </a:lnTo>
                <a:lnTo>
                  <a:pt x="251203" y="84497"/>
                </a:lnTo>
                <a:lnTo>
                  <a:pt x="251203" y="76237"/>
                </a:lnTo>
                <a:close/>
                <a:moveTo>
                  <a:pt x="268337" y="76237"/>
                </a:moveTo>
                <a:lnTo>
                  <a:pt x="268337" y="84497"/>
                </a:lnTo>
                <a:lnTo>
                  <a:pt x="259910" y="84497"/>
                </a:lnTo>
                <a:lnTo>
                  <a:pt x="259910" y="76237"/>
                </a:lnTo>
                <a:close/>
                <a:moveTo>
                  <a:pt x="276988" y="76237"/>
                </a:moveTo>
                <a:lnTo>
                  <a:pt x="276988" y="84497"/>
                </a:lnTo>
                <a:lnTo>
                  <a:pt x="268560" y="84497"/>
                </a:lnTo>
                <a:lnTo>
                  <a:pt x="268560" y="76237"/>
                </a:lnTo>
                <a:close/>
                <a:moveTo>
                  <a:pt x="17190" y="84720"/>
                </a:moveTo>
                <a:lnTo>
                  <a:pt x="17190" y="92924"/>
                </a:lnTo>
                <a:lnTo>
                  <a:pt x="8762" y="92924"/>
                </a:lnTo>
                <a:lnTo>
                  <a:pt x="8762" y="84720"/>
                </a:lnTo>
                <a:close/>
                <a:moveTo>
                  <a:pt x="25840" y="84720"/>
                </a:moveTo>
                <a:lnTo>
                  <a:pt x="25840" y="92924"/>
                </a:lnTo>
                <a:lnTo>
                  <a:pt x="17413" y="92924"/>
                </a:lnTo>
                <a:lnTo>
                  <a:pt x="17413" y="84720"/>
                </a:lnTo>
                <a:close/>
                <a:moveTo>
                  <a:pt x="34547" y="84720"/>
                </a:moveTo>
                <a:lnTo>
                  <a:pt x="34547" y="92924"/>
                </a:lnTo>
                <a:lnTo>
                  <a:pt x="26064" y="92924"/>
                </a:lnTo>
                <a:lnTo>
                  <a:pt x="26064" y="84720"/>
                </a:lnTo>
                <a:close/>
                <a:moveTo>
                  <a:pt x="43197" y="84720"/>
                </a:moveTo>
                <a:lnTo>
                  <a:pt x="43197" y="92924"/>
                </a:lnTo>
                <a:lnTo>
                  <a:pt x="34770" y="92924"/>
                </a:lnTo>
                <a:lnTo>
                  <a:pt x="34770" y="84720"/>
                </a:lnTo>
                <a:close/>
                <a:moveTo>
                  <a:pt x="51848" y="84720"/>
                </a:moveTo>
                <a:lnTo>
                  <a:pt x="51848" y="92924"/>
                </a:lnTo>
                <a:lnTo>
                  <a:pt x="43421" y="92924"/>
                </a:lnTo>
                <a:lnTo>
                  <a:pt x="43421" y="84720"/>
                </a:lnTo>
                <a:close/>
                <a:moveTo>
                  <a:pt x="60499" y="84720"/>
                </a:moveTo>
                <a:lnTo>
                  <a:pt x="60499" y="92924"/>
                </a:lnTo>
                <a:lnTo>
                  <a:pt x="52071" y="92924"/>
                </a:lnTo>
                <a:lnTo>
                  <a:pt x="52071" y="84720"/>
                </a:lnTo>
                <a:close/>
                <a:moveTo>
                  <a:pt x="69149" y="84720"/>
                </a:moveTo>
                <a:lnTo>
                  <a:pt x="69149" y="92924"/>
                </a:lnTo>
                <a:lnTo>
                  <a:pt x="60722" y="92924"/>
                </a:lnTo>
                <a:lnTo>
                  <a:pt x="60722" y="84720"/>
                </a:lnTo>
                <a:close/>
                <a:moveTo>
                  <a:pt x="77800" y="84720"/>
                </a:moveTo>
                <a:lnTo>
                  <a:pt x="77800" y="92924"/>
                </a:lnTo>
                <a:lnTo>
                  <a:pt x="69373" y="92924"/>
                </a:lnTo>
                <a:lnTo>
                  <a:pt x="69373" y="84720"/>
                </a:lnTo>
                <a:close/>
                <a:moveTo>
                  <a:pt x="86506" y="84720"/>
                </a:moveTo>
                <a:lnTo>
                  <a:pt x="86506" y="92924"/>
                </a:lnTo>
                <a:lnTo>
                  <a:pt x="78023" y="92924"/>
                </a:lnTo>
                <a:lnTo>
                  <a:pt x="78023" y="84720"/>
                </a:lnTo>
                <a:close/>
                <a:moveTo>
                  <a:pt x="95157" y="84720"/>
                </a:moveTo>
                <a:lnTo>
                  <a:pt x="95157" y="92924"/>
                </a:lnTo>
                <a:lnTo>
                  <a:pt x="86730" y="92924"/>
                </a:lnTo>
                <a:lnTo>
                  <a:pt x="86730" y="84720"/>
                </a:lnTo>
                <a:close/>
                <a:moveTo>
                  <a:pt x="103808" y="84720"/>
                </a:moveTo>
                <a:lnTo>
                  <a:pt x="103808" y="92924"/>
                </a:lnTo>
                <a:lnTo>
                  <a:pt x="95380" y="92924"/>
                </a:lnTo>
                <a:lnTo>
                  <a:pt x="95380" y="84720"/>
                </a:lnTo>
                <a:close/>
                <a:moveTo>
                  <a:pt x="112458" y="84720"/>
                </a:moveTo>
                <a:lnTo>
                  <a:pt x="112458" y="92924"/>
                </a:lnTo>
                <a:lnTo>
                  <a:pt x="104031" y="92924"/>
                </a:lnTo>
                <a:lnTo>
                  <a:pt x="104031" y="84720"/>
                </a:lnTo>
                <a:close/>
                <a:moveTo>
                  <a:pt x="121109" y="84720"/>
                </a:moveTo>
                <a:lnTo>
                  <a:pt x="121109" y="92924"/>
                </a:lnTo>
                <a:lnTo>
                  <a:pt x="112681" y="92924"/>
                </a:lnTo>
                <a:lnTo>
                  <a:pt x="112681" y="84720"/>
                </a:lnTo>
                <a:close/>
                <a:moveTo>
                  <a:pt x="129760" y="84720"/>
                </a:moveTo>
                <a:lnTo>
                  <a:pt x="129760" y="92924"/>
                </a:lnTo>
                <a:lnTo>
                  <a:pt x="121332" y="92924"/>
                </a:lnTo>
                <a:lnTo>
                  <a:pt x="121332" y="84720"/>
                </a:lnTo>
                <a:close/>
                <a:moveTo>
                  <a:pt x="138410" y="84720"/>
                </a:moveTo>
                <a:lnTo>
                  <a:pt x="138410" y="92924"/>
                </a:lnTo>
                <a:lnTo>
                  <a:pt x="129983" y="92924"/>
                </a:lnTo>
                <a:lnTo>
                  <a:pt x="129983" y="84720"/>
                </a:lnTo>
                <a:close/>
                <a:moveTo>
                  <a:pt x="147117" y="84720"/>
                </a:moveTo>
                <a:lnTo>
                  <a:pt x="147117" y="92924"/>
                </a:lnTo>
                <a:lnTo>
                  <a:pt x="138633" y="92924"/>
                </a:lnTo>
                <a:lnTo>
                  <a:pt x="138633" y="84720"/>
                </a:lnTo>
                <a:close/>
                <a:moveTo>
                  <a:pt x="155767" y="84720"/>
                </a:moveTo>
                <a:lnTo>
                  <a:pt x="155767" y="92924"/>
                </a:lnTo>
                <a:lnTo>
                  <a:pt x="147340" y="92924"/>
                </a:lnTo>
                <a:lnTo>
                  <a:pt x="147340" y="84720"/>
                </a:lnTo>
                <a:close/>
                <a:moveTo>
                  <a:pt x="164418" y="84720"/>
                </a:moveTo>
                <a:lnTo>
                  <a:pt x="164418" y="92924"/>
                </a:lnTo>
                <a:lnTo>
                  <a:pt x="155990" y="92924"/>
                </a:lnTo>
                <a:lnTo>
                  <a:pt x="155990" y="84720"/>
                </a:lnTo>
                <a:close/>
                <a:moveTo>
                  <a:pt x="173069" y="84720"/>
                </a:moveTo>
                <a:lnTo>
                  <a:pt x="173069" y="92924"/>
                </a:lnTo>
                <a:lnTo>
                  <a:pt x="164641" y="92924"/>
                </a:lnTo>
                <a:lnTo>
                  <a:pt x="164641" y="84720"/>
                </a:lnTo>
                <a:close/>
                <a:moveTo>
                  <a:pt x="181719" y="84720"/>
                </a:moveTo>
                <a:lnTo>
                  <a:pt x="181719" y="92924"/>
                </a:lnTo>
                <a:lnTo>
                  <a:pt x="173292" y="92924"/>
                </a:lnTo>
                <a:lnTo>
                  <a:pt x="173292" y="84720"/>
                </a:lnTo>
                <a:close/>
                <a:moveTo>
                  <a:pt x="190370" y="84720"/>
                </a:moveTo>
                <a:lnTo>
                  <a:pt x="190370" y="92924"/>
                </a:lnTo>
                <a:lnTo>
                  <a:pt x="181942" y="92924"/>
                </a:lnTo>
                <a:lnTo>
                  <a:pt x="181942" y="84720"/>
                </a:lnTo>
                <a:close/>
                <a:moveTo>
                  <a:pt x="199020" y="84720"/>
                </a:moveTo>
                <a:lnTo>
                  <a:pt x="199020" y="92924"/>
                </a:lnTo>
                <a:lnTo>
                  <a:pt x="190593" y="92924"/>
                </a:lnTo>
                <a:lnTo>
                  <a:pt x="190593" y="84720"/>
                </a:lnTo>
                <a:close/>
                <a:moveTo>
                  <a:pt x="207727" y="84720"/>
                </a:moveTo>
                <a:lnTo>
                  <a:pt x="207727" y="92924"/>
                </a:lnTo>
                <a:lnTo>
                  <a:pt x="199244" y="92924"/>
                </a:lnTo>
                <a:lnTo>
                  <a:pt x="199244" y="84720"/>
                </a:lnTo>
                <a:close/>
                <a:moveTo>
                  <a:pt x="216377" y="84720"/>
                </a:moveTo>
                <a:lnTo>
                  <a:pt x="216377" y="92924"/>
                </a:lnTo>
                <a:lnTo>
                  <a:pt x="207950" y="92924"/>
                </a:lnTo>
                <a:lnTo>
                  <a:pt x="207950" y="84720"/>
                </a:lnTo>
                <a:close/>
                <a:moveTo>
                  <a:pt x="225028" y="84720"/>
                </a:moveTo>
                <a:lnTo>
                  <a:pt x="225028" y="92924"/>
                </a:lnTo>
                <a:lnTo>
                  <a:pt x="216601" y="92924"/>
                </a:lnTo>
                <a:lnTo>
                  <a:pt x="216601" y="84720"/>
                </a:lnTo>
                <a:close/>
                <a:moveTo>
                  <a:pt x="233679" y="84720"/>
                </a:moveTo>
                <a:lnTo>
                  <a:pt x="233679" y="92924"/>
                </a:lnTo>
                <a:lnTo>
                  <a:pt x="225251" y="92924"/>
                </a:lnTo>
                <a:lnTo>
                  <a:pt x="225251" y="84720"/>
                </a:lnTo>
                <a:close/>
                <a:moveTo>
                  <a:pt x="242329" y="84720"/>
                </a:moveTo>
                <a:lnTo>
                  <a:pt x="242329" y="92924"/>
                </a:lnTo>
                <a:lnTo>
                  <a:pt x="233902" y="92924"/>
                </a:lnTo>
                <a:lnTo>
                  <a:pt x="233902" y="84720"/>
                </a:lnTo>
                <a:close/>
                <a:moveTo>
                  <a:pt x="250980" y="84720"/>
                </a:moveTo>
                <a:lnTo>
                  <a:pt x="250980" y="92924"/>
                </a:lnTo>
                <a:lnTo>
                  <a:pt x="242553" y="92924"/>
                </a:lnTo>
                <a:lnTo>
                  <a:pt x="242553" y="84720"/>
                </a:lnTo>
                <a:close/>
                <a:moveTo>
                  <a:pt x="259686" y="84720"/>
                </a:moveTo>
                <a:lnTo>
                  <a:pt x="259686" y="92924"/>
                </a:lnTo>
                <a:lnTo>
                  <a:pt x="251203" y="92924"/>
                </a:lnTo>
                <a:lnTo>
                  <a:pt x="251203" y="84720"/>
                </a:lnTo>
                <a:close/>
                <a:moveTo>
                  <a:pt x="268337" y="84720"/>
                </a:moveTo>
                <a:lnTo>
                  <a:pt x="268337" y="92924"/>
                </a:lnTo>
                <a:lnTo>
                  <a:pt x="259910" y="92924"/>
                </a:lnTo>
                <a:lnTo>
                  <a:pt x="259910" y="84720"/>
                </a:lnTo>
                <a:close/>
                <a:moveTo>
                  <a:pt x="276988" y="84720"/>
                </a:moveTo>
                <a:lnTo>
                  <a:pt x="276988" y="92924"/>
                </a:lnTo>
                <a:lnTo>
                  <a:pt x="268560" y="92924"/>
                </a:lnTo>
                <a:lnTo>
                  <a:pt x="268560" y="84720"/>
                </a:lnTo>
                <a:close/>
                <a:moveTo>
                  <a:pt x="17190" y="93148"/>
                </a:moveTo>
                <a:lnTo>
                  <a:pt x="17190" y="101408"/>
                </a:lnTo>
                <a:lnTo>
                  <a:pt x="8762" y="101408"/>
                </a:lnTo>
                <a:lnTo>
                  <a:pt x="8762" y="93148"/>
                </a:lnTo>
                <a:close/>
                <a:moveTo>
                  <a:pt x="25840" y="93148"/>
                </a:moveTo>
                <a:lnTo>
                  <a:pt x="25840" y="101408"/>
                </a:lnTo>
                <a:lnTo>
                  <a:pt x="17413" y="101408"/>
                </a:lnTo>
                <a:lnTo>
                  <a:pt x="17413" y="93148"/>
                </a:lnTo>
                <a:close/>
                <a:moveTo>
                  <a:pt x="34547" y="93148"/>
                </a:moveTo>
                <a:lnTo>
                  <a:pt x="34547" y="101408"/>
                </a:lnTo>
                <a:lnTo>
                  <a:pt x="26064" y="101408"/>
                </a:lnTo>
                <a:lnTo>
                  <a:pt x="26064" y="93148"/>
                </a:lnTo>
                <a:close/>
                <a:moveTo>
                  <a:pt x="43197" y="93148"/>
                </a:moveTo>
                <a:lnTo>
                  <a:pt x="43197" y="101408"/>
                </a:lnTo>
                <a:lnTo>
                  <a:pt x="34770" y="101408"/>
                </a:lnTo>
                <a:lnTo>
                  <a:pt x="34770" y="93148"/>
                </a:lnTo>
                <a:close/>
                <a:moveTo>
                  <a:pt x="51848" y="93148"/>
                </a:moveTo>
                <a:lnTo>
                  <a:pt x="51848" y="101408"/>
                </a:lnTo>
                <a:lnTo>
                  <a:pt x="43421" y="101408"/>
                </a:lnTo>
                <a:lnTo>
                  <a:pt x="43421" y="93148"/>
                </a:lnTo>
                <a:close/>
                <a:moveTo>
                  <a:pt x="60499" y="93148"/>
                </a:moveTo>
                <a:lnTo>
                  <a:pt x="60499" y="101408"/>
                </a:lnTo>
                <a:lnTo>
                  <a:pt x="52071" y="101408"/>
                </a:lnTo>
                <a:lnTo>
                  <a:pt x="52071" y="93148"/>
                </a:lnTo>
                <a:close/>
                <a:moveTo>
                  <a:pt x="69149" y="93148"/>
                </a:moveTo>
                <a:lnTo>
                  <a:pt x="69149" y="101408"/>
                </a:lnTo>
                <a:lnTo>
                  <a:pt x="60722" y="101408"/>
                </a:lnTo>
                <a:lnTo>
                  <a:pt x="60722" y="93148"/>
                </a:lnTo>
                <a:close/>
                <a:moveTo>
                  <a:pt x="77800" y="93148"/>
                </a:moveTo>
                <a:lnTo>
                  <a:pt x="77800" y="101408"/>
                </a:lnTo>
                <a:lnTo>
                  <a:pt x="69373" y="101408"/>
                </a:lnTo>
                <a:lnTo>
                  <a:pt x="69373" y="93148"/>
                </a:lnTo>
                <a:close/>
                <a:moveTo>
                  <a:pt x="86506" y="93148"/>
                </a:moveTo>
                <a:lnTo>
                  <a:pt x="86506" y="101408"/>
                </a:lnTo>
                <a:lnTo>
                  <a:pt x="78023" y="101408"/>
                </a:lnTo>
                <a:lnTo>
                  <a:pt x="78023" y="93148"/>
                </a:lnTo>
                <a:close/>
                <a:moveTo>
                  <a:pt x="95157" y="93148"/>
                </a:moveTo>
                <a:lnTo>
                  <a:pt x="95157" y="101408"/>
                </a:lnTo>
                <a:lnTo>
                  <a:pt x="86730" y="101408"/>
                </a:lnTo>
                <a:lnTo>
                  <a:pt x="86730" y="93148"/>
                </a:lnTo>
                <a:close/>
                <a:moveTo>
                  <a:pt x="103808" y="93148"/>
                </a:moveTo>
                <a:lnTo>
                  <a:pt x="103808" y="101408"/>
                </a:lnTo>
                <a:lnTo>
                  <a:pt x="95380" y="101408"/>
                </a:lnTo>
                <a:lnTo>
                  <a:pt x="95380" y="93148"/>
                </a:lnTo>
                <a:close/>
                <a:moveTo>
                  <a:pt x="112458" y="93148"/>
                </a:moveTo>
                <a:lnTo>
                  <a:pt x="112458" y="101408"/>
                </a:lnTo>
                <a:lnTo>
                  <a:pt x="104031" y="101408"/>
                </a:lnTo>
                <a:lnTo>
                  <a:pt x="104031" y="93148"/>
                </a:lnTo>
                <a:close/>
                <a:moveTo>
                  <a:pt x="121109" y="93148"/>
                </a:moveTo>
                <a:lnTo>
                  <a:pt x="121109" y="101408"/>
                </a:lnTo>
                <a:lnTo>
                  <a:pt x="112681" y="101408"/>
                </a:lnTo>
                <a:lnTo>
                  <a:pt x="112681" y="93148"/>
                </a:lnTo>
                <a:close/>
                <a:moveTo>
                  <a:pt x="129760" y="93148"/>
                </a:moveTo>
                <a:lnTo>
                  <a:pt x="129760" y="101408"/>
                </a:lnTo>
                <a:lnTo>
                  <a:pt x="121332" y="101408"/>
                </a:lnTo>
                <a:lnTo>
                  <a:pt x="121332" y="93148"/>
                </a:lnTo>
                <a:close/>
                <a:moveTo>
                  <a:pt x="138410" y="93148"/>
                </a:moveTo>
                <a:lnTo>
                  <a:pt x="138410" y="101408"/>
                </a:lnTo>
                <a:lnTo>
                  <a:pt x="129983" y="101408"/>
                </a:lnTo>
                <a:lnTo>
                  <a:pt x="129983" y="93148"/>
                </a:lnTo>
                <a:close/>
                <a:moveTo>
                  <a:pt x="147117" y="93148"/>
                </a:moveTo>
                <a:lnTo>
                  <a:pt x="147117" y="101408"/>
                </a:lnTo>
                <a:lnTo>
                  <a:pt x="138633" y="101408"/>
                </a:lnTo>
                <a:lnTo>
                  <a:pt x="138633" y="93148"/>
                </a:lnTo>
                <a:close/>
                <a:moveTo>
                  <a:pt x="155767" y="93148"/>
                </a:moveTo>
                <a:lnTo>
                  <a:pt x="155767" y="101408"/>
                </a:lnTo>
                <a:lnTo>
                  <a:pt x="147340" y="101408"/>
                </a:lnTo>
                <a:lnTo>
                  <a:pt x="147340" y="93148"/>
                </a:lnTo>
                <a:close/>
                <a:moveTo>
                  <a:pt x="164418" y="93148"/>
                </a:moveTo>
                <a:lnTo>
                  <a:pt x="164418" y="101408"/>
                </a:lnTo>
                <a:lnTo>
                  <a:pt x="155990" y="101408"/>
                </a:lnTo>
                <a:lnTo>
                  <a:pt x="155990" y="93148"/>
                </a:lnTo>
                <a:close/>
                <a:moveTo>
                  <a:pt x="173069" y="93148"/>
                </a:moveTo>
                <a:lnTo>
                  <a:pt x="173069" y="101408"/>
                </a:lnTo>
                <a:lnTo>
                  <a:pt x="164641" y="101408"/>
                </a:lnTo>
                <a:lnTo>
                  <a:pt x="164641" y="93148"/>
                </a:lnTo>
                <a:close/>
                <a:moveTo>
                  <a:pt x="181719" y="93148"/>
                </a:moveTo>
                <a:lnTo>
                  <a:pt x="181719" y="101408"/>
                </a:lnTo>
                <a:lnTo>
                  <a:pt x="173292" y="101408"/>
                </a:lnTo>
                <a:lnTo>
                  <a:pt x="173292" y="93148"/>
                </a:lnTo>
                <a:close/>
                <a:moveTo>
                  <a:pt x="190370" y="93148"/>
                </a:moveTo>
                <a:lnTo>
                  <a:pt x="190370" y="101408"/>
                </a:lnTo>
                <a:lnTo>
                  <a:pt x="181942" y="101408"/>
                </a:lnTo>
                <a:lnTo>
                  <a:pt x="181942" y="93148"/>
                </a:lnTo>
                <a:close/>
                <a:moveTo>
                  <a:pt x="199020" y="93148"/>
                </a:moveTo>
                <a:lnTo>
                  <a:pt x="199020" y="101408"/>
                </a:lnTo>
                <a:lnTo>
                  <a:pt x="190593" y="101408"/>
                </a:lnTo>
                <a:lnTo>
                  <a:pt x="190593" y="93148"/>
                </a:lnTo>
                <a:close/>
                <a:moveTo>
                  <a:pt x="207727" y="93148"/>
                </a:moveTo>
                <a:lnTo>
                  <a:pt x="207727" y="101408"/>
                </a:lnTo>
                <a:lnTo>
                  <a:pt x="199244" y="101408"/>
                </a:lnTo>
                <a:lnTo>
                  <a:pt x="199244" y="93148"/>
                </a:lnTo>
                <a:close/>
                <a:moveTo>
                  <a:pt x="216377" y="93148"/>
                </a:moveTo>
                <a:lnTo>
                  <a:pt x="216377" y="101408"/>
                </a:lnTo>
                <a:lnTo>
                  <a:pt x="207950" y="101408"/>
                </a:lnTo>
                <a:lnTo>
                  <a:pt x="207950" y="93148"/>
                </a:lnTo>
                <a:close/>
                <a:moveTo>
                  <a:pt x="225028" y="93148"/>
                </a:moveTo>
                <a:lnTo>
                  <a:pt x="225028" y="101408"/>
                </a:lnTo>
                <a:lnTo>
                  <a:pt x="216601" y="101408"/>
                </a:lnTo>
                <a:lnTo>
                  <a:pt x="216601" y="93148"/>
                </a:lnTo>
                <a:close/>
                <a:moveTo>
                  <a:pt x="233679" y="93148"/>
                </a:moveTo>
                <a:lnTo>
                  <a:pt x="233679" y="101408"/>
                </a:lnTo>
                <a:lnTo>
                  <a:pt x="225251" y="101408"/>
                </a:lnTo>
                <a:lnTo>
                  <a:pt x="225251" y="93148"/>
                </a:lnTo>
                <a:close/>
                <a:moveTo>
                  <a:pt x="242329" y="93148"/>
                </a:moveTo>
                <a:lnTo>
                  <a:pt x="242329" y="101408"/>
                </a:lnTo>
                <a:lnTo>
                  <a:pt x="233902" y="101408"/>
                </a:lnTo>
                <a:lnTo>
                  <a:pt x="233902" y="93148"/>
                </a:lnTo>
                <a:close/>
                <a:moveTo>
                  <a:pt x="250980" y="93148"/>
                </a:moveTo>
                <a:lnTo>
                  <a:pt x="250980" y="101408"/>
                </a:lnTo>
                <a:lnTo>
                  <a:pt x="242553" y="101408"/>
                </a:lnTo>
                <a:lnTo>
                  <a:pt x="242553" y="93148"/>
                </a:lnTo>
                <a:close/>
                <a:moveTo>
                  <a:pt x="259686" y="93148"/>
                </a:moveTo>
                <a:lnTo>
                  <a:pt x="259686" y="101408"/>
                </a:lnTo>
                <a:lnTo>
                  <a:pt x="251203" y="101408"/>
                </a:lnTo>
                <a:lnTo>
                  <a:pt x="251203" y="93148"/>
                </a:lnTo>
                <a:close/>
                <a:moveTo>
                  <a:pt x="268337" y="93148"/>
                </a:moveTo>
                <a:lnTo>
                  <a:pt x="268337" y="101408"/>
                </a:lnTo>
                <a:lnTo>
                  <a:pt x="259910" y="101408"/>
                </a:lnTo>
                <a:lnTo>
                  <a:pt x="259910" y="93148"/>
                </a:lnTo>
                <a:close/>
                <a:moveTo>
                  <a:pt x="276988" y="93148"/>
                </a:moveTo>
                <a:lnTo>
                  <a:pt x="276988" y="101408"/>
                </a:lnTo>
                <a:lnTo>
                  <a:pt x="268560" y="101408"/>
                </a:lnTo>
                <a:lnTo>
                  <a:pt x="268560" y="93148"/>
                </a:lnTo>
                <a:close/>
                <a:moveTo>
                  <a:pt x="17190" y="101631"/>
                </a:moveTo>
                <a:lnTo>
                  <a:pt x="17190" y="109891"/>
                </a:lnTo>
                <a:lnTo>
                  <a:pt x="8762" y="109891"/>
                </a:lnTo>
                <a:lnTo>
                  <a:pt x="8762" y="101631"/>
                </a:lnTo>
                <a:close/>
                <a:moveTo>
                  <a:pt x="25840" y="101631"/>
                </a:moveTo>
                <a:lnTo>
                  <a:pt x="25840" y="109891"/>
                </a:lnTo>
                <a:lnTo>
                  <a:pt x="17413" y="109891"/>
                </a:lnTo>
                <a:lnTo>
                  <a:pt x="17413" y="101631"/>
                </a:lnTo>
                <a:close/>
                <a:moveTo>
                  <a:pt x="34547" y="101631"/>
                </a:moveTo>
                <a:lnTo>
                  <a:pt x="34547" y="109891"/>
                </a:lnTo>
                <a:lnTo>
                  <a:pt x="26064" y="109891"/>
                </a:lnTo>
                <a:lnTo>
                  <a:pt x="26064" y="101631"/>
                </a:lnTo>
                <a:close/>
                <a:moveTo>
                  <a:pt x="43197" y="101631"/>
                </a:moveTo>
                <a:lnTo>
                  <a:pt x="43197" y="109891"/>
                </a:lnTo>
                <a:lnTo>
                  <a:pt x="34770" y="109891"/>
                </a:lnTo>
                <a:lnTo>
                  <a:pt x="34770" y="101631"/>
                </a:lnTo>
                <a:close/>
                <a:moveTo>
                  <a:pt x="51848" y="101631"/>
                </a:moveTo>
                <a:lnTo>
                  <a:pt x="51848" y="109891"/>
                </a:lnTo>
                <a:lnTo>
                  <a:pt x="43421" y="109891"/>
                </a:lnTo>
                <a:lnTo>
                  <a:pt x="43421" y="101631"/>
                </a:lnTo>
                <a:close/>
                <a:moveTo>
                  <a:pt x="60499" y="101631"/>
                </a:moveTo>
                <a:lnTo>
                  <a:pt x="60499" y="109891"/>
                </a:lnTo>
                <a:lnTo>
                  <a:pt x="52071" y="109891"/>
                </a:lnTo>
                <a:lnTo>
                  <a:pt x="52071" y="101631"/>
                </a:lnTo>
                <a:close/>
                <a:moveTo>
                  <a:pt x="69149" y="101631"/>
                </a:moveTo>
                <a:lnTo>
                  <a:pt x="69149" y="109891"/>
                </a:lnTo>
                <a:lnTo>
                  <a:pt x="60722" y="109891"/>
                </a:lnTo>
                <a:lnTo>
                  <a:pt x="60722" y="101631"/>
                </a:lnTo>
                <a:close/>
                <a:moveTo>
                  <a:pt x="77800" y="101631"/>
                </a:moveTo>
                <a:lnTo>
                  <a:pt x="77800" y="109891"/>
                </a:lnTo>
                <a:lnTo>
                  <a:pt x="69373" y="109891"/>
                </a:lnTo>
                <a:lnTo>
                  <a:pt x="69373" y="101631"/>
                </a:lnTo>
                <a:close/>
                <a:moveTo>
                  <a:pt x="86506" y="101631"/>
                </a:moveTo>
                <a:lnTo>
                  <a:pt x="86506" y="109891"/>
                </a:lnTo>
                <a:lnTo>
                  <a:pt x="78023" y="109891"/>
                </a:lnTo>
                <a:lnTo>
                  <a:pt x="78023" y="101631"/>
                </a:lnTo>
                <a:close/>
                <a:moveTo>
                  <a:pt x="95157" y="101631"/>
                </a:moveTo>
                <a:lnTo>
                  <a:pt x="95157" y="109891"/>
                </a:lnTo>
                <a:lnTo>
                  <a:pt x="86730" y="109891"/>
                </a:lnTo>
                <a:lnTo>
                  <a:pt x="86730" y="101631"/>
                </a:lnTo>
                <a:close/>
                <a:moveTo>
                  <a:pt x="103808" y="101631"/>
                </a:moveTo>
                <a:lnTo>
                  <a:pt x="103808" y="109891"/>
                </a:lnTo>
                <a:lnTo>
                  <a:pt x="95380" y="109891"/>
                </a:lnTo>
                <a:lnTo>
                  <a:pt x="95380" y="101631"/>
                </a:lnTo>
                <a:close/>
                <a:moveTo>
                  <a:pt x="112458" y="101631"/>
                </a:moveTo>
                <a:lnTo>
                  <a:pt x="112458" y="109891"/>
                </a:lnTo>
                <a:lnTo>
                  <a:pt x="104031" y="109891"/>
                </a:lnTo>
                <a:lnTo>
                  <a:pt x="104031" y="101631"/>
                </a:lnTo>
                <a:close/>
                <a:moveTo>
                  <a:pt x="121109" y="101631"/>
                </a:moveTo>
                <a:lnTo>
                  <a:pt x="121109" y="109891"/>
                </a:lnTo>
                <a:lnTo>
                  <a:pt x="112681" y="109891"/>
                </a:lnTo>
                <a:lnTo>
                  <a:pt x="112681" y="101631"/>
                </a:lnTo>
                <a:close/>
                <a:moveTo>
                  <a:pt x="129760" y="101631"/>
                </a:moveTo>
                <a:lnTo>
                  <a:pt x="129760" y="109891"/>
                </a:lnTo>
                <a:lnTo>
                  <a:pt x="121332" y="109891"/>
                </a:lnTo>
                <a:lnTo>
                  <a:pt x="121332" y="101631"/>
                </a:lnTo>
                <a:close/>
                <a:moveTo>
                  <a:pt x="138410" y="101631"/>
                </a:moveTo>
                <a:lnTo>
                  <a:pt x="138410" y="109891"/>
                </a:lnTo>
                <a:lnTo>
                  <a:pt x="129983" y="109891"/>
                </a:lnTo>
                <a:lnTo>
                  <a:pt x="129983" y="101631"/>
                </a:lnTo>
                <a:close/>
                <a:moveTo>
                  <a:pt x="147117" y="101631"/>
                </a:moveTo>
                <a:lnTo>
                  <a:pt x="147117" y="109891"/>
                </a:lnTo>
                <a:lnTo>
                  <a:pt x="138633" y="109891"/>
                </a:lnTo>
                <a:lnTo>
                  <a:pt x="138633" y="101631"/>
                </a:lnTo>
                <a:close/>
                <a:moveTo>
                  <a:pt x="155767" y="101631"/>
                </a:moveTo>
                <a:lnTo>
                  <a:pt x="155767" y="109891"/>
                </a:lnTo>
                <a:lnTo>
                  <a:pt x="147340" y="109891"/>
                </a:lnTo>
                <a:lnTo>
                  <a:pt x="147340" y="101631"/>
                </a:lnTo>
                <a:close/>
                <a:moveTo>
                  <a:pt x="164418" y="101631"/>
                </a:moveTo>
                <a:lnTo>
                  <a:pt x="164418" y="109891"/>
                </a:lnTo>
                <a:lnTo>
                  <a:pt x="155990" y="109891"/>
                </a:lnTo>
                <a:lnTo>
                  <a:pt x="155990" y="101631"/>
                </a:lnTo>
                <a:close/>
                <a:moveTo>
                  <a:pt x="173069" y="101631"/>
                </a:moveTo>
                <a:lnTo>
                  <a:pt x="173069" y="109891"/>
                </a:lnTo>
                <a:lnTo>
                  <a:pt x="164641" y="109891"/>
                </a:lnTo>
                <a:lnTo>
                  <a:pt x="164641" y="101631"/>
                </a:lnTo>
                <a:close/>
                <a:moveTo>
                  <a:pt x="181719" y="101631"/>
                </a:moveTo>
                <a:lnTo>
                  <a:pt x="181719" y="109891"/>
                </a:lnTo>
                <a:lnTo>
                  <a:pt x="173292" y="109891"/>
                </a:lnTo>
                <a:lnTo>
                  <a:pt x="173292" y="101631"/>
                </a:lnTo>
                <a:close/>
                <a:moveTo>
                  <a:pt x="190370" y="101631"/>
                </a:moveTo>
                <a:lnTo>
                  <a:pt x="190370" y="109891"/>
                </a:lnTo>
                <a:lnTo>
                  <a:pt x="181942" y="109891"/>
                </a:lnTo>
                <a:lnTo>
                  <a:pt x="181942" y="101631"/>
                </a:lnTo>
                <a:close/>
                <a:moveTo>
                  <a:pt x="199020" y="101631"/>
                </a:moveTo>
                <a:lnTo>
                  <a:pt x="199020" y="109891"/>
                </a:lnTo>
                <a:lnTo>
                  <a:pt x="190593" y="109891"/>
                </a:lnTo>
                <a:lnTo>
                  <a:pt x="190593" y="101631"/>
                </a:lnTo>
                <a:close/>
                <a:moveTo>
                  <a:pt x="207727" y="101631"/>
                </a:moveTo>
                <a:lnTo>
                  <a:pt x="207727" y="109891"/>
                </a:lnTo>
                <a:lnTo>
                  <a:pt x="199244" y="109891"/>
                </a:lnTo>
                <a:lnTo>
                  <a:pt x="199244" y="101631"/>
                </a:lnTo>
                <a:close/>
                <a:moveTo>
                  <a:pt x="216377" y="101631"/>
                </a:moveTo>
                <a:lnTo>
                  <a:pt x="216377" y="109891"/>
                </a:lnTo>
                <a:lnTo>
                  <a:pt x="207950" y="109891"/>
                </a:lnTo>
                <a:lnTo>
                  <a:pt x="207950" y="101631"/>
                </a:lnTo>
                <a:close/>
                <a:moveTo>
                  <a:pt x="225028" y="101631"/>
                </a:moveTo>
                <a:lnTo>
                  <a:pt x="225028" y="109891"/>
                </a:lnTo>
                <a:lnTo>
                  <a:pt x="216601" y="109891"/>
                </a:lnTo>
                <a:lnTo>
                  <a:pt x="216601" y="101631"/>
                </a:lnTo>
                <a:close/>
                <a:moveTo>
                  <a:pt x="233679" y="101631"/>
                </a:moveTo>
                <a:lnTo>
                  <a:pt x="233679" y="109891"/>
                </a:lnTo>
                <a:lnTo>
                  <a:pt x="225251" y="109891"/>
                </a:lnTo>
                <a:lnTo>
                  <a:pt x="225251" y="101631"/>
                </a:lnTo>
                <a:close/>
                <a:moveTo>
                  <a:pt x="242329" y="101631"/>
                </a:moveTo>
                <a:lnTo>
                  <a:pt x="242329" y="109891"/>
                </a:lnTo>
                <a:lnTo>
                  <a:pt x="233902" y="109891"/>
                </a:lnTo>
                <a:lnTo>
                  <a:pt x="233902" y="101631"/>
                </a:lnTo>
                <a:close/>
                <a:moveTo>
                  <a:pt x="250980" y="101631"/>
                </a:moveTo>
                <a:lnTo>
                  <a:pt x="250980" y="109891"/>
                </a:lnTo>
                <a:lnTo>
                  <a:pt x="242553" y="109891"/>
                </a:lnTo>
                <a:lnTo>
                  <a:pt x="242553" y="101631"/>
                </a:lnTo>
                <a:close/>
                <a:moveTo>
                  <a:pt x="259686" y="101631"/>
                </a:moveTo>
                <a:lnTo>
                  <a:pt x="259686" y="109891"/>
                </a:lnTo>
                <a:lnTo>
                  <a:pt x="251203" y="109891"/>
                </a:lnTo>
                <a:lnTo>
                  <a:pt x="251203" y="101631"/>
                </a:lnTo>
                <a:close/>
                <a:moveTo>
                  <a:pt x="268337" y="101631"/>
                </a:moveTo>
                <a:lnTo>
                  <a:pt x="268337" y="109891"/>
                </a:lnTo>
                <a:lnTo>
                  <a:pt x="259910" y="109891"/>
                </a:lnTo>
                <a:lnTo>
                  <a:pt x="259910" y="101631"/>
                </a:lnTo>
                <a:close/>
                <a:moveTo>
                  <a:pt x="276988" y="101631"/>
                </a:moveTo>
                <a:lnTo>
                  <a:pt x="276988" y="109891"/>
                </a:lnTo>
                <a:lnTo>
                  <a:pt x="268560" y="109891"/>
                </a:lnTo>
                <a:lnTo>
                  <a:pt x="268560" y="101631"/>
                </a:lnTo>
                <a:close/>
                <a:moveTo>
                  <a:pt x="17190" y="110114"/>
                </a:moveTo>
                <a:lnTo>
                  <a:pt x="17190" y="118318"/>
                </a:lnTo>
                <a:lnTo>
                  <a:pt x="8762" y="118318"/>
                </a:lnTo>
                <a:lnTo>
                  <a:pt x="8762" y="110114"/>
                </a:lnTo>
                <a:close/>
                <a:moveTo>
                  <a:pt x="25840" y="110114"/>
                </a:moveTo>
                <a:lnTo>
                  <a:pt x="25840" y="118318"/>
                </a:lnTo>
                <a:lnTo>
                  <a:pt x="17413" y="118318"/>
                </a:lnTo>
                <a:lnTo>
                  <a:pt x="17413" y="110114"/>
                </a:lnTo>
                <a:close/>
                <a:moveTo>
                  <a:pt x="34547" y="110114"/>
                </a:moveTo>
                <a:lnTo>
                  <a:pt x="34547" y="118318"/>
                </a:lnTo>
                <a:lnTo>
                  <a:pt x="26064" y="118318"/>
                </a:lnTo>
                <a:lnTo>
                  <a:pt x="26064" y="110114"/>
                </a:lnTo>
                <a:close/>
                <a:moveTo>
                  <a:pt x="43197" y="110114"/>
                </a:moveTo>
                <a:lnTo>
                  <a:pt x="43197" y="118318"/>
                </a:lnTo>
                <a:lnTo>
                  <a:pt x="34770" y="118318"/>
                </a:lnTo>
                <a:lnTo>
                  <a:pt x="34770" y="110114"/>
                </a:lnTo>
                <a:close/>
                <a:moveTo>
                  <a:pt x="51848" y="110114"/>
                </a:moveTo>
                <a:lnTo>
                  <a:pt x="51848" y="118318"/>
                </a:lnTo>
                <a:lnTo>
                  <a:pt x="43421" y="118318"/>
                </a:lnTo>
                <a:lnTo>
                  <a:pt x="43421" y="110114"/>
                </a:lnTo>
                <a:close/>
                <a:moveTo>
                  <a:pt x="60499" y="110114"/>
                </a:moveTo>
                <a:lnTo>
                  <a:pt x="60499" y="118318"/>
                </a:lnTo>
                <a:lnTo>
                  <a:pt x="52071" y="118318"/>
                </a:lnTo>
                <a:lnTo>
                  <a:pt x="52071" y="110114"/>
                </a:lnTo>
                <a:close/>
                <a:moveTo>
                  <a:pt x="69149" y="110114"/>
                </a:moveTo>
                <a:lnTo>
                  <a:pt x="69149" y="118318"/>
                </a:lnTo>
                <a:lnTo>
                  <a:pt x="60722" y="118318"/>
                </a:lnTo>
                <a:lnTo>
                  <a:pt x="60722" y="110114"/>
                </a:lnTo>
                <a:close/>
                <a:moveTo>
                  <a:pt x="77800" y="110114"/>
                </a:moveTo>
                <a:lnTo>
                  <a:pt x="77800" y="118318"/>
                </a:lnTo>
                <a:lnTo>
                  <a:pt x="69373" y="118318"/>
                </a:lnTo>
                <a:lnTo>
                  <a:pt x="69373" y="110114"/>
                </a:lnTo>
                <a:close/>
                <a:moveTo>
                  <a:pt x="86506" y="110114"/>
                </a:moveTo>
                <a:lnTo>
                  <a:pt x="86506" y="118318"/>
                </a:lnTo>
                <a:lnTo>
                  <a:pt x="78023" y="118318"/>
                </a:lnTo>
                <a:lnTo>
                  <a:pt x="78023" y="110114"/>
                </a:lnTo>
                <a:close/>
                <a:moveTo>
                  <a:pt x="95157" y="110114"/>
                </a:moveTo>
                <a:lnTo>
                  <a:pt x="95157" y="118318"/>
                </a:lnTo>
                <a:lnTo>
                  <a:pt x="86730" y="118318"/>
                </a:lnTo>
                <a:lnTo>
                  <a:pt x="86730" y="110114"/>
                </a:lnTo>
                <a:close/>
                <a:moveTo>
                  <a:pt x="103808" y="110114"/>
                </a:moveTo>
                <a:lnTo>
                  <a:pt x="103808" y="118318"/>
                </a:lnTo>
                <a:lnTo>
                  <a:pt x="95380" y="118318"/>
                </a:lnTo>
                <a:lnTo>
                  <a:pt x="95380" y="110114"/>
                </a:lnTo>
                <a:close/>
                <a:moveTo>
                  <a:pt x="112458" y="110114"/>
                </a:moveTo>
                <a:lnTo>
                  <a:pt x="112458" y="118318"/>
                </a:lnTo>
                <a:lnTo>
                  <a:pt x="104031" y="118318"/>
                </a:lnTo>
                <a:lnTo>
                  <a:pt x="104031" y="110114"/>
                </a:lnTo>
                <a:close/>
                <a:moveTo>
                  <a:pt x="121109" y="110114"/>
                </a:moveTo>
                <a:lnTo>
                  <a:pt x="121109" y="118318"/>
                </a:lnTo>
                <a:lnTo>
                  <a:pt x="112681" y="118318"/>
                </a:lnTo>
                <a:lnTo>
                  <a:pt x="112681" y="110114"/>
                </a:lnTo>
                <a:close/>
                <a:moveTo>
                  <a:pt x="129760" y="110114"/>
                </a:moveTo>
                <a:lnTo>
                  <a:pt x="129760" y="118318"/>
                </a:lnTo>
                <a:lnTo>
                  <a:pt x="121332" y="118318"/>
                </a:lnTo>
                <a:lnTo>
                  <a:pt x="121332" y="110114"/>
                </a:lnTo>
                <a:close/>
                <a:moveTo>
                  <a:pt x="138410" y="110114"/>
                </a:moveTo>
                <a:lnTo>
                  <a:pt x="138410" y="118318"/>
                </a:lnTo>
                <a:lnTo>
                  <a:pt x="129983" y="118318"/>
                </a:lnTo>
                <a:lnTo>
                  <a:pt x="129983" y="110114"/>
                </a:lnTo>
                <a:close/>
                <a:moveTo>
                  <a:pt x="147117" y="110114"/>
                </a:moveTo>
                <a:lnTo>
                  <a:pt x="147117" y="118318"/>
                </a:lnTo>
                <a:lnTo>
                  <a:pt x="138633" y="118318"/>
                </a:lnTo>
                <a:lnTo>
                  <a:pt x="138633" y="110114"/>
                </a:lnTo>
                <a:close/>
                <a:moveTo>
                  <a:pt x="155767" y="110114"/>
                </a:moveTo>
                <a:lnTo>
                  <a:pt x="155767" y="118318"/>
                </a:lnTo>
                <a:lnTo>
                  <a:pt x="147340" y="118318"/>
                </a:lnTo>
                <a:lnTo>
                  <a:pt x="147340" y="110114"/>
                </a:lnTo>
                <a:close/>
                <a:moveTo>
                  <a:pt x="164418" y="110114"/>
                </a:moveTo>
                <a:lnTo>
                  <a:pt x="164418" y="118318"/>
                </a:lnTo>
                <a:lnTo>
                  <a:pt x="155990" y="118318"/>
                </a:lnTo>
                <a:lnTo>
                  <a:pt x="155990" y="110114"/>
                </a:lnTo>
                <a:close/>
                <a:moveTo>
                  <a:pt x="173069" y="110114"/>
                </a:moveTo>
                <a:lnTo>
                  <a:pt x="173069" y="118318"/>
                </a:lnTo>
                <a:lnTo>
                  <a:pt x="164641" y="118318"/>
                </a:lnTo>
                <a:lnTo>
                  <a:pt x="164641" y="110114"/>
                </a:lnTo>
                <a:close/>
                <a:moveTo>
                  <a:pt x="181719" y="110114"/>
                </a:moveTo>
                <a:lnTo>
                  <a:pt x="181719" y="118318"/>
                </a:lnTo>
                <a:lnTo>
                  <a:pt x="173292" y="118318"/>
                </a:lnTo>
                <a:lnTo>
                  <a:pt x="173292" y="110114"/>
                </a:lnTo>
                <a:close/>
                <a:moveTo>
                  <a:pt x="190370" y="110114"/>
                </a:moveTo>
                <a:lnTo>
                  <a:pt x="190370" y="118318"/>
                </a:lnTo>
                <a:lnTo>
                  <a:pt x="181942" y="118318"/>
                </a:lnTo>
                <a:lnTo>
                  <a:pt x="181942" y="110114"/>
                </a:lnTo>
                <a:close/>
                <a:moveTo>
                  <a:pt x="199020" y="110114"/>
                </a:moveTo>
                <a:lnTo>
                  <a:pt x="199020" y="118318"/>
                </a:lnTo>
                <a:lnTo>
                  <a:pt x="190593" y="118318"/>
                </a:lnTo>
                <a:lnTo>
                  <a:pt x="190593" y="110114"/>
                </a:lnTo>
                <a:close/>
                <a:moveTo>
                  <a:pt x="207727" y="110114"/>
                </a:moveTo>
                <a:lnTo>
                  <a:pt x="207727" y="118318"/>
                </a:lnTo>
                <a:lnTo>
                  <a:pt x="199244" y="118318"/>
                </a:lnTo>
                <a:lnTo>
                  <a:pt x="199244" y="110114"/>
                </a:lnTo>
                <a:close/>
                <a:moveTo>
                  <a:pt x="216377" y="110114"/>
                </a:moveTo>
                <a:lnTo>
                  <a:pt x="216377" y="118318"/>
                </a:lnTo>
                <a:lnTo>
                  <a:pt x="207950" y="118318"/>
                </a:lnTo>
                <a:lnTo>
                  <a:pt x="207950" y="110114"/>
                </a:lnTo>
                <a:close/>
                <a:moveTo>
                  <a:pt x="225028" y="110114"/>
                </a:moveTo>
                <a:lnTo>
                  <a:pt x="225028" y="118318"/>
                </a:lnTo>
                <a:lnTo>
                  <a:pt x="216601" y="118318"/>
                </a:lnTo>
                <a:lnTo>
                  <a:pt x="216601" y="110114"/>
                </a:lnTo>
                <a:close/>
                <a:moveTo>
                  <a:pt x="233679" y="110114"/>
                </a:moveTo>
                <a:lnTo>
                  <a:pt x="233679" y="118318"/>
                </a:lnTo>
                <a:lnTo>
                  <a:pt x="225251" y="118318"/>
                </a:lnTo>
                <a:lnTo>
                  <a:pt x="225251" y="110114"/>
                </a:lnTo>
                <a:close/>
                <a:moveTo>
                  <a:pt x="242329" y="110114"/>
                </a:moveTo>
                <a:lnTo>
                  <a:pt x="242329" y="118318"/>
                </a:lnTo>
                <a:lnTo>
                  <a:pt x="233902" y="118318"/>
                </a:lnTo>
                <a:lnTo>
                  <a:pt x="233902" y="110114"/>
                </a:lnTo>
                <a:close/>
                <a:moveTo>
                  <a:pt x="250980" y="110114"/>
                </a:moveTo>
                <a:lnTo>
                  <a:pt x="250980" y="118318"/>
                </a:lnTo>
                <a:lnTo>
                  <a:pt x="242553" y="118318"/>
                </a:lnTo>
                <a:lnTo>
                  <a:pt x="242553" y="110114"/>
                </a:lnTo>
                <a:close/>
                <a:moveTo>
                  <a:pt x="259686" y="110114"/>
                </a:moveTo>
                <a:lnTo>
                  <a:pt x="259686" y="118318"/>
                </a:lnTo>
                <a:lnTo>
                  <a:pt x="251203" y="118318"/>
                </a:lnTo>
                <a:lnTo>
                  <a:pt x="251203" y="110114"/>
                </a:lnTo>
                <a:close/>
                <a:moveTo>
                  <a:pt x="268337" y="110114"/>
                </a:moveTo>
                <a:lnTo>
                  <a:pt x="268337" y="118318"/>
                </a:lnTo>
                <a:lnTo>
                  <a:pt x="259910" y="118318"/>
                </a:lnTo>
                <a:lnTo>
                  <a:pt x="259910" y="110114"/>
                </a:lnTo>
                <a:close/>
                <a:moveTo>
                  <a:pt x="276988" y="110114"/>
                </a:moveTo>
                <a:lnTo>
                  <a:pt x="276988" y="118318"/>
                </a:lnTo>
                <a:lnTo>
                  <a:pt x="268560" y="118318"/>
                </a:lnTo>
                <a:lnTo>
                  <a:pt x="268560" y="110114"/>
                </a:lnTo>
                <a:close/>
                <a:moveTo>
                  <a:pt x="17190" y="118541"/>
                </a:moveTo>
                <a:lnTo>
                  <a:pt x="17190" y="126801"/>
                </a:lnTo>
                <a:lnTo>
                  <a:pt x="8762" y="126801"/>
                </a:lnTo>
                <a:lnTo>
                  <a:pt x="8762" y="118541"/>
                </a:lnTo>
                <a:close/>
                <a:moveTo>
                  <a:pt x="25840" y="118541"/>
                </a:moveTo>
                <a:lnTo>
                  <a:pt x="25840" y="126801"/>
                </a:lnTo>
                <a:lnTo>
                  <a:pt x="17413" y="126801"/>
                </a:lnTo>
                <a:lnTo>
                  <a:pt x="17413" y="118541"/>
                </a:lnTo>
                <a:close/>
                <a:moveTo>
                  <a:pt x="34547" y="118541"/>
                </a:moveTo>
                <a:lnTo>
                  <a:pt x="34547" y="126801"/>
                </a:lnTo>
                <a:lnTo>
                  <a:pt x="26064" y="126801"/>
                </a:lnTo>
                <a:lnTo>
                  <a:pt x="26064" y="118541"/>
                </a:lnTo>
                <a:close/>
                <a:moveTo>
                  <a:pt x="43197" y="118541"/>
                </a:moveTo>
                <a:lnTo>
                  <a:pt x="43197" y="126801"/>
                </a:lnTo>
                <a:lnTo>
                  <a:pt x="34770" y="126801"/>
                </a:lnTo>
                <a:lnTo>
                  <a:pt x="34770" y="118541"/>
                </a:lnTo>
                <a:close/>
                <a:moveTo>
                  <a:pt x="51848" y="118541"/>
                </a:moveTo>
                <a:lnTo>
                  <a:pt x="51848" y="126801"/>
                </a:lnTo>
                <a:lnTo>
                  <a:pt x="43421" y="126801"/>
                </a:lnTo>
                <a:lnTo>
                  <a:pt x="43421" y="118541"/>
                </a:lnTo>
                <a:close/>
                <a:moveTo>
                  <a:pt x="60499" y="118541"/>
                </a:moveTo>
                <a:lnTo>
                  <a:pt x="60499" y="126801"/>
                </a:lnTo>
                <a:lnTo>
                  <a:pt x="52071" y="126801"/>
                </a:lnTo>
                <a:lnTo>
                  <a:pt x="52071" y="118541"/>
                </a:lnTo>
                <a:close/>
                <a:moveTo>
                  <a:pt x="69149" y="118541"/>
                </a:moveTo>
                <a:lnTo>
                  <a:pt x="69149" y="126801"/>
                </a:lnTo>
                <a:lnTo>
                  <a:pt x="60722" y="126801"/>
                </a:lnTo>
                <a:lnTo>
                  <a:pt x="60722" y="118541"/>
                </a:lnTo>
                <a:close/>
                <a:moveTo>
                  <a:pt x="77800" y="118541"/>
                </a:moveTo>
                <a:lnTo>
                  <a:pt x="77800" y="126801"/>
                </a:lnTo>
                <a:lnTo>
                  <a:pt x="69373" y="126801"/>
                </a:lnTo>
                <a:lnTo>
                  <a:pt x="69373" y="118541"/>
                </a:lnTo>
                <a:close/>
                <a:moveTo>
                  <a:pt x="86506" y="118541"/>
                </a:moveTo>
                <a:lnTo>
                  <a:pt x="86506" y="126801"/>
                </a:lnTo>
                <a:lnTo>
                  <a:pt x="78023" y="126801"/>
                </a:lnTo>
                <a:lnTo>
                  <a:pt x="78023" y="118541"/>
                </a:lnTo>
                <a:close/>
                <a:moveTo>
                  <a:pt x="95157" y="118541"/>
                </a:moveTo>
                <a:lnTo>
                  <a:pt x="95157" y="126801"/>
                </a:lnTo>
                <a:lnTo>
                  <a:pt x="86730" y="126801"/>
                </a:lnTo>
                <a:lnTo>
                  <a:pt x="86730" y="118541"/>
                </a:lnTo>
                <a:close/>
                <a:moveTo>
                  <a:pt x="103808" y="118541"/>
                </a:moveTo>
                <a:lnTo>
                  <a:pt x="103808" y="126801"/>
                </a:lnTo>
                <a:lnTo>
                  <a:pt x="95380" y="126801"/>
                </a:lnTo>
                <a:lnTo>
                  <a:pt x="95380" y="118541"/>
                </a:lnTo>
                <a:close/>
                <a:moveTo>
                  <a:pt x="112458" y="118541"/>
                </a:moveTo>
                <a:lnTo>
                  <a:pt x="112458" y="126801"/>
                </a:lnTo>
                <a:lnTo>
                  <a:pt x="104031" y="126801"/>
                </a:lnTo>
                <a:lnTo>
                  <a:pt x="104031" y="118541"/>
                </a:lnTo>
                <a:close/>
                <a:moveTo>
                  <a:pt x="121109" y="118541"/>
                </a:moveTo>
                <a:lnTo>
                  <a:pt x="121109" y="126801"/>
                </a:lnTo>
                <a:lnTo>
                  <a:pt x="112681" y="126801"/>
                </a:lnTo>
                <a:lnTo>
                  <a:pt x="112681" y="118541"/>
                </a:lnTo>
                <a:close/>
                <a:moveTo>
                  <a:pt x="129760" y="118541"/>
                </a:moveTo>
                <a:lnTo>
                  <a:pt x="129760" y="126801"/>
                </a:lnTo>
                <a:lnTo>
                  <a:pt x="121332" y="126801"/>
                </a:lnTo>
                <a:lnTo>
                  <a:pt x="121332" y="118541"/>
                </a:lnTo>
                <a:close/>
                <a:moveTo>
                  <a:pt x="138410" y="118541"/>
                </a:moveTo>
                <a:lnTo>
                  <a:pt x="138410" y="126801"/>
                </a:lnTo>
                <a:lnTo>
                  <a:pt x="129983" y="126801"/>
                </a:lnTo>
                <a:lnTo>
                  <a:pt x="129983" y="118541"/>
                </a:lnTo>
                <a:close/>
                <a:moveTo>
                  <a:pt x="147117" y="118541"/>
                </a:moveTo>
                <a:lnTo>
                  <a:pt x="147117" y="126801"/>
                </a:lnTo>
                <a:lnTo>
                  <a:pt x="138633" y="126801"/>
                </a:lnTo>
                <a:lnTo>
                  <a:pt x="138633" y="118541"/>
                </a:lnTo>
                <a:close/>
                <a:moveTo>
                  <a:pt x="155767" y="118541"/>
                </a:moveTo>
                <a:lnTo>
                  <a:pt x="155767" y="126801"/>
                </a:lnTo>
                <a:lnTo>
                  <a:pt x="147340" y="126801"/>
                </a:lnTo>
                <a:lnTo>
                  <a:pt x="147340" y="118541"/>
                </a:lnTo>
                <a:close/>
                <a:moveTo>
                  <a:pt x="164418" y="118541"/>
                </a:moveTo>
                <a:lnTo>
                  <a:pt x="164418" y="126801"/>
                </a:lnTo>
                <a:lnTo>
                  <a:pt x="155990" y="126801"/>
                </a:lnTo>
                <a:lnTo>
                  <a:pt x="155990" y="118541"/>
                </a:lnTo>
                <a:close/>
                <a:moveTo>
                  <a:pt x="173069" y="118541"/>
                </a:moveTo>
                <a:lnTo>
                  <a:pt x="173069" y="126801"/>
                </a:lnTo>
                <a:lnTo>
                  <a:pt x="164641" y="126801"/>
                </a:lnTo>
                <a:lnTo>
                  <a:pt x="164641" y="118541"/>
                </a:lnTo>
                <a:close/>
                <a:moveTo>
                  <a:pt x="181719" y="118541"/>
                </a:moveTo>
                <a:lnTo>
                  <a:pt x="181719" y="126801"/>
                </a:lnTo>
                <a:lnTo>
                  <a:pt x="173292" y="126801"/>
                </a:lnTo>
                <a:lnTo>
                  <a:pt x="173292" y="118541"/>
                </a:lnTo>
                <a:close/>
                <a:moveTo>
                  <a:pt x="190370" y="118541"/>
                </a:moveTo>
                <a:lnTo>
                  <a:pt x="190370" y="126801"/>
                </a:lnTo>
                <a:lnTo>
                  <a:pt x="181942" y="126801"/>
                </a:lnTo>
                <a:lnTo>
                  <a:pt x="181942" y="118541"/>
                </a:lnTo>
                <a:close/>
                <a:moveTo>
                  <a:pt x="199020" y="118541"/>
                </a:moveTo>
                <a:lnTo>
                  <a:pt x="199020" y="126801"/>
                </a:lnTo>
                <a:lnTo>
                  <a:pt x="190593" y="126801"/>
                </a:lnTo>
                <a:lnTo>
                  <a:pt x="190593" y="118541"/>
                </a:lnTo>
                <a:close/>
                <a:moveTo>
                  <a:pt x="207727" y="118541"/>
                </a:moveTo>
                <a:lnTo>
                  <a:pt x="207727" y="126801"/>
                </a:lnTo>
                <a:lnTo>
                  <a:pt x="199244" y="126801"/>
                </a:lnTo>
                <a:lnTo>
                  <a:pt x="199244" y="118541"/>
                </a:lnTo>
                <a:close/>
                <a:moveTo>
                  <a:pt x="216377" y="118541"/>
                </a:moveTo>
                <a:lnTo>
                  <a:pt x="216377" y="126801"/>
                </a:lnTo>
                <a:lnTo>
                  <a:pt x="207950" y="126801"/>
                </a:lnTo>
                <a:lnTo>
                  <a:pt x="207950" y="118541"/>
                </a:lnTo>
                <a:close/>
                <a:moveTo>
                  <a:pt x="225028" y="118541"/>
                </a:moveTo>
                <a:lnTo>
                  <a:pt x="225028" y="126801"/>
                </a:lnTo>
                <a:lnTo>
                  <a:pt x="216601" y="126801"/>
                </a:lnTo>
                <a:lnTo>
                  <a:pt x="216601" y="118541"/>
                </a:lnTo>
                <a:close/>
                <a:moveTo>
                  <a:pt x="233679" y="118541"/>
                </a:moveTo>
                <a:lnTo>
                  <a:pt x="233679" y="126801"/>
                </a:lnTo>
                <a:lnTo>
                  <a:pt x="225251" y="126801"/>
                </a:lnTo>
                <a:lnTo>
                  <a:pt x="225251" y="118541"/>
                </a:lnTo>
                <a:close/>
                <a:moveTo>
                  <a:pt x="242329" y="118541"/>
                </a:moveTo>
                <a:lnTo>
                  <a:pt x="242329" y="126801"/>
                </a:lnTo>
                <a:lnTo>
                  <a:pt x="233902" y="126801"/>
                </a:lnTo>
                <a:lnTo>
                  <a:pt x="233902" y="118541"/>
                </a:lnTo>
                <a:close/>
                <a:moveTo>
                  <a:pt x="250980" y="118541"/>
                </a:moveTo>
                <a:lnTo>
                  <a:pt x="250980" y="126801"/>
                </a:lnTo>
                <a:lnTo>
                  <a:pt x="242553" y="126801"/>
                </a:lnTo>
                <a:lnTo>
                  <a:pt x="242553" y="118541"/>
                </a:lnTo>
                <a:close/>
                <a:moveTo>
                  <a:pt x="259686" y="118541"/>
                </a:moveTo>
                <a:lnTo>
                  <a:pt x="259686" y="126801"/>
                </a:lnTo>
                <a:lnTo>
                  <a:pt x="251203" y="126801"/>
                </a:lnTo>
                <a:lnTo>
                  <a:pt x="251203" y="118541"/>
                </a:lnTo>
                <a:close/>
                <a:moveTo>
                  <a:pt x="268337" y="118541"/>
                </a:moveTo>
                <a:lnTo>
                  <a:pt x="268337" y="126801"/>
                </a:lnTo>
                <a:lnTo>
                  <a:pt x="259910" y="126801"/>
                </a:lnTo>
                <a:lnTo>
                  <a:pt x="259910" y="118541"/>
                </a:lnTo>
                <a:close/>
                <a:moveTo>
                  <a:pt x="276988" y="118541"/>
                </a:moveTo>
                <a:lnTo>
                  <a:pt x="276988" y="126801"/>
                </a:lnTo>
                <a:lnTo>
                  <a:pt x="268560" y="126801"/>
                </a:lnTo>
                <a:lnTo>
                  <a:pt x="268560" y="118541"/>
                </a:lnTo>
                <a:close/>
                <a:moveTo>
                  <a:pt x="17190" y="127025"/>
                </a:moveTo>
                <a:lnTo>
                  <a:pt x="17190" y="135229"/>
                </a:lnTo>
                <a:lnTo>
                  <a:pt x="8762" y="135229"/>
                </a:lnTo>
                <a:lnTo>
                  <a:pt x="8762" y="127025"/>
                </a:lnTo>
                <a:close/>
                <a:moveTo>
                  <a:pt x="25840" y="127025"/>
                </a:moveTo>
                <a:lnTo>
                  <a:pt x="25840" y="135229"/>
                </a:lnTo>
                <a:lnTo>
                  <a:pt x="17413" y="135229"/>
                </a:lnTo>
                <a:lnTo>
                  <a:pt x="17413" y="127025"/>
                </a:lnTo>
                <a:close/>
                <a:moveTo>
                  <a:pt x="34547" y="127025"/>
                </a:moveTo>
                <a:lnTo>
                  <a:pt x="34547" y="135229"/>
                </a:lnTo>
                <a:lnTo>
                  <a:pt x="26064" y="135229"/>
                </a:lnTo>
                <a:lnTo>
                  <a:pt x="26064" y="127025"/>
                </a:lnTo>
                <a:close/>
                <a:moveTo>
                  <a:pt x="43197" y="127025"/>
                </a:moveTo>
                <a:lnTo>
                  <a:pt x="43197" y="135229"/>
                </a:lnTo>
                <a:lnTo>
                  <a:pt x="34770" y="135229"/>
                </a:lnTo>
                <a:lnTo>
                  <a:pt x="34770" y="127025"/>
                </a:lnTo>
                <a:close/>
                <a:moveTo>
                  <a:pt x="51848" y="127025"/>
                </a:moveTo>
                <a:lnTo>
                  <a:pt x="51848" y="135229"/>
                </a:lnTo>
                <a:lnTo>
                  <a:pt x="43421" y="135229"/>
                </a:lnTo>
                <a:lnTo>
                  <a:pt x="43421" y="127025"/>
                </a:lnTo>
                <a:close/>
                <a:moveTo>
                  <a:pt x="60499" y="127025"/>
                </a:moveTo>
                <a:lnTo>
                  <a:pt x="60499" y="135229"/>
                </a:lnTo>
                <a:lnTo>
                  <a:pt x="52071" y="135229"/>
                </a:lnTo>
                <a:lnTo>
                  <a:pt x="52071" y="127025"/>
                </a:lnTo>
                <a:close/>
                <a:moveTo>
                  <a:pt x="69149" y="127025"/>
                </a:moveTo>
                <a:lnTo>
                  <a:pt x="69149" y="135229"/>
                </a:lnTo>
                <a:lnTo>
                  <a:pt x="60722" y="135229"/>
                </a:lnTo>
                <a:lnTo>
                  <a:pt x="60722" y="127025"/>
                </a:lnTo>
                <a:close/>
                <a:moveTo>
                  <a:pt x="77800" y="127025"/>
                </a:moveTo>
                <a:lnTo>
                  <a:pt x="77800" y="135229"/>
                </a:lnTo>
                <a:lnTo>
                  <a:pt x="69373" y="135229"/>
                </a:lnTo>
                <a:lnTo>
                  <a:pt x="69373" y="127025"/>
                </a:lnTo>
                <a:close/>
                <a:moveTo>
                  <a:pt x="86506" y="127025"/>
                </a:moveTo>
                <a:lnTo>
                  <a:pt x="86506" y="135229"/>
                </a:lnTo>
                <a:lnTo>
                  <a:pt x="78023" y="135229"/>
                </a:lnTo>
                <a:lnTo>
                  <a:pt x="78023" y="127025"/>
                </a:lnTo>
                <a:close/>
                <a:moveTo>
                  <a:pt x="95157" y="127025"/>
                </a:moveTo>
                <a:lnTo>
                  <a:pt x="95157" y="135229"/>
                </a:lnTo>
                <a:lnTo>
                  <a:pt x="86730" y="135229"/>
                </a:lnTo>
                <a:lnTo>
                  <a:pt x="86730" y="127025"/>
                </a:lnTo>
                <a:close/>
                <a:moveTo>
                  <a:pt x="103808" y="127025"/>
                </a:moveTo>
                <a:lnTo>
                  <a:pt x="103808" y="135229"/>
                </a:lnTo>
                <a:lnTo>
                  <a:pt x="95380" y="135229"/>
                </a:lnTo>
                <a:lnTo>
                  <a:pt x="95380" y="127025"/>
                </a:lnTo>
                <a:close/>
                <a:moveTo>
                  <a:pt x="112458" y="127025"/>
                </a:moveTo>
                <a:lnTo>
                  <a:pt x="112458" y="135229"/>
                </a:lnTo>
                <a:lnTo>
                  <a:pt x="104031" y="135229"/>
                </a:lnTo>
                <a:lnTo>
                  <a:pt x="104031" y="127025"/>
                </a:lnTo>
                <a:close/>
                <a:moveTo>
                  <a:pt x="121109" y="127025"/>
                </a:moveTo>
                <a:lnTo>
                  <a:pt x="121109" y="135229"/>
                </a:lnTo>
                <a:lnTo>
                  <a:pt x="112681" y="135229"/>
                </a:lnTo>
                <a:lnTo>
                  <a:pt x="112681" y="127025"/>
                </a:lnTo>
                <a:close/>
                <a:moveTo>
                  <a:pt x="129760" y="127025"/>
                </a:moveTo>
                <a:lnTo>
                  <a:pt x="129760" y="135229"/>
                </a:lnTo>
                <a:lnTo>
                  <a:pt x="121332" y="135229"/>
                </a:lnTo>
                <a:lnTo>
                  <a:pt x="121332" y="127025"/>
                </a:lnTo>
                <a:close/>
                <a:moveTo>
                  <a:pt x="138410" y="127025"/>
                </a:moveTo>
                <a:lnTo>
                  <a:pt x="138410" y="135229"/>
                </a:lnTo>
                <a:lnTo>
                  <a:pt x="129983" y="135229"/>
                </a:lnTo>
                <a:lnTo>
                  <a:pt x="129983" y="127025"/>
                </a:lnTo>
                <a:close/>
                <a:moveTo>
                  <a:pt x="147117" y="127025"/>
                </a:moveTo>
                <a:lnTo>
                  <a:pt x="147117" y="135229"/>
                </a:lnTo>
                <a:lnTo>
                  <a:pt x="138633" y="135229"/>
                </a:lnTo>
                <a:lnTo>
                  <a:pt x="138633" y="127025"/>
                </a:lnTo>
                <a:close/>
                <a:moveTo>
                  <a:pt x="155767" y="127025"/>
                </a:moveTo>
                <a:lnTo>
                  <a:pt x="155767" y="135229"/>
                </a:lnTo>
                <a:lnTo>
                  <a:pt x="147340" y="135229"/>
                </a:lnTo>
                <a:lnTo>
                  <a:pt x="147340" y="127025"/>
                </a:lnTo>
                <a:close/>
                <a:moveTo>
                  <a:pt x="164418" y="127025"/>
                </a:moveTo>
                <a:lnTo>
                  <a:pt x="164418" y="135229"/>
                </a:lnTo>
                <a:lnTo>
                  <a:pt x="155990" y="135229"/>
                </a:lnTo>
                <a:lnTo>
                  <a:pt x="155990" y="127025"/>
                </a:lnTo>
                <a:close/>
                <a:moveTo>
                  <a:pt x="173069" y="127025"/>
                </a:moveTo>
                <a:lnTo>
                  <a:pt x="173069" y="135229"/>
                </a:lnTo>
                <a:lnTo>
                  <a:pt x="164641" y="135229"/>
                </a:lnTo>
                <a:lnTo>
                  <a:pt x="164641" y="127025"/>
                </a:lnTo>
                <a:close/>
                <a:moveTo>
                  <a:pt x="181719" y="127025"/>
                </a:moveTo>
                <a:lnTo>
                  <a:pt x="181719" y="135229"/>
                </a:lnTo>
                <a:lnTo>
                  <a:pt x="173292" y="135229"/>
                </a:lnTo>
                <a:lnTo>
                  <a:pt x="173292" y="127025"/>
                </a:lnTo>
                <a:close/>
                <a:moveTo>
                  <a:pt x="190370" y="127025"/>
                </a:moveTo>
                <a:lnTo>
                  <a:pt x="190370" y="135229"/>
                </a:lnTo>
                <a:lnTo>
                  <a:pt x="181942" y="135229"/>
                </a:lnTo>
                <a:lnTo>
                  <a:pt x="181942" y="127025"/>
                </a:lnTo>
                <a:close/>
                <a:moveTo>
                  <a:pt x="199020" y="127025"/>
                </a:moveTo>
                <a:lnTo>
                  <a:pt x="199020" y="135229"/>
                </a:lnTo>
                <a:lnTo>
                  <a:pt x="190593" y="135229"/>
                </a:lnTo>
                <a:lnTo>
                  <a:pt x="190593" y="127025"/>
                </a:lnTo>
                <a:close/>
                <a:moveTo>
                  <a:pt x="207727" y="127025"/>
                </a:moveTo>
                <a:lnTo>
                  <a:pt x="207727" y="135229"/>
                </a:lnTo>
                <a:lnTo>
                  <a:pt x="199244" y="135229"/>
                </a:lnTo>
                <a:lnTo>
                  <a:pt x="199244" y="127025"/>
                </a:lnTo>
                <a:close/>
                <a:moveTo>
                  <a:pt x="216377" y="127025"/>
                </a:moveTo>
                <a:lnTo>
                  <a:pt x="216377" y="135229"/>
                </a:lnTo>
                <a:lnTo>
                  <a:pt x="207950" y="135229"/>
                </a:lnTo>
                <a:lnTo>
                  <a:pt x="207950" y="127025"/>
                </a:lnTo>
                <a:close/>
                <a:moveTo>
                  <a:pt x="225028" y="127025"/>
                </a:moveTo>
                <a:lnTo>
                  <a:pt x="225028" y="135229"/>
                </a:lnTo>
                <a:lnTo>
                  <a:pt x="216601" y="135229"/>
                </a:lnTo>
                <a:lnTo>
                  <a:pt x="216601" y="127025"/>
                </a:lnTo>
                <a:close/>
                <a:moveTo>
                  <a:pt x="233679" y="127025"/>
                </a:moveTo>
                <a:lnTo>
                  <a:pt x="233679" y="135229"/>
                </a:lnTo>
                <a:lnTo>
                  <a:pt x="225251" y="135229"/>
                </a:lnTo>
                <a:lnTo>
                  <a:pt x="225251" y="127025"/>
                </a:lnTo>
                <a:close/>
                <a:moveTo>
                  <a:pt x="242329" y="127025"/>
                </a:moveTo>
                <a:lnTo>
                  <a:pt x="242329" y="135229"/>
                </a:lnTo>
                <a:lnTo>
                  <a:pt x="233902" y="135229"/>
                </a:lnTo>
                <a:lnTo>
                  <a:pt x="233902" y="127025"/>
                </a:lnTo>
                <a:close/>
                <a:moveTo>
                  <a:pt x="250980" y="127025"/>
                </a:moveTo>
                <a:lnTo>
                  <a:pt x="250980" y="135229"/>
                </a:lnTo>
                <a:lnTo>
                  <a:pt x="242553" y="135229"/>
                </a:lnTo>
                <a:lnTo>
                  <a:pt x="242553" y="127025"/>
                </a:lnTo>
                <a:close/>
                <a:moveTo>
                  <a:pt x="259686" y="127025"/>
                </a:moveTo>
                <a:lnTo>
                  <a:pt x="259686" y="135229"/>
                </a:lnTo>
                <a:lnTo>
                  <a:pt x="251203" y="135229"/>
                </a:lnTo>
                <a:lnTo>
                  <a:pt x="251203" y="127025"/>
                </a:lnTo>
                <a:close/>
                <a:moveTo>
                  <a:pt x="268337" y="127025"/>
                </a:moveTo>
                <a:lnTo>
                  <a:pt x="268337" y="135229"/>
                </a:lnTo>
                <a:lnTo>
                  <a:pt x="259910" y="135229"/>
                </a:lnTo>
                <a:lnTo>
                  <a:pt x="259910" y="127025"/>
                </a:lnTo>
                <a:close/>
                <a:moveTo>
                  <a:pt x="276988" y="127025"/>
                </a:moveTo>
                <a:lnTo>
                  <a:pt x="276988" y="135229"/>
                </a:lnTo>
                <a:lnTo>
                  <a:pt x="268560" y="135229"/>
                </a:lnTo>
                <a:lnTo>
                  <a:pt x="268560" y="127025"/>
                </a:lnTo>
                <a:close/>
                <a:moveTo>
                  <a:pt x="17190" y="135452"/>
                </a:moveTo>
                <a:lnTo>
                  <a:pt x="17190" y="143712"/>
                </a:lnTo>
                <a:lnTo>
                  <a:pt x="8762" y="143712"/>
                </a:lnTo>
                <a:lnTo>
                  <a:pt x="8762" y="135452"/>
                </a:lnTo>
                <a:close/>
                <a:moveTo>
                  <a:pt x="25840" y="135452"/>
                </a:moveTo>
                <a:lnTo>
                  <a:pt x="25840" y="143712"/>
                </a:lnTo>
                <a:lnTo>
                  <a:pt x="17413" y="143712"/>
                </a:lnTo>
                <a:lnTo>
                  <a:pt x="17413" y="135452"/>
                </a:lnTo>
                <a:close/>
                <a:moveTo>
                  <a:pt x="34547" y="135452"/>
                </a:moveTo>
                <a:lnTo>
                  <a:pt x="34547" y="143712"/>
                </a:lnTo>
                <a:lnTo>
                  <a:pt x="26064" y="143712"/>
                </a:lnTo>
                <a:lnTo>
                  <a:pt x="26064" y="135452"/>
                </a:lnTo>
                <a:close/>
                <a:moveTo>
                  <a:pt x="43197" y="135452"/>
                </a:moveTo>
                <a:lnTo>
                  <a:pt x="43197" y="143712"/>
                </a:lnTo>
                <a:lnTo>
                  <a:pt x="34770" y="143712"/>
                </a:lnTo>
                <a:lnTo>
                  <a:pt x="34770" y="135452"/>
                </a:lnTo>
                <a:close/>
                <a:moveTo>
                  <a:pt x="51848" y="135452"/>
                </a:moveTo>
                <a:lnTo>
                  <a:pt x="51848" y="143712"/>
                </a:lnTo>
                <a:lnTo>
                  <a:pt x="43421" y="143712"/>
                </a:lnTo>
                <a:lnTo>
                  <a:pt x="43421" y="135452"/>
                </a:lnTo>
                <a:close/>
                <a:moveTo>
                  <a:pt x="60499" y="135452"/>
                </a:moveTo>
                <a:lnTo>
                  <a:pt x="60499" y="143712"/>
                </a:lnTo>
                <a:lnTo>
                  <a:pt x="52071" y="143712"/>
                </a:lnTo>
                <a:lnTo>
                  <a:pt x="52071" y="135452"/>
                </a:lnTo>
                <a:close/>
                <a:moveTo>
                  <a:pt x="69149" y="135452"/>
                </a:moveTo>
                <a:lnTo>
                  <a:pt x="69149" y="143712"/>
                </a:lnTo>
                <a:lnTo>
                  <a:pt x="60722" y="143712"/>
                </a:lnTo>
                <a:lnTo>
                  <a:pt x="60722" y="135452"/>
                </a:lnTo>
                <a:close/>
                <a:moveTo>
                  <a:pt x="77800" y="135452"/>
                </a:moveTo>
                <a:lnTo>
                  <a:pt x="77800" y="143712"/>
                </a:lnTo>
                <a:lnTo>
                  <a:pt x="69373" y="143712"/>
                </a:lnTo>
                <a:lnTo>
                  <a:pt x="69373" y="135452"/>
                </a:lnTo>
                <a:close/>
                <a:moveTo>
                  <a:pt x="86506" y="135452"/>
                </a:moveTo>
                <a:lnTo>
                  <a:pt x="86506" y="143712"/>
                </a:lnTo>
                <a:lnTo>
                  <a:pt x="78023" y="143712"/>
                </a:lnTo>
                <a:lnTo>
                  <a:pt x="78023" y="135452"/>
                </a:lnTo>
                <a:close/>
                <a:moveTo>
                  <a:pt x="95157" y="135452"/>
                </a:moveTo>
                <a:lnTo>
                  <a:pt x="95157" y="143712"/>
                </a:lnTo>
                <a:lnTo>
                  <a:pt x="86730" y="143712"/>
                </a:lnTo>
                <a:lnTo>
                  <a:pt x="86730" y="135452"/>
                </a:lnTo>
                <a:close/>
                <a:moveTo>
                  <a:pt x="103808" y="135452"/>
                </a:moveTo>
                <a:lnTo>
                  <a:pt x="103808" y="143712"/>
                </a:lnTo>
                <a:lnTo>
                  <a:pt x="95380" y="143712"/>
                </a:lnTo>
                <a:lnTo>
                  <a:pt x="95380" y="135452"/>
                </a:lnTo>
                <a:close/>
                <a:moveTo>
                  <a:pt x="112458" y="135452"/>
                </a:moveTo>
                <a:lnTo>
                  <a:pt x="112458" y="143712"/>
                </a:lnTo>
                <a:lnTo>
                  <a:pt x="104031" y="143712"/>
                </a:lnTo>
                <a:lnTo>
                  <a:pt x="104031" y="135452"/>
                </a:lnTo>
                <a:close/>
                <a:moveTo>
                  <a:pt x="121109" y="135452"/>
                </a:moveTo>
                <a:lnTo>
                  <a:pt x="121109" y="143712"/>
                </a:lnTo>
                <a:lnTo>
                  <a:pt x="112681" y="143712"/>
                </a:lnTo>
                <a:lnTo>
                  <a:pt x="112681" y="135452"/>
                </a:lnTo>
                <a:close/>
                <a:moveTo>
                  <a:pt x="129760" y="135452"/>
                </a:moveTo>
                <a:lnTo>
                  <a:pt x="129760" y="143712"/>
                </a:lnTo>
                <a:lnTo>
                  <a:pt x="121332" y="143712"/>
                </a:lnTo>
                <a:lnTo>
                  <a:pt x="121332" y="135452"/>
                </a:lnTo>
                <a:close/>
                <a:moveTo>
                  <a:pt x="138410" y="135452"/>
                </a:moveTo>
                <a:lnTo>
                  <a:pt x="138410" y="143712"/>
                </a:lnTo>
                <a:lnTo>
                  <a:pt x="129983" y="143712"/>
                </a:lnTo>
                <a:lnTo>
                  <a:pt x="129983" y="135452"/>
                </a:lnTo>
                <a:close/>
                <a:moveTo>
                  <a:pt x="147117" y="135452"/>
                </a:moveTo>
                <a:lnTo>
                  <a:pt x="147117" y="143712"/>
                </a:lnTo>
                <a:lnTo>
                  <a:pt x="138633" y="143712"/>
                </a:lnTo>
                <a:lnTo>
                  <a:pt x="138633" y="135452"/>
                </a:lnTo>
                <a:close/>
                <a:moveTo>
                  <a:pt x="155767" y="135452"/>
                </a:moveTo>
                <a:lnTo>
                  <a:pt x="155767" y="143712"/>
                </a:lnTo>
                <a:lnTo>
                  <a:pt x="147340" y="143712"/>
                </a:lnTo>
                <a:lnTo>
                  <a:pt x="147340" y="135452"/>
                </a:lnTo>
                <a:close/>
                <a:moveTo>
                  <a:pt x="164418" y="135452"/>
                </a:moveTo>
                <a:lnTo>
                  <a:pt x="164418" y="143712"/>
                </a:lnTo>
                <a:lnTo>
                  <a:pt x="155990" y="143712"/>
                </a:lnTo>
                <a:lnTo>
                  <a:pt x="155990" y="135452"/>
                </a:lnTo>
                <a:close/>
                <a:moveTo>
                  <a:pt x="173069" y="135452"/>
                </a:moveTo>
                <a:lnTo>
                  <a:pt x="173069" y="143712"/>
                </a:lnTo>
                <a:lnTo>
                  <a:pt x="164641" y="143712"/>
                </a:lnTo>
                <a:lnTo>
                  <a:pt x="164641" y="135452"/>
                </a:lnTo>
                <a:close/>
                <a:moveTo>
                  <a:pt x="181719" y="135452"/>
                </a:moveTo>
                <a:lnTo>
                  <a:pt x="181719" y="143712"/>
                </a:lnTo>
                <a:lnTo>
                  <a:pt x="173292" y="143712"/>
                </a:lnTo>
                <a:lnTo>
                  <a:pt x="173292" y="135452"/>
                </a:lnTo>
                <a:close/>
                <a:moveTo>
                  <a:pt x="190370" y="135452"/>
                </a:moveTo>
                <a:lnTo>
                  <a:pt x="190370" y="143712"/>
                </a:lnTo>
                <a:lnTo>
                  <a:pt x="181942" y="143712"/>
                </a:lnTo>
                <a:lnTo>
                  <a:pt x="181942" y="135452"/>
                </a:lnTo>
                <a:close/>
                <a:moveTo>
                  <a:pt x="199020" y="135452"/>
                </a:moveTo>
                <a:lnTo>
                  <a:pt x="199020" y="143712"/>
                </a:lnTo>
                <a:lnTo>
                  <a:pt x="190593" y="143712"/>
                </a:lnTo>
                <a:lnTo>
                  <a:pt x="190593" y="135452"/>
                </a:lnTo>
                <a:close/>
                <a:moveTo>
                  <a:pt x="207727" y="135452"/>
                </a:moveTo>
                <a:lnTo>
                  <a:pt x="207727" y="143712"/>
                </a:lnTo>
                <a:lnTo>
                  <a:pt x="199244" y="143712"/>
                </a:lnTo>
                <a:lnTo>
                  <a:pt x="199244" y="135452"/>
                </a:lnTo>
                <a:close/>
                <a:moveTo>
                  <a:pt x="216377" y="135452"/>
                </a:moveTo>
                <a:lnTo>
                  <a:pt x="216377" y="143712"/>
                </a:lnTo>
                <a:lnTo>
                  <a:pt x="207950" y="143712"/>
                </a:lnTo>
                <a:lnTo>
                  <a:pt x="207950" y="135452"/>
                </a:lnTo>
                <a:close/>
                <a:moveTo>
                  <a:pt x="225028" y="135452"/>
                </a:moveTo>
                <a:lnTo>
                  <a:pt x="225028" y="143712"/>
                </a:lnTo>
                <a:lnTo>
                  <a:pt x="216601" y="143712"/>
                </a:lnTo>
                <a:lnTo>
                  <a:pt x="216601" y="135452"/>
                </a:lnTo>
                <a:close/>
                <a:moveTo>
                  <a:pt x="233679" y="135452"/>
                </a:moveTo>
                <a:lnTo>
                  <a:pt x="233679" y="143712"/>
                </a:lnTo>
                <a:lnTo>
                  <a:pt x="225251" y="143712"/>
                </a:lnTo>
                <a:lnTo>
                  <a:pt x="225251" y="135452"/>
                </a:lnTo>
                <a:close/>
                <a:moveTo>
                  <a:pt x="242329" y="135452"/>
                </a:moveTo>
                <a:lnTo>
                  <a:pt x="242329" y="143712"/>
                </a:lnTo>
                <a:lnTo>
                  <a:pt x="233902" y="143712"/>
                </a:lnTo>
                <a:lnTo>
                  <a:pt x="233902" y="135452"/>
                </a:lnTo>
                <a:close/>
                <a:moveTo>
                  <a:pt x="250980" y="135452"/>
                </a:moveTo>
                <a:lnTo>
                  <a:pt x="250980" y="143712"/>
                </a:lnTo>
                <a:lnTo>
                  <a:pt x="242553" y="143712"/>
                </a:lnTo>
                <a:lnTo>
                  <a:pt x="242553" y="135452"/>
                </a:lnTo>
                <a:close/>
                <a:moveTo>
                  <a:pt x="259686" y="135452"/>
                </a:moveTo>
                <a:lnTo>
                  <a:pt x="259686" y="143712"/>
                </a:lnTo>
                <a:lnTo>
                  <a:pt x="251203" y="143712"/>
                </a:lnTo>
                <a:lnTo>
                  <a:pt x="251203" y="135452"/>
                </a:lnTo>
                <a:close/>
                <a:moveTo>
                  <a:pt x="268337" y="135452"/>
                </a:moveTo>
                <a:lnTo>
                  <a:pt x="268337" y="143712"/>
                </a:lnTo>
                <a:lnTo>
                  <a:pt x="259910" y="143712"/>
                </a:lnTo>
                <a:lnTo>
                  <a:pt x="259910" y="135452"/>
                </a:lnTo>
                <a:close/>
                <a:moveTo>
                  <a:pt x="276988" y="135452"/>
                </a:moveTo>
                <a:lnTo>
                  <a:pt x="276988" y="143712"/>
                </a:lnTo>
                <a:lnTo>
                  <a:pt x="268560" y="143712"/>
                </a:lnTo>
                <a:lnTo>
                  <a:pt x="268560" y="135452"/>
                </a:lnTo>
                <a:close/>
                <a:moveTo>
                  <a:pt x="17190" y="143935"/>
                </a:moveTo>
                <a:lnTo>
                  <a:pt x="17190" y="152139"/>
                </a:lnTo>
                <a:lnTo>
                  <a:pt x="8762" y="152139"/>
                </a:lnTo>
                <a:lnTo>
                  <a:pt x="8762" y="143935"/>
                </a:lnTo>
                <a:close/>
                <a:moveTo>
                  <a:pt x="25840" y="143935"/>
                </a:moveTo>
                <a:lnTo>
                  <a:pt x="25840" y="152139"/>
                </a:lnTo>
                <a:lnTo>
                  <a:pt x="17413" y="152139"/>
                </a:lnTo>
                <a:lnTo>
                  <a:pt x="17413" y="143935"/>
                </a:lnTo>
                <a:close/>
                <a:moveTo>
                  <a:pt x="34547" y="143935"/>
                </a:moveTo>
                <a:lnTo>
                  <a:pt x="34547" y="152139"/>
                </a:lnTo>
                <a:lnTo>
                  <a:pt x="26064" y="152139"/>
                </a:lnTo>
                <a:lnTo>
                  <a:pt x="26064" y="143935"/>
                </a:lnTo>
                <a:close/>
                <a:moveTo>
                  <a:pt x="43197" y="143935"/>
                </a:moveTo>
                <a:lnTo>
                  <a:pt x="43197" y="152139"/>
                </a:lnTo>
                <a:lnTo>
                  <a:pt x="34770" y="152139"/>
                </a:lnTo>
                <a:lnTo>
                  <a:pt x="34770" y="143935"/>
                </a:lnTo>
                <a:close/>
                <a:moveTo>
                  <a:pt x="51848" y="143935"/>
                </a:moveTo>
                <a:lnTo>
                  <a:pt x="51848" y="152139"/>
                </a:lnTo>
                <a:lnTo>
                  <a:pt x="43421" y="152139"/>
                </a:lnTo>
                <a:lnTo>
                  <a:pt x="43421" y="143935"/>
                </a:lnTo>
                <a:close/>
                <a:moveTo>
                  <a:pt x="60499" y="143935"/>
                </a:moveTo>
                <a:lnTo>
                  <a:pt x="60499" y="152139"/>
                </a:lnTo>
                <a:lnTo>
                  <a:pt x="52071" y="152139"/>
                </a:lnTo>
                <a:lnTo>
                  <a:pt x="52071" y="143935"/>
                </a:lnTo>
                <a:close/>
                <a:moveTo>
                  <a:pt x="69149" y="143935"/>
                </a:moveTo>
                <a:lnTo>
                  <a:pt x="69149" y="152139"/>
                </a:lnTo>
                <a:lnTo>
                  <a:pt x="60722" y="152139"/>
                </a:lnTo>
                <a:lnTo>
                  <a:pt x="60722" y="143935"/>
                </a:lnTo>
                <a:close/>
                <a:moveTo>
                  <a:pt x="77800" y="143935"/>
                </a:moveTo>
                <a:lnTo>
                  <a:pt x="77800" y="152139"/>
                </a:lnTo>
                <a:lnTo>
                  <a:pt x="69373" y="152139"/>
                </a:lnTo>
                <a:lnTo>
                  <a:pt x="69373" y="143935"/>
                </a:lnTo>
                <a:close/>
                <a:moveTo>
                  <a:pt x="86506" y="143935"/>
                </a:moveTo>
                <a:lnTo>
                  <a:pt x="86506" y="152139"/>
                </a:lnTo>
                <a:lnTo>
                  <a:pt x="78023" y="152139"/>
                </a:lnTo>
                <a:lnTo>
                  <a:pt x="78023" y="143935"/>
                </a:lnTo>
                <a:close/>
                <a:moveTo>
                  <a:pt x="95157" y="143935"/>
                </a:moveTo>
                <a:lnTo>
                  <a:pt x="95157" y="152139"/>
                </a:lnTo>
                <a:lnTo>
                  <a:pt x="86730" y="152139"/>
                </a:lnTo>
                <a:lnTo>
                  <a:pt x="86730" y="143935"/>
                </a:lnTo>
                <a:close/>
                <a:moveTo>
                  <a:pt x="103808" y="143935"/>
                </a:moveTo>
                <a:lnTo>
                  <a:pt x="103808" y="152139"/>
                </a:lnTo>
                <a:lnTo>
                  <a:pt x="95380" y="152139"/>
                </a:lnTo>
                <a:lnTo>
                  <a:pt x="95380" y="143935"/>
                </a:lnTo>
                <a:close/>
                <a:moveTo>
                  <a:pt x="112458" y="143935"/>
                </a:moveTo>
                <a:lnTo>
                  <a:pt x="112458" y="152139"/>
                </a:lnTo>
                <a:lnTo>
                  <a:pt x="104031" y="152139"/>
                </a:lnTo>
                <a:lnTo>
                  <a:pt x="104031" y="143935"/>
                </a:lnTo>
                <a:close/>
                <a:moveTo>
                  <a:pt x="121109" y="143935"/>
                </a:moveTo>
                <a:lnTo>
                  <a:pt x="121109" y="152139"/>
                </a:lnTo>
                <a:lnTo>
                  <a:pt x="112681" y="152139"/>
                </a:lnTo>
                <a:lnTo>
                  <a:pt x="112681" y="143935"/>
                </a:lnTo>
                <a:close/>
                <a:moveTo>
                  <a:pt x="129760" y="143935"/>
                </a:moveTo>
                <a:lnTo>
                  <a:pt x="129760" y="152139"/>
                </a:lnTo>
                <a:lnTo>
                  <a:pt x="121332" y="152139"/>
                </a:lnTo>
                <a:lnTo>
                  <a:pt x="121332" y="143935"/>
                </a:lnTo>
                <a:close/>
                <a:moveTo>
                  <a:pt x="138410" y="143935"/>
                </a:moveTo>
                <a:lnTo>
                  <a:pt x="138410" y="152139"/>
                </a:lnTo>
                <a:lnTo>
                  <a:pt x="129983" y="152139"/>
                </a:lnTo>
                <a:lnTo>
                  <a:pt x="129983" y="143935"/>
                </a:lnTo>
                <a:close/>
                <a:moveTo>
                  <a:pt x="147117" y="143935"/>
                </a:moveTo>
                <a:lnTo>
                  <a:pt x="147117" y="152139"/>
                </a:lnTo>
                <a:lnTo>
                  <a:pt x="138633" y="152139"/>
                </a:lnTo>
                <a:lnTo>
                  <a:pt x="138633" y="143935"/>
                </a:lnTo>
                <a:close/>
                <a:moveTo>
                  <a:pt x="155767" y="143935"/>
                </a:moveTo>
                <a:lnTo>
                  <a:pt x="155767" y="152139"/>
                </a:lnTo>
                <a:lnTo>
                  <a:pt x="147340" y="152139"/>
                </a:lnTo>
                <a:lnTo>
                  <a:pt x="147340" y="143935"/>
                </a:lnTo>
                <a:close/>
                <a:moveTo>
                  <a:pt x="164418" y="143935"/>
                </a:moveTo>
                <a:lnTo>
                  <a:pt x="164418" y="152139"/>
                </a:lnTo>
                <a:lnTo>
                  <a:pt x="155990" y="152139"/>
                </a:lnTo>
                <a:lnTo>
                  <a:pt x="155990" y="143935"/>
                </a:lnTo>
                <a:close/>
                <a:moveTo>
                  <a:pt x="173069" y="143935"/>
                </a:moveTo>
                <a:lnTo>
                  <a:pt x="173069" y="152139"/>
                </a:lnTo>
                <a:lnTo>
                  <a:pt x="164641" y="152139"/>
                </a:lnTo>
                <a:lnTo>
                  <a:pt x="164641" y="143935"/>
                </a:lnTo>
                <a:close/>
                <a:moveTo>
                  <a:pt x="181719" y="143935"/>
                </a:moveTo>
                <a:lnTo>
                  <a:pt x="181719" y="152139"/>
                </a:lnTo>
                <a:lnTo>
                  <a:pt x="173292" y="152139"/>
                </a:lnTo>
                <a:lnTo>
                  <a:pt x="173292" y="143935"/>
                </a:lnTo>
                <a:close/>
                <a:moveTo>
                  <a:pt x="190370" y="143935"/>
                </a:moveTo>
                <a:lnTo>
                  <a:pt x="190370" y="152139"/>
                </a:lnTo>
                <a:lnTo>
                  <a:pt x="181942" y="152139"/>
                </a:lnTo>
                <a:lnTo>
                  <a:pt x="181942" y="143935"/>
                </a:lnTo>
                <a:close/>
                <a:moveTo>
                  <a:pt x="199020" y="143935"/>
                </a:moveTo>
                <a:lnTo>
                  <a:pt x="199020" y="152139"/>
                </a:lnTo>
                <a:lnTo>
                  <a:pt x="190593" y="152139"/>
                </a:lnTo>
                <a:lnTo>
                  <a:pt x="190593" y="143935"/>
                </a:lnTo>
                <a:close/>
                <a:moveTo>
                  <a:pt x="207727" y="143935"/>
                </a:moveTo>
                <a:lnTo>
                  <a:pt x="207727" y="152139"/>
                </a:lnTo>
                <a:lnTo>
                  <a:pt x="199244" y="152139"/>
                </a:lnTo>
                <a:lnTo>
                  <a:pt x="199244" y="143935"/>
                </a:lnTo>
                <a:close/>
                <a:moveTo>
                  <a:pt x="216377" y="143935"/>
                </a:moveTo>
                <a:lnTo>
                  <a:pt x="216377" y="152139"/>
                </a:lnTo>
                <a:lnTo>
                  <a:pt x="207950" y="152139"/>
                </a:lnTo>
                <a:lnTo>
                  <a:pt x="207950" y="143935"/>
                </a:lnTo>
                <a:close/>
                <a:moveTo>
                  <a:pt x="225028" y="143935"/>
                </a:moveTo>
                <a:lnTo>
                  <a:pt x="225028" y="152139"/>
                </a:lnTo>
                <a:lnTo>
                  <a:pt x="216601" y="152139"/>
                </a:lnTo>
                <a:lnTo>
                  <a:pt x="216601" y="143935"/>
                </a:lnTo>
                <a:close/>
                <a:moveTo>
                  <a:pt x="233679" y="143935"/>
                </a:moveTo>
                <a:lnTo>
                  <a:pt x="233679" y="152139"/>
                </a:lnTo>
                <a:lnTo>
                  <a:pt x="225251" y="152139"/>
                </a:lnTo>
                <a:lnTo>
                  <a:pt x="225251" y="143935"/>
                </a:lnTo>
                <a:close/>
                <a:moveTo>
                  <a:pt x="242329" y="143935"/>
                </a:moveTo>
                <a:lnTo>
                  <a:pt x="242329" y="152139"/>
                </a:lnTo>
                <a:lnTo>
                  <a:pt x="233902" y="152139"/>
                </a:lnTo>
                <a:lnTo>
                  <a:pt x="233902" y="143935"/>
                </a:lnTo>
                <a:close/>
                <a:moveTo>
                  <a:pt x="250980" y="143935"/>
                </a:moveTo>
                <a:lnTo>
                  <a:pt x="250980" y="152139"/>
                </a:lnTo>
                <a:lnTo>
                  <a:pt x="242553" y="152139"/>
                </a:lnTo>
                <a:lnTo>
                  <a:pt x="242553" y="143935"/>
                </a:lnTo>
                <a:close/>
                <a:moveTo>
                  <a:pt x="259686" y="143935"/>
                </a:moveTo>
                <a:lnTo>
                  <a:pt x="259686" y="152139"/>
                </a:lnTo>
                <a:lnTo>
                  <a:pt x="251203" y="152139"/>
                </a:lnTo>
                <a:lnTo>
                  <a:pt x="251203" y="143935"/>
                </a:lnTo>
                <a:close/>
                <a:moveTo>
                  <a:pt x="268337" y="143935"/>
                </a:moveTo>
                <a:lnTo>
                  <a:pt x="268337" y="152139"/>
                </a:lnTo>
                <a:lnTo>
                  <a:pt x="259910" y="152139"/>
                </a:lnTo>
                <a:lnTo>
                  <a:pt x="259910" y="143935"/>
                </a:lnTo>
                <a:close/>
                <a:moveTo>
                  <a:pt x="276988" y="143935"/>
                </a:moveTo>
                <a:lnTo>
                  <a:pt x="276988" y="152139"/>
                </a:lnTo>
                <a:lnTo>
                  <a:pt x="268560" y="152139"/>
                </a:lnTo>
                <a:lnTo>
                  <a:pt x="268560" y="143935"/>
                </a:lnTo>
                <a:close/>
                <a:moveTo>
                  <a:pt x="8539" y="0"/>
                </a:moveTo>
                <a:lnTo>
                  <a:pt x="8539" y="8372"/>
                </a:lnTo>
                <a:lnTo>
                  <a:pt x="0" y="8372"/>
                </a:lnTo>
                <a:lnTo>
                  <a:pt x="0" y="8595"/>
                </a:lnTo>
                <a:lnTo>
                  <a:pt x="8539" y="8595"/>
                </a:lnTo>
                <a:lnTo>
                  <a:pt x="8539" y="16799"/>
                </a:lnTo>
                <a:lnTo>
                  <a:pt x="0" y="16799"/>
                </a:lnTo>
                <a:lnTo>
                  <a:pt x="0" y="17022"/>
                </a:lnTo>
                <a:lnTo>
                  <a:pt x="8539" y="17022"/>
                </a:lnTo>
                <a:lnTo>
                  <a:pt x="8539" y="25282"/>
                </a:lnTo>
                <a:lnTo>
                  <a:pt x="0" y="25282"/>
                </a:lnTo>
                <a:lnTo>
                  <a:pt x="0" y="25505"/>
                </a:lnTo>
                <a:lnTo>
                  <a:pt x="8539" y="25505"/>
                </a:lnTo>
                <a:lnTo>
                  <a:pt x="8539" y="33709"/>
                </a:lnTo>
                <a:lnTo>
                  <a:pt x="0" y="33709"/>
                </a:lnTo>
                <a:lnTo>
                  <a:pt x="0" y="33933"/>
                </a:lnTo>
                <a:lnTo>
                  <a:pt x="8539" y="33933"/>
                </a:lnTo>
                <a:lnTo>
                  <a:pt x="8539" y="42193"/>
                </a:lnTo>
                <a:lnTo>
                  <a:pt x="0" y="42193"/>
                </a:lnTo>
                <a:lnTo>
                  <a:pt x="0" y="42416"/>
                </a:lnTo>
                <a:lnTo>
                  <a:pt x="8539" y="42416"/>
                </a:lnTo>
                <a:lnTo>
                  <a:pt x="8539" y="50620"/>
                </a:lnTo>
                <a:lnTo>
                  <a:pt x="0" y="50620"/>
                </a:lnTo>
                <a:lnTo>
                  <a:pt x="0" y="50843"/>
                </a:lnTo>
                <a:lnTo>
                  <a:pt x="8539" y="50843"/>
                </a:lnTo>
                <a:lnTo>
                  <a:pt x="8539" y="59103"/>
                </a:lnTo>
                <a:lnTo>
                  <a:pt x="0" y="59103"/>
                </a:lnTo>
                <a:lnTo>
                  <a:pt x="0" y="59326"/>
                </a:lnTo>
                <a:lnTo>
                  <a:pt x="8539" y="59326"/>
                </a:lnTo>
                <a:lnTo>
                  <a:pt x="8539" y="67586"/>
                </a:lnTo>
                <a:lnTo>
                  <a:pt x="0" y="67586"/>
                </a:lnTo>
                <a:lnTo>
                  <a:pt x="0" y="67810"/>
                </a:lnTo>
                <a:lnTo>
                  <a:pt x="8539" y="67810"/>
                </a:lnTo>
                <a:lnTo>
                  <a:pt x="8539" y="76014"/>
                </a:lnTo>
                <a:lnTo>
                  <a:pt x="0" y="76014"/>
                </a:lnTo>
                <a:lnTo>
                  <a:pt x="0" y="76237"/>
                </a:lnTo>
                <a:lnTo>
                  <a:pt x="8539" y="76237"/>
                </a:lnTo>
                <a:lnTo>
                  <a:pt x="8539" y="84497"/>
                </a:lnTo>
                <a:lnTo>
                  <a:pt x="0" y="84497"/>
                </a:lnTo>
                <a:lnTo>
                  <a:pt x="0" y="84720"/>
                </a:lnTo>
                <a:lnTo>
                  <a:pt x="8539" y="84720"/>
                </a:lnTo>
                <a:lnTo>
                  <a:pt x="8539" y="92924"/>
                </a:lnTo>
                <a:lnTo>
                  <a:pt x="0" y="92924"/>
                </a:lnTo>
                <a:lnTo>
                  <a:pt x="0" y="93148"/>
                </a:lnTo>
                <a:lnTo>
                  <a:pt x="8539" y="93148"/>
                </a:lnTo>
                <a:lnTo>
                  <a:pt x="8539" y="101408"/>
                </a:lnTo>
                <a:lnTo>
                  <a:pt x="0" y="101408"/>
                </a:lnTo>
                <a:lnTo>
                  <a:pt x="0" y="101631"/>
                </a:lnTo>
                <a:lnTo>
                  <a:pt x="8539" y="101631"/>
                </a:lnTo>
                <a:lnTo>
                  <a:pt x="8539" y="109891"/>
                </a:lnTo>
                <a:lnTo>
                  <a:pt x="0" y="109891"/>
                </a:lnTo>
                <a:lnTo>
                  <a:pt x="0" y="110114"/>
                </a:lnTo>
                <a:lnTo>
                  <a:pt x="8539" y="110114"/>
                </a:lnTo>
                <a:lnTo>
                  <a:pt x="8539" y="118318"/>
                </a:lnTo>
                <a:lnTo>
                  <a:pt x="0" y="118318"/>
                </a:lnTo>
                <a:lnTo>
                  <a:pt x="0" y="118541"/>
                </a:lnTo>
                <a:lnTo>
                  <a:pt x="8539" y="118541"/>
                </a:lnTo>
                <a:lnTo>
                  <a:pt x="8539" y="126801"/>
                </a:lnTo>
                <a:lnTo>
                  <a:pt x="0" y="126801"/>
                </a:lnTo>
                <a:lnTo>
                  <a:pt x="0" y="127025"/>
                </a:lnTo>
                <a:lnTo>
                  <a:pt x="8539" y="127025"/>
                </a:lnTo>
                <a:lnTo>
                  <a:pt x="8539" y="135229"/>
                </a:lnTo>
                <a:lnTo>
                  <a:pt x="0" y="135229"/>
                </a:lnTo>
                <a:lnTo>
                  <a:pt x="0" y="135452"/>
                </a:lnTo>
                <a:lnTo>
                  <a:pt x="8539" y="135452"/>
                </a:lnTo>
                <a:lnTo>
                  <a:pt x="8539" y="143712"/>
                </a:lnTo>
                <a:lnTo>
                  <a:pt x="0" y="143712"/>
                </a:lnTo>
                <a:lnTo>
                  <a:pt x="0" y="143935"/>
                </a:lnTo>
                <a:lnTo>
                  <a:pt x="8539" y="143935"/>
                </a:lnTo>
                <a:lnTo>
                  <a:pt x="8539" y="152139"/>
                </a:lnTo>
                <a:lnTo>
                  <a:pt x="0" y="152139"/>
                </a:lnTo>
                <a:lnTo>
                  <a:pt x="0" y="152362"/>
                </a:lnTo>
                <a:lnTo>
                  <a:pt x="8539" y="152362"/>
                </a:lnTo>
                <a:lnTo>
                  <a:pt x="8539" y="160734"/>
                </a:lnTo>
                <a:lnTo>
                  <a:pt x="8762" y="160734"/>
                </a:lnTo>
                <a:lnTo>
                  <a:pt x="8762" y="152362"/>
                </a:lnTo>
                <a:lnTo>
                  <a:pt x="17190" y="152362"/>
                </a:lnTo>
                <a:lnTo>
                  <a:pt x="17190" y="160734"/>
                </a:lnTo>
                <a:lnTo>
                  <a:pt x="17413" y="160734"/>
                </a:lnTo>
                <a:lnTo>
                  <a:pt x="17413" y="152362"/>
                </a:lnTo>
                <a:lnTo>
                  <a:pt x="25840" y="152362"/>
                </a:lnTo>
                <a:lnTo>
                  <a:pt x="25840" y="160734"/>
                </a:lnTo>
                <a:lnTo>
                  <a:pt x="26064" y="160734"/>
                </a:lnTo>
                <a:lnTo>
                  <a:pt x="26064" y="152362"/>
                </a:lnTo>
                <a:lnTo>
                  <a:pt x="34547" y="152362"/>
                </a:lnTo>
                <a:lnTo>
                  <a:pt x="34547" y="160734"/>
                </a:lnTo>
                <a:lnTo>
                  <a:pt x="34770" y="160734"/>
                </a:lnTo>
                <a:lnTo>
                  <a:pt x="34770" y="152362"/>
                </a:lnTo>
                <a:lnTo>
                  <a:pt x="43197" y="152362"/>
                </a:lnTo>
                <a:lnTo>
                  <a:pt x="43197" y="160734"/>
                </a:lnTo>
                <a:lnTo>
                  <a:pt x="43421" y="160734"/>
                </a:lnTo>
                <a:lnTo>
                  <a:pt x="43421" y="152362"/>
                </a:lnTo>
                <a:lnTo>
                  <a:pt x="51848" y="152362"/>
                </a:lnTo>
                <a:lnTo>
                  <a:pt x="51848" y="160734"/>
                </a:lnTo>
                <a:lnTo>
                  <a:pt x="52071" y="160734"/>
                </a:lnTo>
                <a:lnTo>
                  <a:pt x="52071" y="152362"/>
                </a:lnTo>
                <a:lnTo>
                  <a:pt x="60499" y="152362"/>
                </a:lnTo>
                <a:lnTo>
                  <a:pt x="60499" y="160734"/>
                </a:lnTo>
                <a:lnTo>
                  <a:pt x="60722" y="160734"/>
                </a:lnTo>
                <a:lnTo>
                  <a:pt x="60722" y="152362"/>
                </a:lnTo>
                <a:lnTo>
                  <a:pt x="69149" y="152362"/>
                </a:lnTo>
                <a:lnTo>
                  <a:pt x="69149" y="160734"/>
                </a:lnTo>
                <a:lnTo>
                  <a:pt x="69373" y="160734"/>
                </a:lnTo>
                <a:lnTo>
                  <a:pt x="69373" y="152362"/>
                </a:lnTo>
                <a:lnTo>
                  <a:pt x="77800" y="152362"/>
                </a:lnTo>
                <a:lnTo>
                  <a:pt x="77800" y="160734"/>
                </a:lnTo>
                <a:lnTo>
                  <a:pt x="78023" y="160734"/>
                </a:lnTo>
                <a:lnTo>
                  <a:pt x="78023" y="152362"/>
                </a:lnTo>
                <a:lnTo>
                  <a:pt x="86506" y="152362"/>
                </a:lnTo>
                <a:lnTo>
                  <a:pt x="86506" y="160734"/>
                </a:lnTo>
                <a:lnTo>
                  <a:pt x="86730" y="160734"/>
                </a:lnTo>
                <a:lnTo>
                  <a:pt x="86730" y="152362"/>
                </a:lnTo>
                <a:lnTo>
                  <a:pt x="95157" y="152362"/>
                </a:lnTo>
                <a:lnTo>
                  <a:pt x="95157" y="160734"/>
                </a:lnTo>
                <a:lnTo>
                  <a:pt x="95380" y="160734"/>
                </a:lnTo>
                <a:lnTo>
                  <a:pt x="95380" y="152362"/>
                </a:lnTo>
                <a:lnTo>
                  <a:pt x="103808" y="152362"/>
                </a:lnTo>
                <a:lnTo>
                  <a:pt x="103808" y="160734"/>
                </a:lnTo>
                <a:lnTo>
                  <a:pt x="104031" y="160734"/>
                </a:lnTo>
                <a:lnTo>
                  <a:pt x="104031" y="152362"/>
                </a:lnTo>
                <a:lnTo>
                  <a:pt x="112458" y="152362"/>
                </a:lnTo>
                <a:lnTo>
                  <a:pt x="112458" y="160734"/>
                </a:lnTo>
                <a:lnTo>
                  <a:pt x="112681" y="160734"/>
                </a:lnTo>
                <a:lnTo>
                  <a:pt x="112681" y="152362"/>
                </a:lnTo>
                <a:lnTo>
                  <a:pt x="121109" y="152362"/>
                </a:lnTo>
                <a:lnTo>
                  <a:pt x="121109" y="160734"/>
                </a:lnTo>
                <a:lnTo>
                  <a:pt x="121332" y="160734"/>
                </a:lnTo>
                <a:lnTo>
                  <a:pt x="121332" y="152362"/>
                </a:lnTo>
                <a:lnTo>
                  <a:pt x="129760" y="152362"/>
                </a:lnTo>
                <a:lnTo>
                  <a:pt x="129760" y="160734"/>
                </a:lnTo>
                <a:lnTo>
                  <a:pt x="129983" y="160734"/>
                </a:lnTo>
                <a:lnTo>
                  <a:pt x="129983" y="152362"/>
                </a:lnTo>
                <a:lnTo>
                  <a:pt x="138410" y="152362"/>
                </a:lnTo>
                <a:lnTo>
                  <a:pt x="138410" y="160734"/>
                </a:lnTo>
                <a:lnTo>
                  <a:pt x="138633" y="160734"/>
                </a:lnTo>
                <a:lnTo>
                  <a:pt x="138633" y="152362"/>
                </a:lnTo>
                <a:lnTo>
                  <a:pt x="147117" y="152362"/>
                </a:lnTo>
                <a:lnTo>
                  <a:pt x="147117" y="160734"/>
                </a:lnTo>
                <a:lnTo>
                  <a:pt x="147340" y="160734"/>
                </a:lnTo>
                <a:lnTo>
                  <a:pt x="147340" y="152362"/>
                </a:lnTo>
                <a:lnTo>
                  <a:pt x="155767" y="152362"/>
                </a:lnTo>
                <a:lnTo>
                  <a:pt x="155767" y="160734"/>
                </a:lnTo>
                <a:lnTo>
                  <a:pt x="155990" y="160734"/>
                </a:lnTo>
                <a:lnTo>
                  <a:pt x="155990" y="152362"/>
                </a:lnTo>
                <a:lnTo>
                  <a:pt x="164418" y="152362"/>
                </a:lnTo>
                <a:lnTo>
                  <a:pt x="164418" y="160734"/>
                </a:lnTo>
                <a:lnTo>
                  <a:pt x="164641" y="160734"/>
                </a:lnTo>
                <a:lnTo>
                  <a:pt x="164641" y="152362"/>
                </a:lnTo>
                <a:lnTo>
                  <a:pt x="173069" y="152362"/>
                </a:lnTo>
                <a:lnTo>
                  <a:pt x="173069" y="160734"/>
                </a:lnTo>
                <a:lnTo>
                  <a:pt x="173292" y="160734"/>
                </a:lnTo>
                <a:lnTo>
                  <a:pt x="173292" y="152362"/>
                </a:lnTo>
                <a:lnTo>
                  <a:pt x="181719" y="152362"/>
                </a:lnTo>
                <a:lnTo>
                  <a:pt x="181719" y="160734"/>
                </a:lnTo>
                <a:lnTo>
                  <a:pt x="181942" y="160734"/>
                </a:lnTo>
                <a:lnTo>
                  <a:pt x="181942" y="152362"/>
                </a:lnTo>
                <a:lnTo>
                  <a:pt x="190370" y="152362"/>
                </a:lnTo>
                <a:lnTo>
                  <a:pt x="190370" y="160734"/>
                </a:lnTo>
                <a:lnTo>
                  <a:pt x="190593" y="160734"/>
                </a:lnTo>
                <a:lnTo>
                  <a:pt x="190593" y="152362"/>
                </a:lnTo>
                <a:lnTo>
                  <a:pt x="199020" y="152362"/>
                </a:lnTo>
                <a:lnTo>
                  <a:pt x="199020" y="160734"/>
                </a:lnTo>
                <a:lnTo>
                  <a:pt x="199244" y="160734"/>
                </a:lnTo>
                <a:lnTo>
                  <a:pt x="199244" y="152362"/>
                </a:lnTo>
                <a:lnTo>
                  <a:pt x="207727" y="152362"/>
                </a:lnTo>
                <a:lnTo>
                  <a:pt x="207727" y="160734"/>
                </a:lnTo>
                <a:lnTo>
                  <a:pt x="207950" y="160734"/>
                </a:lnTo>
                <a:lnTo>
                  <a:pt x="207950" y="152362"/>
                </a:lnTo>
                <a:lnTo>
                  <a:pt x="216377" y="152362"/>
                </a:lnTo>
                <a:lnTo>
                  <a:pt x="216377" y="160734"/>
                </a:lnTo>
                <a:lnTo>
                  <a:pt x="216601" y="160734"/>
                </a:lnTo>
                <a:lnTo>
                  <a:pt x="216601" y="152362"/>
                </a:lnTo>
                <a:lnTo>
                  <a:pt x="225028" y="152362"/>
                </a:lnTo>
                <a:lnTo>
                  <a:pt x="225028" y="160734"/>
                </a:lnTo>
                <a:lnTo>
                  <a:pt x="225251" y="160734"/>
                </a:lnTo>
                <a:lnTo>
                  <a:pt x="225251" y="152362"/>
                </a:lnTo>
                <a:lnTo>
                  <a:pt x="233679" y="152362"/>
                </a:lnTo>
                <a:lnTo>
                  <a:pt x="233679" y="160734"/>
                </a:lnTo>
                <a:lnTo>
                  <a:pt x="233902" y="160734"/>
                </a:lnTo>
                <a:lnTo>
                  <a:pt x="233902" y="152362"/>
                </a:lnTo>
                <a:lnTo>
                  <a:pt x="242329" y="152362"/>
                </a:lnTo>
                <a:lnTo>
                  <a:pt x="242329" y="160734"/>
                </a:lnTo>
                <a:lnTo>
                  <a:pt x="242553" y="160734"/>
                </a:lnTo>
                <a:lnTo>
                  <a:pt x="242553" y="152362"/>
                </a:lnTo>
                <a:lnTo>
                  <a:pt x="250980" y="152362"/>
                </a:lnTo>
                <a:lnTo>
                  <a:pt x="250980" y="160734"/>
                </a:lnTo>
                <a:lnTo>
                  <a:pt x="251203" y="160734"/>
                </a:lnTo>
                <a:lnTo>
                  <a:pt x="251203" y="152362"/>
                </a:lnTo>
                <a:lnTo>
                  <a:pt x="259686" y="152362"/>
                </a:lnTo>
                <a:lnTo>
                  <a:pt x="259686" y="160734"/>
                </a:lnTo>
                <a:lnTo>
                  <a:pt x="259910" y="160734"/>
                </a:lnTo>
                <a:lnTo>
                  <a:pt x="259910" y="152362"/>
                </a:lnTo>
                <a:lnTo>
                  <a:pt x="268337" y="152362"/>
                </a:lnTo>
                <a:lnTo>
                  <a:pt x="268337" y="160734"/>
                </a:lnTo>
                <a:lnTo>
                  <a:pt x="268560" y="160734"/>
                </a:lnTo>
                <a:lnTo>
                  <a:pt x="268560" y="152362"/>
                </a:lnTo>
                <a:lnTo>
                  <a:pt x="276988" y="152362"/>
                </a:lnTo>
                <a:lnTo>
                  <a:pt x="276988" y="160734"/>
                </a:lnTo>
                <a:lnTo>
                  <a:pt x="277211" y="160734"/>
                </a:lnTo>
                <a:lnTo>
                  <a:pt x="277211" y="152362"/>
                </a:lnTo>
                <a:lnTo>
                  <a:pt x="285750" y="152362"/>
                </a:lnTo>
                <a:lnTo>
                  <a:pt x="285750" y="152139"/>
                </a:lnTo>
                <a:lnTo>
                  <a:pt x="277211" y="152139"/>
                </a:lnTo>
                <a:lnTo>
                  <a:pt x="277211" y="143935"/>
                </a:lnTo>
                <a:lnTo>
                  <a:pt x="285750" y="143935"/>
                </a:lnTo>
                <a:lnTo>
                  <a:pt x="285750" y="143712"/>
                </a:lnTo>
                <a:lnTo>
                  <a:pt x="277211" y="143712"/>
                </a:lnTo>
                <a:lnTo>
                  <a:pt x="277211" y="135452"/>
                </a:lnTo>
                <a:lnTo>
                  <a:pt x="285750" y="135452"/>
                </a:lnTo>
                <a:lnTo>
                  <a:pt x="285750" y="135229"/>
                </a:lnTo>
                <a:lnTo>
                  <a:pt x="277211" y="135229"/>
                </a:lnTo>
                <a:lnTo>
                  <a:pt x="277211" y="127025"/>
                </a:lnTo>
                <a:lnTo>
                  <a:pt x="285750" y="127025"/>
                </a:lnTo>
                <a:lnTo>
                  <a:pt x="285750" y="126801"/>
                </a:lnTo>
                <a:lnTo>
                  <a:pt x="277211" y="126801"/>
                </a:lnTo>
                <a:lnTo>
                  <a:pt x="277211" y="118541"/>
                </a:lnTo>
                <a:lnTo>
                  <a:pt x="285750" y="118541"/>
                </a:lnTo>
                <a:lnTo>
                  <a:pt x="285750" y="118318"/>
                </a:lnTo>
                <a:lnTo>
                  <a:pt x="277211" y="118318"/>
                </a:lnTo>
                <a:lnTo>
                  <a:pt x="277211" y="110114"/>
                </a:lnTo>
                <a:lnTo>
                  <a:pt x="285750" y="110114"/>
                </a:lnTo>
                <a:lnTo>
                  <a:pt x="285750" y="109891"/>
                </a:lnTo>
                <a:lnTo>
                  <a:pt x="277211" y="109891"/>
                </a:lnTo>
                <a:lnTo>
                  <a:pt x="277211" y="101631"/>
                </a:lnTo>
                <a:lnTo>
                  <a:pt x="285750" y="101631"/>
                </a:lnTo>
                <a:lnTo>
                  <a:pt x="285750" y="101408"/>
                </a:lnTo>
                <a:lnTo>
                  <a:pt x="277211" y="101408"/>
                </a:lnTo>
                <a:lnTo>
                  <a:pt x="277211" y="93148"/>
                </a:lnTo>
                <a:lnTo>
                  <a:pt x="285750" y="93148"/>
                </a:lnTo>
                <a:lnTo>
                  <a:pt x="285750" y="92924"/>
                </a:lnTo>
                <a:lnTo>
                  <a:pt x="277211" y="92924"/>
                </a:lnTo>
                <a:lnTo>
                  <a:pt x="277211" y="84720"/>
                </a:lnTo>
                <a:lnTo>
                  <a:pt x="285750" y="84720"/>
                </a:lnTo>
                <a:lnTo>
                  <a:pt x="285750" y="84497"/>
                </a:lnTo>
                <a:lnTo>
                  <a:pt x="277211" y="84497"/>
                </a:lnTo>
                <a:lnTo>
                  <a:pt x="277211" y="76237"/>
                </a:lnTo>
                <a:lnTo>
                  <a:pt x="285750" y="76237"/>
                </a:lnTo>
                <a:lnTo>
                  <a:pt x="285750" y="76014"/>
                </a:lnTo>
                <a:lnTo>
                  <a:pt x="277211" y="76014"/>
                </a:lnTo>
                <a:lnTo>
                  <a:pt x="277211" y="67810"/>
                </a:lnTo>
                <a:lnTo>
                  <a:pt x="285750" y="67810"/>
                </a:lnTo>
                <a:lnTo>
                  <a:pt x="285750" y="67586"/>
                </a:lnTo>
                <a:lnTo>
                  <a:pt x="277211" y="67586"/>
                </a:lnTo>
                <a:lnTo>
                  <a:pt x="277211" y="59326"/>
                </a:lnTo>
                <a:lnTo>
                  <a:pt x="285750" y="59326"/>
                </a:lnTo>
                <a:lnTo>
                  <a:pt x="285750" y="59103"/>
                </a:lnTo>
                <a:lnTo>
                  <a:pt x="277211" y="59103"/>
                </a:lnTo>
                <a:lnTo>
                  <a:pt x="277211" y="50843"/>
                </a:lnTo>
                <a:lnTo>
                  <a:pt x="285750" y="50843"/>
                </a:lnTo>
                <a:lnTo>
                  <a:pt x="285750" y="50620"/>
                </a:lnTo>
                <a:lnTo>
                  <a:pt x="277211" y="50620"/>
                </a:lnTo>
                <a:lnTo>
                  <a:pt x="277211" y="42416"/>
                </a:lnTo>
                <a:lnTo>
                  <a:pt x="285750" y="42416"/>
                </a:lnTo>
                <a:lnTo>
                  <a:pt x="285750" y="42193"/>
                </a:lnTo>
                <a:lnTo>
                  <a:pt x="277211" y="42193"/>
                </a:lnTo>
                <a:lnTo>
                  <a:pt x="277211" y="33933"/>
                </a:lnTo>
                <a:lnTo>
                  <a:pt x="285750" y="33933"/>
                </a:lnTo>
                <a:lnTo>
                  <a:pt x="285750" y="33709"/>
                </a:lnTo>
                <a:lnTo>
                  <a:pt x="277211" y="33709"/>
                </a:lnTo>
                <a:lnTo>
                  <a:pt x="277211" y="25505"/>
                </a:lnTo>
                <a:lnTo>
                  <a:pt x="285750" y="25505"/>
                </a:lnTo>
                <a:lnTo>
                  <a:pt x="285750" y="25282"/>
                </a:lnTo>
                <a:lnTo>
                  <a:pt x="277211" y="25282"/>
                </a:lnTo>
                <a:lnTo>
                  <a:pt x="277211" y="17022"/>
                </a:lnTo>
                <a:lnTo>
                  <a:pt x="285750" y="17022"/>
                </a:lnTo>
                <a:lnTo>
                  <a:pt x="285750" y="16799"/>
                </a:lnTo>
                <a:lnTo>
                  <a:pt x="277211" y="16799"/>
                </a:lnTo>
                <a:lnTo>
                  <a:pt x="277211" y="8595"/>
                </a:lnTo>
                <a:lnTo>
                  <a:pt x="285750" y="8595"/>
                </a:lnTo>
                <a:lnTo>
                  <a:pt x="285750" y="8372"/>
                </a:lnTo>
                <a:lnTo>
                  <a:pt x="277211" y="8372"/>
                </a:lnTo>
                <a:lnTo>
                  <a:pt x="277211" y="0"/>
                </a:lnTo>
                <a:lnTo>
                  <a:pt x="276988" y="0"/>
                </a:lnTo>
                <a:lnTo>
                  <a:pt x="276988" y="8372"/>
                </a:lnTo>
                <a:lnTo>
                  <a:pt x="268560" y="8372"/>
                </a:lnTo>
                <a:lnTo>
                  <a:pt x="268560" y="0"/>
                </a:lnTo>
                <a:lnTo>
                  <a:pt x="268337" y="0"/>
                </a:lnTo>
                <a:lnTo>
                  <a:pt x="268337" y="8372"/>
                </a:lnTo>
                <a:lnTo>
                  <a:pt x="259910" y="8372"/>
                </a:lnTo>
                <a:lnTo>
                  <a:pt x="259910" y="0"/>
                </a:lnTo>
                <a:lnTo>
                  <a:pt x="259686" y="0"/>
                </a:lnTo>
                <a:lnTo>
                  <a:pt x="259686" y="8372"/>
                </a:lnTo>
                <a:lnTo>
                  <a:pt x="251203" y="8372"/>
                </a:lnTo>
                <a:lnTo>
                  <a:pt x="251203" y="0"/>
                </a:lnTo>
                <a:lnTo>
                  <a:pt x="250980" y="0"/>
                </a:lnTo>
                <a:lnTo>
                  <a:pt x="250980" y="8372"/>
                </a:lnTo>
                <a:lnTo>
                  <a:pt x="242553" y="8372"/>
                </a:lnTo>
                <a:lnTo>
                  <a:pt x="242553" y="0"/>
                </a:lnTo>
                <a:lnTo>
                  <a:pt x="242329" y="0"/>
                </a:lnTo>
                <a:lnTo>
                  <a:pt x="242329" y="8372"/>
                </a:lnTo>
                <a:lnTo>
                  <a:pt x="233902" y="8372"/>
                </a:lnTo>
                <a:lnTo>
                  <a:pt x="233902" y="0"/>
                </a:lnTo>
                <a:lnTo>
                  <a:pt x="233679" y="0"/>
                </a:lnTo>
                <a:lnTo>
                  <a:pt x="233679" y="8372"/>
                </a:lnTo>
                <a:lnTo>
                  <a:pt x="225251" y="8372"/>
                </a:lnTo>
                <a:lnTo>
                  <a:pt x="225251" y="0"/>
                </a:lnTo>
                <a:lnTo>
                  <a:pt x="225028" y="0"/>
                </a:lnTo>
                <a:lnTo>
                  <a:pt x="225028" y="8372"/>
                </a:lnTo>
                <a:lnTo>
                  <a:pt x="216601" y="8372"/>
                </a:lnTo>
                <a:lnTo>
                  <a:pt x="216601" y="0"/>
                </a:lnTo>
                <a:lnTo>
                  <a:pt x="216377" y="0"/>
                </a:lnTo>
                <a:lnTo>
                  <a:pt x="216377" y="8372"/>
                </a:lnTo>
                <a:lnTo>
                  <a:pt x="207950" y="8372"/>
                </a:lnTo>
                <a:lnTo>
                  <a:pt x="207950" y="0"/>
                </a:lnTo>
                <a:lnTo>
                  <a:pt x="207727" y="0"/>
                </a:lnTo>
                <a:lnTo>
                  <a:pt x="207727" y="8372"/>
                </a:lnTo>
                <a:lnTo>
                  <a:pt x="199244" y="8372"/>
                </a:lnTo>
                <a:lnTo>
                  <a:pt x="199244" y="0"/>
                </a:lnTo>
                <a:lnTo>
                  <a:pt x="199020" y="0"/>
                </a:lnTo>
                <a:lnTo>
                  <a:pt x="199020" y="8372"/>
                </a:lnTo>
                <a:lnTo>
                  <a:pt x="190593" y="8372"/>
                </a:lnTo>
                <a:lnTo>
                  <a:pt x="190593" y="0"/>
                </a:lnTo>
                <a:lnTo>
                  <a:pt x="190370" y="0"/>
                </a:lnTo>
                <a:lnTo>
                  <a:pt x="190370" y="8372"/>
                </a:lnTo>
                <a:lnTo>
                  <a:pt x="181942" y="8372"/>
                </a:lnTo>
                <a:lnTo>
                  <a:pt x="181942" y="0"/>
                </a:lnTo>
                <a:lnTo>
                  <a:pt x="181719" y="0"/>
                </a:lnTo>
                <a:lnTo>
                  <a:pt x="181719" y="8372"/>
                </a:lnTo>
                <a:lnTo>
                  <a:pt x="173292" y="8372"/>
                </a:lnTo>
                <a:lnTo>
                  <a:pt x="173292" y="0"/>
                </a:lnTo>
                <a:lnTo>
                  <a:pt x="173069" y="0"/>
                </a:lnTo>
                <a:lnTo>
                  <a:pt x="173069" y="8372"/>
                </a:lnTo>
                <a:lnTo>
                  <a:pt x="164641" y="8372"/>
                </a:lnTo>
                <a:lnTo>
                  <a:pt x="164641" y="0"/>
                </a:lnTo>
                <a:lnTo>
                  <a:pt x="164418" y="0"/>
                </a:lnTo>
                <a:lnTo>
                  <a:pt x="164418" y="8372"/>
                </a:lnTo>
                <a:lnTo>
                  <a:pt x="155990" y="8372"/>
                </a:lnTo>
                <a:lnTo>
                  <a:pt x="155990" y="0"/>
                </a:lnTo>
                <a:lnTo>
                  <a:pt x="155767" y="0"/>
                </a:lnTo>
                <a:lnTo>
                  <a:pt x="155767" y="8372"/>
                </a:lnTo>
                <a:lnTo>
                  <a:pt x="147340" y="8372"/>
                </a:lnTo>
                <a:lnTo>
                  <a:pt x="147340" y="0"/>
                </a:lnTo>
                <a:lnTo>
                  <a:pt x="147117" y="0"/>
                </a:lnTo>
                <a:lnTo>
                  <a:pt x="147117" y="8372"/>
                </a:lnTo>
                <a:lnTo>
                  <a:pt x="138633" y="8372"/>
                </a:lnTo>
                <a:lnTo>
                  <a:pt x="138633" y="0"/>
                </a:lnTo>
                <a:lnTo>
                  <a:pt x="138410" y="0"/>
                </a:lnTo>
                <a:lnTo>
                  <a:pt x="138410" y="8372"/>
                </a:lnTo>
                <a:lnTo>
                  <a:pt x="129983" y="8372"/>
                </a:lnTo>
                <a:lnTo>
                  <a:pt x="129983" y="0"/>
                </a:lnTo>
                <a:lnTo>
                  <a:pt x="129760" y="0"/>
                </a:lnTo>
                <a:lnTo>
                  <a:pt x="129760" y="8372"/>
                </a:lnTo>
                <a:lnTo>
                  <a:pt x="121332" y="8372"/>
                </a:lnTo>
                <a:lnTo>
                  <a:pt x="121332" y="0"/>
                </a:lnTo>
                <a:lnTo>
                  <a:pt x="121109" y="0"/>
                </a:lnTo>
                <a:lnTo>
                  <a:pt x="121109" y="8372"/>
                </a:lnTo>
                <a:lnTo>
                  <a:pt x="112681" y="8372"/>
                </a:lnTo>
                <a:lnTo>
                  <a:pt x="112681" y="0"/>
                </a:lnTo>
                <a:lnTo>
                  <a:pt x="112458" y="0"/>
                </a:lnTo>
                <a:lnTo>
                  <a:pt x="112458" y="8372"/>
                </a:lnTo>
                <a:lnTo>
                  <a:pt x="104031" y="8372"/>
                </a:lnTo>
                <a:lnTo>
                  <a:pt x="104031" y="0"/>
                </a:lnTo>
                <a:lnTo>
                  <a:pt x="103808" y="0"/>
                </a:lnTo>
                <a:lnTo>
                  <a:pt x="103808" y="8372"/>
                </a:lnTo>
                <a:lnTo>
                  <a:pt x="95380" y="8372"/>
                </a:lnTo>
                <a:lnTo>
                  <a:pt x="95380" y="0"/>
                </a:lnTo>
                <a:lnTo>
                  <a:pt x="95157" y="0"/>
                </a:lnTo>
                <a:lnTo>
                  <a:pt x="95157" y="8372"/>
                </a:lnTo>
                <a:lnTo>
                  <a:pt x="86730" y="8372"/>
                </a:lnTo>
                <a:lnTo>
                  <a:pt x="86730" y="0"/>
                </a:lnTo>
                <a:lnTo>
                  <a:pt x="86506" y="0"/>
                </a:lnTo>
                <a:lnTo>
                  <a:pt x="86506" y="8372"/>
                </a:lnTo>
                <a:lnTo>
                  <a:pt x="78023" y="8372"/>
                </a:lnTo>
                <a:lnTo>
                  <a:pt x="78023" y="0"/>
                </a:lnTo>
                <a:lnTo>
                  <a:pt x="77800" y="0"/>
                </a:lnTo>
                <a:lnTo>
                  <a:pt x="77800" y="8372"/>
                </a:lnTo>
                <a:lnTo>
                  <a:pt x="69373" y="8372"/>
                </a:lnTo>
                <a:lnTo>
                  <a:pt x="69373" y="0"/>
                </a:lnTo>
                <a:lnTo>
                  <a:pt x="69149" y="0"/>
                </a:lnTo>
                <a:lnTo>
                  <a:pt x="69149" y="8372"/>
                </a:lnTo>
                <a:lnTo>
                  <a:pt x="60722" y="8372"/>
                </a:lnTo>
                <a:lnTo>
                  <a:pt x="60722" y="0"/>
                </a:lnTo>
                <a:lnTo>
                  <a:pt x="60499" y="0"/>
                </a:lnTo>
                <a:lnTo>
                  <a:pt x="60499" y="8372"/>
                </a:lnTo>
                <a:lnTo>
                  <a:pt x="52071" y="8372"/>
                </a:lnTo>
                <a:lnTo>
                  <a:pt x="52071" y="0"/>
                </a:lnTo>
                <a:lnTo>
                  <a:pt x="51848" y="0"/>
                </a:lnTo>
                <a:lnTo>
                  <a:pt x="51848" y="8372"/>
                </a:lnTo>
                <a:lnTo>
                  <a:pt x="43421" y="8372"/>
                </a:lnTo>
                <a:lnTo>
                  <a:pt x="43421" y="0"/>
                </a:lnTo>
                <a:lnTo>
                  <a:pt x="43197" y="0"/>
                </a:lnTo>
                <a:lnTo>
                  <a:pt x="43197" y="8372"/>
                </a:lnTo>
                <a:lnTo>
                  <a:pt x="34770" y="8372"/>
                </a:lnTo>
                <a:lnTo>
                  <a:pt x="34770" y="0"/>
                </a:lnTo>
                <a:lnTo>
                  <a:pt x="34547" y="0"/>
                </a:lnTo>
                <a:lnTo>
                  <a:pt x="34547" y="8372"/>
                </a:lnTo>
                <a:lnTo>
                  <a:pt x="26064" y="8372"/>
                </a:lnTo>
                <a:lnTo>
                  <a:pt x="26064" y="0"/>
                </a:lnTo>
                <a:lnTo>
                  <a:pt x="25840" y="0"/>
                </a:lnTo>
                <a:lnTo>
                  <a:pt x="25840" y="8372"/>
                </a:lnTo>
                <a:lnTo>
                  <a:pt x="17413" y="8372"/>
                </a:lnTo>
                <a:lnTo>
                  <a:pt x="17413" y="0"/>
                </a:lnTo>
                <a:lnTo>
                  <a:pt x="17190" y="0"/>
                </a:lnTo>
                <a:lnTo>
                  <a:pt x="17190" y="8372"/>
                </a:lnTo>
                <a:lnTo>
                  <a:pt x="8762" y="8372"/>
                </a:lnTo>
                <a:lnTo>
                  <a:pt x="8762" y="0"/>
                </a:lnTo>
                <a:close/>
              </a:path>
            </a:pathLst>
          </a:custGeom>
          <a:solidFill>
            <a:srgbClr val="00041C">
              <a:alpha val="18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39675" y="401250"/>
            <a:ext cx="768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buNone/>
              <a:defRPr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6" r:id="rId4"/>
    <p:sldLayoutId id="2147483657" r:id="rId5"/>
    <p:sldLayoutId id="214748366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5"/>
          <p:cNvSpPr txBox="1">
            <a:spLocks noGrp="1"/>
          </p:cNvSpPr>
          <p:nvPr>
            <p:ph type="ctrTitle"/>
          </p:nvPr>
        </p:nvSpPr>
        <p:spPr>
          <a:xfrm>
            <a:off x="696525" y="817291"/>
            <a:ext cx="7729200" cy="1403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Magyar CF Regiszter</a:t>
            </a:r>
            <a:br>
              <a:rPr lang="en" b="1" dirty="0" smtClean="0"/>
            </a:br>
            <a:r>
              <a:rPr lang="en" sz="1400" dirty="0" smtClean="0"/>
              <a:t>2007-2017</a:t>
            </a:r>
            <a:endParaRPr sz="1400" dirty="0"/>
          </a:p>
        </p:txBody>
      </p:sp>
      <p:sp>
        <p:nvSpPr>
          <p:cNvPr id="3" name="Google Shape;779;p15"/>
          <p:cNvSpPr txBox="1">
            <a:spLocks/>
          </p:cNvSpPr>
          <p:nvPr/>
        </p:nvSpPr>
        <p:spPr>
          <a:xfrm>
            <a:off x="1815576" y="4330337"/>
            <a:ext cx="7191264" cy="59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Titillium Web ExtraLight"/>
              <a:buNone/>
              <a:defRPr sz="5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algn="r"/>
            <a:r>
              <a:rPr lang="en-US" sz="1400" b="1" dirty="0" smtClean="0"/>
              <a:t>Horny</a:t>
            </a:r>
            <a:r>
              <a:rPr lang="hu-HU" sz="1400" b="1" dirty="0" err="1" smtClean="0"/>
              <a:t>ák</a:t>
            </a:r>
            <a:r>
              <a:rPr lang="hu-HU" sz="1400" b="1" dirty="0" smtClean="0"/>
              <a:t>-Kovács Attila</a:t>
            </a:r>
            <a:br>
              <a:rPr lang="hu-HU" sz="1400" b="1" dirty="0" smtClean="0"/>
            </a:br>
            <a:r>
              <a:rPr lang="hu-HU" sz="1400" b="1" dirty="0" smtClean="0"/>
              <a:t>Marsal Géza</a:t>
            </a:r>
            <a:endParaRPr lang="hu-H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3"/>
          <p:cNvSpPr txBox="1">
            <a:spLocks noGrp="1"/>
          </p:cNvSpPr>
          <p:nvPr>
            <p:ph type="body" idx="1"/>
          </p:nvPr>
        </p:nvSpPr>
        <p:spPr>
          <a:xfrm>
            <a:off x="553650" y="4496202"/>
            <a:ext cx="8036700" cy="362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FF00"/>
                </a:solidFill>
              </a:rPr>
              <a:t>2008  			Vs		  	2017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73" name="Google Shape;973;p33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611282"/>
              </p:ext>
            </p:extLst>
          </p:nvPr>
        </p:nvGraphicFramePr>
        <p:xfrm>
          <a:off x="4572025" y="394939"/>
          <a:ext cx="4571975" cy="395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013539"/>
              </p:ext>
            </p:extLst>
          </p:nvPr>
        </p:nvGraphicFramePr>
        <p:xfrm>
          <a:off x="0" y="400281"/>
          <a:ext cx="4647034" cy="394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Google Shape;972;p33"/>
          <p:cNvSpPr txBox="1">
            <a:spLocks/>
          </p:cNvSpPr>
          <p:nvPr/>
        </p:nvSpPr>
        <p:spPr>
          <a:xfrm>
            <a:off x="553650" y="4749828"/>
            <a:ext cx="7796090" cy="30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E86B6"/>
              </a:buClr>
              <a:buSzPts val="1400"/>
              <a:buFont typeface="Titillium Web"/>
              <a:buNone/>
              <a:defRPr sz="1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/>
            <a:r>
              <a:rPr lang="en-US" dirty="0" err="1" smtClean="0"/>
              <a:t>Korfa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8"/>
          <p:cNvSpPr/>
          <p:nvPr/>
        </p:nvSpPr>
        <p:spPr>
          <a:xfrm>
            <a:off x="558400" y="1092206"/>
            <a:ext cx="8028146" cy="3824432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9525" cap="flat" cmpd="sng">
            <a:solidFill>
              <a:srgbClr val="FFFFFF">
                <a:alpha val="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8"/>
          <p:cNvSpPr txBox="1">
            <a:spLocks noGrp="1"/>
          </p:cNvSpPr>
          <p:nvPr>
            <p:ph type="title"/>
          </p:nvPr>
        </p:nvSpPr>
        <p:spPr>
          <a:xfrm>
            <a:off x="739675" y="-1"/>
            <a:ext cx="7686000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Betegek </a:t>
            </a:r>
            <a:r>
              <a:rPr lang="hu-HU" dirty="0" smtClean="0"/>
              <a:t>átlagéletkora lakóhelyek szerint</a:t>
            </a:r>
            <a:endParaRPr dirty="0"/>
          </a:p>
        </p:txBody>
      </p:sp>
      <p:sp>
        <p:nvSpPr>
          <p:cNvPr id="916" name="Google Shape;916;p28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9" b="97316" l="1977" r="96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3001" y="790693"/>
            <a:ext cx="6842760" cy="4352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03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8"/>
          <p:cNvSpPr/>
          <p:nvPr/>
        </p:nvSpPr>
        <p:spPr>
          <a:xfrm>
            <a:off x="558400" y="1092206"/>
            <a:ext cx="8028146" cy="3824432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9525" cap="flat" cmpd="sng">
            <a:solidFill>
              <a:srgbClr val="FFFFFF">
                <a:alpha val="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8"/>
          <p:cNvSpPr txBox="1">
            <a:spLocks noGrp="1"/>
          </p:cNvSpPr>
          <p:nvPr>
            <p:ph type="title"/>
          </p:nvPr>
        </p:nvSpPr>
        <p:spPr>
          <a:xfrm>
            <a:off x="739675" y="-1"/>
            <a:ext cx="7686000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Betegek </a:t>
            </a:r>
            <a:r>
              <a:rPr lang="hu-HU" dirty="0" smtClean="0"/>
              <a:t>létszáma lakóhelyeik szerint</a:t>
            </a:r>
            <a:endParaRPr dirty="0"/>
          </a:p>
        </p:txBody>
      </p:sp>
      <p:sp>
        <p:nvSpPr>
          <p:cNvPr id="916" name="Google Shape;916;p28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2" b="98742" l="4235" r="96439">
                        <a14:foregroundMark x1="74591" y1="42453" x2="68046" y2="75157"/>
                        <a14:foregroundMark x1="63330" y1="26101" x2="45140" y2="25472"/>
                        <a14:foregroundMark x1="51877" y1="21698" x2="58710" y2="24686"/>
                        <a14:foregroundMark x1="46679" y1="31132" x2="54475" y2="207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675" y="637720"/>
            <a:ext cx="7360858" cy="450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00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3"/>
          <p:cNvSpPr txBox="1">
            <a:spLocks noGrp="1"/>
          </p:cNvSpPr>
          <p:nvPr>
            <p:ph type="body" idx="1"/>
          </p:nvPr>
        </p:nvSpPr>
        <p:spPr>
          <a:xfrm>
            <a:off x="553650" y="4496202"/>
            <a:ext cx="8036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u-HU" dirty="0"/>
              <a:t>Betegek száma ellátóhelyeik szerint- </a:t>
            </a:r>
            <a:r>
              <a:rPr lang="hu-HU" dirty="0" smtClean="0">
                <a:solidFill>
                  <a:srgbClr val="FFFFFF"/>
                </a:solidFill>
              </a:rPr>
              <a:t>2017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73" name="Google Shape;973;p33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072473"/>
              </p:ext>
            </p:extLst>
          </p:nvPr>
        </p:nvGraphicFramePr>
        <p:xfrm>
          <a:off x="346365" y="96982"/>
          <a:ext cx="8409708" cy="4247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92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8"/>
          <p:cNvSpPr/>
          <p:nvPr/>
        </p:nvSpPr>
        <p:spPr>
          <a:xfrm>
            <a:off x="558400" y="1092206"/>
            <a:ext cx="8028146" cy="3824432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9525" cap="flat" cmpd="sng">
            <a:solidFill>
              <a:srgbClr val="FFFFFF">
                <a:alpha val="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8"/>
          <p:cNvSpPr txBox="1">
            <a:spLocks noGrp="1"/>
          </p:cNvSpPr>
          <p:nvPr>
            <p:ph type="title"/>
          </p:nvPr>
        </p:nvSpPr>
        <p:spPr>
          <a:xfrm>
            <a:off x="306977" y="130904"/>
            <a:ext cx="8353697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sz="2400" dirty="0"/>
              <a:t>Betegek létszáma </a:t>
            </a:r>
            <a:r>
              <a:rPr lang="en-US" sz="2400" dirty="0"/>
              <a:t>ell</a:t>
            </a:r>
            <a:r>
              <a:rPr lang="hu-HU" sz="2400" dirty="0" err="1"/>
              <a:t>átóhelyeik</a:t>
            </a:r>
            <a:r>
              <a:rPr lang="hu-HU" sz="2400" dirty="0"/>
              <a:t> szerinti megyei összesítésben</a:t>
            </a:r>
            <a:endParaRPr sz="2400" dirty="0"/>
          </a:p>
        </p:txBody>
      </p:sp>
      <p:sp>
        <p:nvSpPr>
          <p:cNvPr id="916" name="Google Shape;916;p28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81" b="98955" l="1335" r="99619">
                        <a14:foregroundMark x1="12583" y1="62239" x2="12583" y2="62239"/>
                        <a14:foregroundMark x1="26787" y1="90896" x2="89418" y2="18060"/>
                        <a14:foregroundMark x1="94471" y1="25821" x2="79028" y2="38358"/>
                        <a14:foregroundMark x1="77121" y1="48358" x2="71592" y2="76567"/>
                        <a14:foregroundMark x1="23737" y1="67910" x2="38418" y2="48358"/>
                        <a14:foregroundMark x1="50334" y1="22985" x2="62917" y2="34030"/>
                        <a14:foregroundMark x1="43947" y1="23881" x2="51668" y2="22388"/>
                        <a14:foregroundMark x1="38894" y1="34179" x2="29838" y2="35821"/>
                        <a14:foregroundMark x1="23737" y1="37313" x2="17731" y2="27612"/>
                        <a14:foregroundMark x1="8103" y1="34627" x2="14681" y2="39701"/>
                        <a14:foregroundMark x1="20114" y1="42239" x2="26978" y2="54627"/>
                        <a14:foregroundMark x1="13155" y1="44925" x2="14967" y2="64776"/>
                        <a14:foregroundMark x1="18208" y1="47612" x2="24595" y2="71940"/>
                        <a14:foregroundMark x1="49571" y1="73284" x2="38418" y2="89104"/>
                        <a14:foregroundMark x1="11249" y1="72687" x2="13727" y2="75970"/>
                        <a14:foregroundMark x1="4957" y1="58358" x2="9628" y2="57164"/>
                        <a14:foregroundMark x1="54147" y1="80448" x2="62536" y2="79701"/>
                        <a14:foregroundMark x1="41659" y1="28806" x2="53670" y2="56567"/>
                        <a14:foregroundMark x1="10867" y1="46716" x2="8389" y2="49104"/>
                        <a14:foregroundMark x1="14967" y1="33881" x2="12202" y2="34478"/>
                        <a14:foregroundMark x1="4576" y1="64030" x2="4957" y2="64776"/>
                        <a14:foregroundMark x1="1621" y1="60746" x2="2288" y2="605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2532" y="847304"/>
            <a:ext cx="6659881" cy="4253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5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3"/>
          <p:cNvSpPr txBox="1">
            <a:spLocks noGrp="1"/>
          </p:cNvSpPr>
          <p:nvPr>
            <p:ph type="body" idx="1"/>
          </p:nvPr>
        </p:nvSpPr>
        <p:spPr>
          <a:xfrm>
            <a:off x="553650" y="4496202"/>
            <a:ext cx="8036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dirty="0" smtClean="0">
                <a:solidFill>
                  <a:srgbClr val="FFFFFF"/>
                </a:solidFill>
              </a:rPr>
              <a:t>Felnőtt ellátásba várhatóan átlépő betegek száma- 2017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73" name="Google Shape;973;p33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621316"/>
              </p:ext>
            </p:extLst>
          </p:nvPr>
        </p:nvGraphicFramePr>
        <p:xfrm>
          <a:off x="631295" y="182880"/>
          <a:ext cx="7955280" cy="4016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42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28"/>
          <p:cNvSpPr txBox="1">
            <a:spLocks noGrp="1"/>
          </p:cNvSpPr>
          <p:nvPr>
            <p:ph type="title"/>
          </p:nvPr>
        </p:nvSpPr>
        <p:spPr>
          <a:xfrm>
            <a:off x="248194" y="71845"/>
            <a:ext cx="8536577" cy="6445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dirty="0" smtClean="0"/>
              <a:t>FEV1% átlagértékek </a:t>
            </a:r>
            <a:r>
              <a:rPr lang="hu-HU" dirty="0"/>
              <a:t>korcsoportok szerint</a:t>
            </a:r>
            <a:endParaRPr dirty="0"/>
          </a:p>
        </p:txBody>
      </p:sp>
      <p:sp>
        <p:nvSpPr>
          <p:cNvPr id="916" name="Google Shape;916;p28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20239"/>
              </p:ext>
            </p:extLst>
          </p:nvPr>
        </p:nvGraphicFramePr>
        <p:xfrm>
          <a:off x="333103" y="535926"/>
          <a:ext cx="8543108" cy="448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78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3"/>
          <p:cNvSpPr txBox="1">
            <a:spLocks noGrp="1"/>
          </p:cNvSpPr>
          <p:nvPr>
            <p:ph type="body" idx="1"/>
          </p:nvPr>
        </p:nvSpPr>
        <p:spPr>
          <a:xfrm>
            <a:off x="553650" y="4496202"/>
            <a:ext cx="8036700" cy="362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FF00"/>
                </a:solidFill>
              </a:rPr>
              <a:t>2012  			Vs		  	2017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73" name="Google Shape;973;p33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7" name="Google Shape;972;p33"/>
          <p:cNvSpPr txBox="1">
            <a:spLocks/>
          </p:cNvSpPr>
          <p:nvPr/>
        </p:nvSpPr>
        <p:spPr>
          <a:xfrm>
            <a:off x="553650" y="4749828"/>
            <a:ext cx="7796090" cy="30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E86B6"/>
              </a:buClr>
              <a:buSzPts val="1400"/>
              <a:buFont typeface="Titillium Web"/>
              <a:buNone/>
              <a:defRPr sz="1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/>
            <a:r>
              <a:rPr lang="hu-HU" dirty="0"/>
              <a:t>FEV1% átlagértékek korcsoportok szerint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982514"/>
              </p:ext>
            </p:extLst>
          </p:nvPr>
        </p:nvGraphicFramePr>
        <p:xfrm>
          <a:off x="4375150" y="365761"/>
          <a:ext cx="4860289" cy="369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04860"/>
              </p:ext>
            </p:extLst>
          </p:nvPr>
        </p:nvGraphicFramePr>
        <p:xfrm>
          <a:off x="-74585" y="365760"/>
          <a:ext cx="4526280" cy="379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07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7"/>
          <p:cNvSpPr txBox="1">
            <a:spLocks noGrp="1"/>
          </p:cNvSpPr>
          <p:nvPr>
            <p:ph type="title"/>
          </p:nvPr>
        </p:nvSpPr>
        <p:spPr>
          <a:xfrm>
            <a:off x="281940" y="262025"/>
            <a:ext cx="867156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dirty="0" smtClean="0"/>
              <a:t>dF508 </a:t>
            </a:r>
            <a:r>
              <a:rPr lang="hu-HU" dirty="0" err="1"/>
              <a:t>homozygota</a:t>
            </a:r>
            <a:r>
              <a:rPr lang="hu-HU" dirty="0"/>
              <a:t> megoszlása korcsoportok szerint</a:t>
            </a:r>
            <a:endParaRPr dirty="0"/>
          </a:p>
        </p:txBody>
      </p:sp>
      <p:sp>
        <p:nvSpPr>
          <p:cNvPr id="908" name="Google Shape;908;p27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02405"/>
              </p:ext>
            </p:extLst>
          </p:nvPr>
        </p:nvGraphicFramePr>
        <p:xfrm>
          <a:off x="1219200" y="1043940"/>
          <a:ext cx="6623673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53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8"/>
          <p:cNvSpPr/>
          <p:nvPr/>
        </p:nvSpPr>
        <p:spPr>
          <a:xfrm>
            <a:off x="558400" y="1092206"/>
            <a:ext cx="8028146" cy="3824432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9525" cap="flat" cmpd="sng">
            <a:solidFill>
              <a:srgbClr val="FFFFFF">
                <a:alpha val="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8"/>
          <p:cNvSpPr txBox="1">
            <a:spLocks noGrp="1"/>
          </p:cNvSpPr>
          <p:nvPr>
            <p:ph type="title"/>
          </p:nvPr>
        </p:nvSpPr>
        <p:spPr>
          <a:xfrm>
            <a:off x="306977" y="130904"/>
            <a:ext cx="8353697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 smtClean="0"/>
              <a:t>dF508 </a:t>
            </a:r>
            <a:r>
              <a:rPr lang="hu-HU" sz="2400" dirty="0"/>
              <a:t>homo</a:t>
            </a:r>
            <a:r>
              <a:rPr lang="en-US" sz="2400" dirty="0" err="1"/>
              <a:t>zygota</a:t>
            </a:r>
            <a:r>
              <a:rPr lang="en-US" sz="2400" dirty="0"/>
              <a:t> </a:t>
            </a:r>
            <a:r>
              <a:rPr lang="hu-HU" sz="2400" dirty="0"/>
              <a:t>földrajzi előfordulása</a:t>
            </a:r>
            <a:endParaRPr sz="2400" dirty="0"/>
          </a:p>
        </p:txBody>
      </p:sp>
      <p:sp>
        <p:nvSpPr>
          <p:cNvPr id="916" name="Google Shape;916;p28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28" b="97214" l="4521" r="89783">
                        <a14:foregroundMark x1="62658" y1="45356" x2="48825" y2="22291"/>
                        <a14:foregroundMark x1="53436" y1="42879" x2="44846" y2="26006"/>
                        <a14:foregroundMark x1="65190" y1="72291" x2="57233" y2="54489"/>
                        <a14:foregroundMark x1="65823" y1="75697" x2="71338" y2="49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638" y="650433"/>
            <a:ext cx="7625857" cy="445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73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7"/>
          <p:cNvSpPr txBox="1">
            <a:spLocks noGrp="1"/>
          </p:cNvSpPr>
          <p:nvPr>
            <p:ph type="body" idx="1"/>
          </p:nvPr>
        </p:nvSpPr>
        <p:spPr>
          <a:xfrm>
            <a:off x="452727" y="1289045"/>
            <a:ext cx="3985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Dr. </a:t>
            </a:r>
            <a:r>
              <a:rPr lang="hu-HU" sz="2000" dirty="0"/>
              <a:t>U</a:t>
            </a:r>
            <a:r>
              <a:rPr lang="en-US" sz="2000" dirty="0" err="1"/>
              <a:t>jhelyi</a:t>
            </a:r>
            <a:r>
              <a:rPr lang="en-US" sz="2000" dirty="0"/>
              <a:t> Rita 		</a:t>
            </a:r>
            <a:r>
              <a:rPr lang="hu-HU" sz="2000" dirty="0"/>
              <a:t>country </a:t>
            </a:r>
            <a:r>
              <a:rPr lang="hu-HU" sz="2000" dirty="0" err="1"/>
              <a:t>representative</a:t>
            </a:r>
            <a:endParaRPr lang="en-US" sz="2000" dirty="0"/>
          </a:p>
          <a:p>
            <a:r>
              <a:rPr lang="en-US" sz="2000" dirty="0"/>
              <a:t>Dr. Csiszér Eszter 	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sponsor</a:t>
            </a:r>
            <a:r>
              <a:rPr lang="en-US" sz="2000" dirty="0"/>
              <a:t>, coordinator</a:t>
            </a:r>
          </a:p>
          <a:p>
            <a:r>
              <a:rPr lang="en-US" sz="2000" dirty="0"/>
              <a:t>Hornyák</a:t>
            </a:r>
            <a:r>
              <a:rPr lang="hu-HU" sz="2000" dirty="0"/>
              <a:t>-Kovács</a:t>
            </a:r>
            <a:r>
              <a:rPr lang="en-US" sz="2000" dirty="0"/>
              <a:t> Attila 	</a:t>
            </a:r>
            <a:r>
              <a:rPr lang="hu-HU" sz="2000" dirty="0" err="1"/>
              <a:t>data</a:t>
            </a:r>
            <a:r>
              <a:rPr lang="hu-HU" sz="2000" dirty="0"/>
              <a:t> </a:t>
            </a:r>
            <a:r>
              <a:rPr lang="hu-HU" sz="2000" dirty="0" err="1"/>
              <a:t>manager</a:t>
            </a:r>
            <a:r>
              <a:rPr lang="en-US" sz="2000" dirty="0"/>
              <a:t>	</a:t>
            </a:r>
          </a:p>
          <a:p>
            <a:r>
              <a:rPr lang="en-US" sz="2000" dirty="0"/>
              <a:t>Marsal Géza		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hu-HU" sz="2000" dirty="0" smtClean="0"/>
              <a:t>country </a:t>
            </a:r>
            <a:r>
              <a:rPr lang="en-US" sz="2000" dirty="0"/>
              <a:t>d</a:t>
            </a:r>
            <a:r>
              <a:rPr lang="hu-HU" sz="2000" dirty="0" err="1"/>
              <a:t>ata</a:t>
            </a:r>
            <a:r>
              <a:rPr lang="hu-HU" sz="2000" dirty="0"/>
              <a:t> </a:t>
            </a:r>
            <a:r>
              <a:rPr lang="hu-HU" sz="2000" dirty="0" err="1"/>
              <a:t>manager</a:t>
            </a:r>
            <a:endParaRPr lang="en-US" sz="2000" dirty="0"/>
          </a:p>
        </p:txBody>
      </p:sp>
      <p:sp>
        <p:nvSpPr>
          <p:cNvPr id="796" name="Google Shape;796;p17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220" y="-17554"/>
            <a:ext cx="3209029" cy="45666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27" y="262025"/>
            <a:ext cx="3985200" cy="8574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9" name="Google Shape;784;p16"/>
          <p:cNvSpPr txBox="1">
            <a:spLocks/>
          </p:cNvSpPr>
          <p:nvPr/>
        </p:nvSpPr>
        <p:spPr>
          <a:xfrm>
            <a:off x="5151571" y="4693920"/>
            <a:ext cx="3908609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algn="ctr"/>
            <a:r>
              <a:rPr lang="en-US" sz="2000" dirty="0" smtClean="0"/>
              <a:t>www.cisztasfibrozis.hu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28"/>
          <p:cNvSpPr txBox="1">
            <a:spLocks noGrp="1"/>
          </p:cNvSpPr>
          <p:nvPr>
            <p:ph type="title"/>
          </p:nvPr>
        </p:nvSpPr>
        <p:spPr>
          <a:xfrm>
            <a:off x="248194" y="71845"/>
            <a:ext cx="8771115" cy="6445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u-HU" sz="2400" dirty="0" smtClean="0"/>
              <a:t>Genetika </a:t>
            </a:r>
            <a:r>
              <a:rPr lang="en-US" sz="2400" dirty="0" smtClean="0"/>
              <a:t>dF508 </a:t>
            </a:r>
            <a:r>
              <a:rPr lang="hu-HU" sz="2400" dirty="0"/>
              <a:t>homo</a:t>
            </a:r>
            <a:r>
              <a:rPr lang="en-US" sz="2400" dirty="0" err="1"/>
              <a:t>zygota</a:t>
            </a:r>
            <a:r>
              <a:rPr lang="en-US" sz="2400" dirty="0"/>
              <a:t> </a:t>
            </a:r>
            <a:r>
              <a:rPr lang="hu-HU" sz="2400" dirty="0"/>
              <a:t>földrajzi előfordulása</a:t>
            </a:r>
            <a:r>
              <a:rPr lang="en-US" sz="2400" dirty="0"/>
              <a:t> </a:t>
            </a:r>
            <a:r>
              <a:rPr lang="en-US" sz="2400" dirty="0" err="1"/>
              <a:t>Eur</a:t>
            </a:r>
            <a:r>
              <a:rPr lang="hu-HU" sz="2400" dirty="0" err="1"/>
              <a:t>ópában</a:t>
            </a:r>
            <a:endParaRPr sz="2400" dirty="0"/>
          </a:p>
        </p:txBody>
      </p:sp>
      <p:sp>
        <p:nvSpPr>
          <p:cNvPr id="916" name="Google Shape;916;p28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364" y="800118"/>
            <a:ext cx="5370773" cy="4136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20572795" lon="377293" rev="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1224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735" y="262025"/>
            <a:ext cx="5279342" cy="3715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72" name="Google Shape;972;p33"/>
          <p:cNvSpPr txBox="1">
            <a:spLocks noGrp="1"/>
          </p:cNvSpPr>
          <p:nvPr>
            <p:ph type="body" idx="1"/>
          </p:nvPr>
        </p:nvSpPr>
        <p:spPr>
          <a:xfrm>
            <a:off x="553650" y="4496202"/>
            <a:ext cx="8036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T</a:t>
            </a:r>
            <a:r>
              <a:rPr lang="hu-HU" dirty="0" err="1"/>
              <a:t>üdőtranszplantáltak</a:t>
            </a:r>
            <a:r>
              <a:rPr lang="hu-HU" dirty="0"/>
              <a:t> </a:t>
            </a:r>
            <a:r>
              <a:rPr lang="hu-HU" dirty="0" smtClean="0"/>
              <a:t>száma</a:t>
            </a:r>
            <a:r>
              <a:rPr lang="en-US" dirty="0" smtClean="0"/>
              <a:t> </a:t>
            </a:r>
            <a:r>
              <a:rPr lang="en-US" dirty="0" err="1" smtClean="0"/>
              <a:t>Eur</a:t>
            </a:r>
            <a:r>
              <a:rPr lang="hu-HU" dirty="0" err="1"/>
              <a:t>ópában</a:t>
            </a:r>
            <a:r>
              <a:rPr lang="hu-HU" dirty="0" smtClean="0">
                <a:solidFill>
                  <a:srgbClr val="FFFFFF"/>
                </a:solidFill>
              </a:rPr>
              <a:t> – 201</a:t>
            </a:r>
            <a:r>
              <a:rPr lang="en-US" dirty="0"/>
              <a:t>6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73" name="Google Shape;973;p33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3548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37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012" name="Google Shape;1012;p37"/>
          <p:cNvSpPr txBox="1">
            <a:spLocks noGrp="1"/>
          </p:cNvSpPr>
          <p:nvPr>
            <p:ph type="title"/>
          </p:nvPr>
        </p:nvSpPr>
        <p:spPr>
          <a:xfrm>
            <a:off x="452724" y="796914"/>
            <a:ext cx="39852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K</a:t>
            </a:r>
            <a:r>
              <a:rPr lang="hu-HU" sz="6000" dirty="0" err="1" smtClean="0"/>
              <a:t>öszönjük</a:t>
            </a:r>
            <a:r>
              <a:rPr lang="hu-HU" sz="6000" dirty="0" smtClean="0"/>
              <a:t> a figyelmet!</a:t>
            </a:r>
            <a:endParaRPr sz="6000" dirty="0"/>
          </a:p>
        </p:txBody>
      </p:sp>
      <p:sp>
        <p:nvSpPr>
          <p:cNvPr id="1013" name="Google Shape;1013;p37"/>
          <p:cNvSpPr txBox="1">
            <a:spLocks noGrp="1"/>
          </p:cNvSpPr>
          <p:nvPr>
            <p:ph type="body" idx="1"/>
          </p:nvPr>
        </p:nvSpPr>
        <p:spPr>
          <a:xfrm>
            <a:off x="452726" y="3086099"/>
            <a:ext cx="4843173" cy="1979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A</a:t>
            </a:r>
            <a:r>
              <a:rPr lang="hu-HU" b="1" dirty="0" smtClean="0"/>
              <a:t>z előadások anyagai elérhetők: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b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dirty="0" smtClean="0"/>
              <a:t>http</a:t>
            </a:r>
            <a:r>
              <a:rPr lang="en-US" dirty="0"/>
              <a:t>://www.cisztasfibrozis.hu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5295899" y="4662601"/>
            <a:ext cx="36102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rgbClr val="6E86B6"/>
              </a:buClr>
              <a:buSzPts val="2400"/>
            </a:pPr>
            <a:r>
              <a:rPr lang="hu-HU" sz="12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https://www.ecfs.eu/projects/ecfs-patient-registry/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0226">
            <a:off x="5688870" y="846833"/>
            <a:ext cx="3054120" cy="3066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3"/>
          <p:cNvSpPr txBox="1">
            <a:spLocks noGrp="1"/>
          </p:cNvSpPr>
          <p:nvPr>
            <p:ph type="body" idx="1"/>
          </p:nvPr>
        </p:nvSpPr>
        <p:spPr>
          <a:xfrm>
            <a:off x="553650" y="4496202"/>
            <a:ext cx="8036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u-HU" dirty="0" smtClean="0">
                <a:solidFill>
                  <a:srgbClr val="FFFFFF"/>
                </a:solidFill>
              </a:rPr>
              <a:t>Nemek és életkorok eloszlása - 2017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73" name="Google Shape;973;p33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490150" y="96925"/>
            <a:ext cx="3942150" cy="3880842"/>
            <a:chOff x="477450" y="265010"/>
            <a:chExt cx="3942150" cy="38808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93" b="97472" l="2644" r="8973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7450" y="265010"/>
              <a:ext cx="3942150" cy="38808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Google Shape;972;p33"/>
            <p:cNvSpPr txBox="1">
              <a:spLocks/>
            </p:cNvSpPr>
            <p:nvPr/>
          </p:nvSpPr>
          <p:spPr>
            <a:xfrm>
              <a:off x="2311400" y="2502302"/>
              <a:ext cx="1104900" cy="304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6E86B6"/>
                </a:buClr>
                <a:buSzPts val="1400"/>
                <a:buFont typeface="Titillium Web"/>
                <a:buNone/>
                <a:defRPr sz="1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●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○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■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9pPr>
            </a:lstStyle>
            <a:p>
              <a:pPr marL="0" indent="0"/>
              <a:r>
                <a:rPr lang="hu-HU" sz="1100" dirty="0" smtClean="0"/>
                <a:t>Férfi, nagykorú</a:t>
              </a:r>
              <a:endParaRPr lang="hu-HU" sz="1100" dirty="0"/>
            </a:p>
          </p:txBody>
        </p:sp>
        <p:sp>
          <p:nvSpPr>
            <p:cNvPr id="9" name="Google Shape;972;p33"/>
            <p:cNvSpPr txBox="1">
              <a:spLocks/>
            </p:cNvSpPr>
            <p:nvPr/>
          </p:nvSpPr>
          <p:spPr>
            <a:xfrm>
              <a:off x="990600" y="1283102"/>
              <a:ext cx="1104900" cy="298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6E86B6"/>
                </a:buClr>
                <a:buSzPts val="1400"/>
                <a:buFont typeface="Titillium Web"/>
                <a:buNone/>
                <a:defRPr sz="1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●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○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■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9pPr>
            </a:lstStyle>
            <a:p>
              <a:pPr marL="0" indent="0"/>
              <a:r>
                <a:rPr lang="hu-HU" sz="1100" dirty="0" smtClean="0"/>
                <a:t>Nő, nagykorú</a:t>
              </a:r>
              <a:endParaRPr lang="hu-HU" sz="1100" dirty="0"/>
            </a:p>
          </p:txBody>
        </p:sp>
        <p:sp>
          <p:nvSpPr>
            <p:cNvPr id="10" name="Google Shape;972;p33"/>
            <p:cNvSpPr txBox="1">
              <a:spLocks/>
            </p:cNvSpPr>
            <p:nvPr/>
          </p:nvSpPr>
          <p:spPr>
            <a:xfrm>
              <a:off x="2260600" y="1309200"/>
              <a:ext cx="1206500" cy="29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6E86B6"/>
                </a:buClr>
                <a:buSzPts val="1400"/>
                <a:buFont typeface="Titillium Web"/>
                <a:buNone/>
                <a:defRPr sz="1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●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○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■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9pPr>
            </a:lstStyle>
            <a:p>
              <a:pPr marL="0" indent="0"/>
              <a:r>
                <a:rPr lang="hu-HU" sz="1100" dirty="0" smtClean="0"/>
                <a:t>Leány, kiskorú</a:t>
              </a:r>
              <a:endParaRPr lang="hu-HU" sz="1100" dirty="0"/>
            </a:p>
          </p:txBody>
        </p:sp>
        <p:sp>
          <p:nvSpPr>
            <p:cNvPr id="11" name="Google Shape;972;p33"/>
            <p:cNvSpPr txBox="1">
              <a:spLocks/>
            </p:cNvSpPr>
            <p:nvPr/>
          </p:nvSpPr>
          <p:spPr>
            <a:xfrm>
              <a:off x="908050" y="2381652"/>
              <a:ext cx="1104900" cy="319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ctr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6E86B6"/>
                </a:buClr>
                <a:buSzPts val="1400"/>
                <a:buFont typeface="Titillium Web"/>
                <a:buNone/>
                <a:defRPr sz="1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1pPr>
              <a:lvl2pPr marL="914400" marR="0" lvl="1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2pPr>
              <a:lvl3pPr marL="1371600" marR="0" lvl="2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3pPr>
              <a:lvl4pPr marL="1828800" marR="0" lvl="3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4pPr>
              <a:lvl5pPr marL="2286000" marR="0" lvl="4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5pPr>
              <a:lvl6pPr marL="2743200" marR="0" lvl="5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-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6pPr>
              <a:lvl7pPr marL="3200400" marR="0" lvl="6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●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7pPr>
              <a:lvl8pPr marL="3657600" marR="0" lvl="7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○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8pPr>
              <a:lvl9pPr marL="4114800" marR="0" lvl="8" indent="-3810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E86B6"/>
                </a:buClr>
                <a:buSzPts val="2400"/>
                <a:buFont typeface="Titillium Web"/>
                <a:buChar char="■"/>
                <a:defRPr sz="2400" b="0" i="0" u="none" strike="noStrike" cap="none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defRPr>
              </a:lvl9pPr>
            </a:lstStyle>
            <a:p>
              <a:pPr marL="0" indent="0"/>
              <a:r>
                <a:rPr lang="hu-HU" sz="1100" dirty="0" smtClean="0"/>
                <a:t>Fiú, kiskorú</a:t>
              </a:r>
              <a:endParaRPr lang="hu-HU" sz="1100" dirty="0"/>
            </a:p>
          </p:txBody>
        </p:sp>
      </p:grpSp>
      <p:sp>
        <p:nvSpPr>
          <p:cNvPr id="15" name="Google Shape;972;p33"/>
          <p:cNvSpPr txBox="1">
            <a:spLocks/>
          </p:cNvSpPr>
          <p:nvPr/>
        </p:nvSpPr>
        <p:spPr>
          <a:xfrm>
            <a:off x="4267200" y="794559"/>
            <a:ext cx="4711700" cy="3183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E86B6"/>
              </a:buClr>
              <a:buSzPts val="1400"/>
              <a:buFont typeface="Titillium Web"/>
              <a:buNone/>
              <a:defRPr sz="1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 algn="l"/>
            <a:r>
              <a:rPr lang="hu-HU" dirty="0" smtClean="0"/>
              <a:t>Regisztrált betegek száma: </a:t>
            </a:r>
            <a:r>
              <a:rPr lang="hu-HU" sz="3200" dirty="0" smtClean="0"/>
              <a:t>523</a:t>
            </a:r>
          </a:p>
          <a:p>
            <a:pPr marL="0" indent="0" algn="l"/>
            <a:endParaRPr lang="hu-HU" dirty="0" smtClean="0"/>
          </a:p>
          <a:p>
            <a:pPr marL="0" indent="0" algn="l"/>
            <a:r>
              <a:rPr lang="hu-HU" dirty="0" smtClean="0"/>
              <a:t>Férfi: 281</a:t>
            </a:r>
          </a:p>
          <a:p>
            <a:pPr marL="0" indent="0" algn="l"/>
            <a:r>
              <a:rPr lang="hu-HU" dirty="0" smtClean="0"/>
              <a:t>Nő: 242</a:t>
            </a:r>
          </a:p>
          <a:p>
            <a:pPr marL="0" indent="0" algn="l"/>
            <a:endParaRPr lang="hu-HU" dirty="0"/>
          </a:p>
          <a:p>
            <a:pPr marL="0" indent="0" algn="l"/>
            <a:r>
              <a:rPr lang="hu-HU" dirty="0" smtClean="0"/>
              <a:t>Átlagéletkor: </a:t>
            </a:r>
            <a:r>
              <a:rPr lang="hu-HU" sz="3200" dirty="0" smtClean="0"/>
              <a:t>18,5</a:t>
            </a:r>
            <a:r>
              <a:rPr lang="hu-HU" dirty="0" smtClean="0"/>
              <a:t> év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	Férfiak: 19,5 év</a:t>
            </a:r>
          </a:p>
          <a:p>
            <a:pPr marL="0" indent="0" algn="l"/>
            <a:r>
              <a:rPr lang="hu-HU" dirty="0"/>
              <a:t>	</a:t>
            </a:r>
            <a:r>
              <a:rPr lang="hu-HU" dirty="0" smtClean="0"/>
              <a:t>Nők: 17,4 év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3"/>
          <p:cNvSpPr txBox="1">
            <a:spLocks noGrp="1"/>
          </p:cNvSpPr>
          <p:nvPr>
            <p:ph type="body" idx="1"/>
          </p:nvPr>
        </p:nvSpPr>
        <p:spPr>
          <a:xfrm>
            <a:off x="553650" y="4496202"/>
            <a:ext cx="8036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FFFFFF"/>
                </a:solidFill>
              </a:rPr>
              <a:t>Betegek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sz</a:t>
            </a:r>
            <a:r>
              <a:rPr lang="hu-HU" dirty="0" err="1" smtClean="0"/>
              <a:t>áma</a:t>
            </a:r>
            <a:r>
              <a:rPr lang="hu-HU" dirty="0" smtClean="0"/>
              <a:t> Európában</a:t>
            </a:r>
            <a:r>
              <a:rPr lang="hu-HU" dirty="0" smtClean="0">
                <a:solidFill>
                  <a:srgbClr val="FFFFFF"/>
                </a:solidFill>
              </a:rPr>
              <a:t>- 2016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73" name="Google Shape;973;p33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15" y="222697"/>
            <a:ext cx="5123912" cy="38921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79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9" b="99481" l="1589" r="98014">
                        <a14:foregroundMark x1="29096" y1="7013" x2="51341" y2="14286"/>
                        <a14:foregroundMark x1="81529" y1="22857" x2="57001" y2="8961"/>
                        <a14:foregroundMark x1="57001" y1="5325" x2="81827" y2="13636"/>
                        <a14:foregroundMark x1="56703" y1="4416" x2="74379" y2="5584"/>
                        <a14:foregroundMark x1="74081" y1="4026" x2="59384" y2="2857"/>
                        <a14:foregroundMark x1="60477" y1="22987" x2="85601" y2="19221"/>
                        <a14:foregroundMark x1="81430" y1="26494" x2="54717" y2="27662"/>
                        <a14:foregroundMark x1="60576" y1="31688" x2="80437" y2="28312"/>
                        <a14:foregroundMark x1="60775" y1="50260" x2="83416" y2="37662"/>
                        <a14:foregroundMark x1="65343" y1="60779" x2="94240" y2="87273"/>
                        <a14:foregroundMark x1="76663" y1="87792" x2="66931" y2="43117"/>
                        <a14:foregroundMark x1="64151" y1="70649" x2="75571" y2="59870"/>
                        <a14:foregroundMark x1="68322" y1="74935" x2="78649" y2="70519"/>
                        <a14:foregroundMark x1="92254" y1="90909" x2="84409" y2="62338"/>
                        <a14:foregroundMark x1="78649" y1="96104" x2="95432" y2="95714"/>
                        <a14:foregroundMark x1="95035" y1="75844" x2="95333" y2="95065"/>
                        <a14:foregroundMark x1="96028" y1="75455" x2="95730" y2="9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6971" y="434154"/>
            <a:ext cx="5396946" cy="4126760"/>
          </a:xfrm>
          <a:prstGeom prst="rect">
            <a:avLst/>
          </a:prstGeom>
        </p:spPr>
      </p:pic>
      <p:sp>
        <p:nvSpPr>
          <p:cNvPr id="934" name="Google Shape;934;p30"/>
          <p:cNvSpPr txBox="1">
            <a:spLocks noGrp="1"/>
          </p:cNvSpPr>
          <p:nvPr>
            <p:ph type="ctrTitle" idx="4294967295"/>
          </p:nvPr>
        </p:nvSpPr>
        <p:spPr>
          <a:xfrm>
            <a:off x="709394" y="7242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dirty="0" smtClean="0"/>
              <a:t>31</a:t>
            </a:r>
            <a:endParaRPr sz="4800" dirty="0"/>
          </a:p>
        </p:txBody>
      </p:sp>
      <p:sp>
        <p:nvSpPr>
          <p:cNvPr id="935" name="Google Shape;935;p30"/>
          <p:cNvSpPr txBox="1">
            <a:spLocks noGrp="1"/>
          </p:cNvSpPr>
          <p:nvPr>
            <p:ph type="subTitle" idx="4294967295"/>
          </p:nvPr>
        </p:nvSpPr>
        <p:spPr>
          <a:xfrm>
            <a:off x="746271" y="1358703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1800" dirty="0" err="1" smtClean="0"/>
              <a:t>Countries</a:t>
            </a:r>
            <a:endParaRPr sz="1800" dirty="0"/>
          </a:p>
        </p:txBody>
      </p:sp>
      <p:sp>
        <p:nvSpPr>
          <p:cNvPr id="936" name="Google Shape;936;p30"/>
          <p:cNvSpPr txBox="1">
            <a:spLocks noGrp="1"/>
          </p:cNvSpPr>
          <p:nvPr>
            <p:ph type="ctrTitle" idx="4294967295"/>
          </p:nvPr>
        </p:nvSpPr>
        <p:spPr>
          <a:xfrm>
            <a:off x="709394" y="33531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 err="1" smtClean="0"/>
              <a:t>Largest</a:t>
            </a:r>
            <a:r>
              <a:rPr lang="hu-HU" sz="2400" dirty="0" smtClean="0"/>
              <a:t> CF Registry</a:t>
            </a:r>
            <a:endParaRPr sz="2400" dirty="0"/>
          </a:p>
        </p:txBody>
      </p:sp>
      <p:sp>
        <p:nvSpPr>
          <p:cNvPr id="937" name="Google Shape;937;p30"/>
          <p:cNvSpPr txBox="1">
            <a:spLocks noGrp="1"/>
          </p:cNvSpPr>
          <p:nvPr>
            <p:ph type="subTitle" idx="4294967295"/>
          </p:nvPr>
        </p:nvSpPr>
        <p:spPr>
          <a:xfrm>
            <a:off x="746271" y="3987603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1200" dirty="0" smtClean="0"/>
              <a:t>(US: 29,497)</a:t>
            </a:r>
            <a:endParaRPr sz="1200" dirty="0"/>
          </a:p>
        </p:txBody>
      </p:sp>
      <p:sp>
        <p:nvSpPr>
          <p:cNvPr id="938" name="Google Shape;938;p30"/>
          <p:cNvSpPr txBox="1">
            <a:spLocks noGrp="1"/>
          </p:cNvSpPr>
          <p:nvPr>
            <p:ph type="ctrTitle" idx="4294967295"/>
          </p:nvPr>
        </p:nvSpPr>
        <p:spPr>
          <a:xfrm>
            <a:off x="709394" y="20386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800" dirty="0" smtClean="0"/>
              <a:t>44,719</a:t>
            </a:r>
            <a:endParaRPr sz="4800" dirty="0"/>
          </a:p>
        </p:txBody>
      </p:sp>
      <p:sp>
        <p:nvSpPr>
          <p:cNvPr id="939" name="Google Shape;939;p30"/>
          <p:cNvSpPr txBox="1">
            <a:spLocks noGrp="1"/>
          </p:cNvSpPr>
          <p:nvPr>
            <p:ph type="subTitle" idx="4294967295"/>
          </p:nvPr>
        </p:nvSpPr>
        <p:spPr>
          <a:xfrm>
            <a:off x="746271" y="2673153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u-HU" sz="1800" dirty="0" smtClean="0"/>
              <a:t>Total </a:t>
            </a:r>
            <a:r>
              <a:rPr lang="hu-HU" sz="1800" dirty="0" err="1" smtClean="0"/>
              <a:t>number</a:t>
            </a:r>
            <a:r>
              <a:rPr lang="hu-HU" sz="1800" dirty="0" smtClean="0"/>
              <a:t> of </a:t>
            </a:r>
            <a:r>
              <a:rPr lang="hu-HU" sz="1800" dirty="0" err="1" smtClean="0"/>
              <a:t>registered</a:t>
            </a:r>
            <a:r>
              <a:rPr lang="hu-HU" sz="1800" dirty="0" smtClean="0"/>
              <a:t> </a:t>
            </a:r>
            <a:r>
              <a:rPr lang="hu-HU" sz="1800" dirty="0" err="1" smtClean="0"/>
              <a:t>patients</a:t>
            </a:r>
            <a:endParaRPr sz="1800" dirty="0"/>
          </a:p>
        </p:txBody>
      </p:sp>
      <p:sp>
        <p:nvSpPr>
          <p:cNvPr id="940" name="Google Shape;940;p30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573"/>
        </a:solidFill>
        <a:effectLst/>
      </p:bgPr>
    </p:bg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hungary flag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5" y="4096866"/>
            <a:ext cx="686133" cy="34306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13" name="Google Shape;913;p28"/>
          <p:cNvSpPr/>
          <p:nvPr/>
        </p:nvSpPr>
        <p:spPr>
          <a:xfrm>
            <a:off x="739675" y="797950"/>
            <a:ext cx="8113380" cy="427697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noFill/>
          <a:ln w="9525" cap="flat" cmpd="sng">
            <a:solidFill>
              <a:srgbClr val="FFFFFF">
                <a:alpha val="2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8"/>
          <p:cNvSpPr txBox="1">
            <a:spLocks noGrp="1"/>
          </p:cNvSpPr>
          <p:nvPr>
            <p:ph type="title"/>
          </p:nvPr>
        </p:nvSpPr>
        <p:spPr>
          <a:xfrm>
            <a:off x="739675" y="-1"/>
            <a:ext cx="7686000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ECFS </a:t>
            </a:r>
            <a:r>
              <a:rPr lang="hu-HU" dirty="0" err="1" smtClean="0"/>
              <a:t>Patients</a:t>
            </a:r>
            <a:r>
              <a:rPr lang="hu-HU" dirty="0" smtClean="0"/>
              <a:t> </a:t>
            </a:r>
            <a:r>
              <a:rPr lang="hu-HU" dirty="0" err="1" smtClean="0"/>
              <a:t>registry</a:t>
            </a:r>
            <a:r>
              <a:rPr lang="hu-HU" dirty="0" smtClean="0"/>
              <a:t> project</a:t>
            </a:r>
            <a:endParaRPr dirty="0"/>
          </a:p>
        </p:txBody>
      </p:sp>
      <p:sp>
        <p:nvSpPr>
          <p:cNvPr id="916" name="Google Shape;916;p28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" b="97988" l="2414" r="100000">
                        <a14:foregroundMark x1="15091" y1="23139" x2="47485" y2="35010"/>
                        <a14:foregroundMark x1="15091" y1="36016" x2="45272" y2="14889"/>
                        <a14:foregroundMark x1="29980" y1="17103" x2="47887" y2="35010"/>
                        <a14:foregroundMark x1="52113" y1="25151" x2="87928" y2="29779"/>
                        <a14:foregroundMark x1="56137" y1="12877" x2="59155" y2="30785"/>
                        <a14:foregroundMark x1="48893" y1="18109" x2="85714" y2="21127"/>
                        <a14:foregroundMark x1="17304" y1="78873" x2="83702" y2="59557"/>
                        <a14:foregroundMark x1="14085" y1="73239" x2="78672" y2="82093"/>
                        <a14:foregroundMark x1="65392" y1="93360" x2="26962" y2="78873"/>
                        <a14:foregroundMark x1="14688" y1="69819" x2="92958" y2="68209"/>
                        <a14:foregroundMark x1="62777" y1="54930" x2="72435" y2="73843"/>
                        <a14:foregroundMark x1="48893" y1="64185" x2="86922" y2="59960"/>
                        <a14:foregroundMark x1="65392" y1="49698" x2="82294" y2="75453"/>
                        <a14:foregroundMark x1="81690" y1="77465" x2="51509" y2="72837"/>
                        <a14:foregroundMark x1="43863" y1="82093" x2="15091" y2="82093"/>
                        <a14:foregroundMark x1="14688" y1="75453" x2="39235" y2="89135"/>
                        <a14:foregroundMark x1="17304" y1="87726" x2="74447" y2="87726"/>
                        <a14:foregroundMark x1="67404" y1="90744" x2="27364" y2="90744"/>
                        <a14:foregroundMark x1="76660" y1="38431" x2="64789" y2="23742"/>
                        <a14:foregroundMark x1="11670" y1="28773" x2="35614" y2="283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0390" y="1810480"/>
            <a:ext cx="1736285" cy="1736285"/>
          </a:xfrm>
          <a:prstGeom prst="rect">
            <a:avLst/>
          </a:prstGeom>
          <a:noFill/>
        </p:spPr>
      </p:pic>
      <p:sp>
        <p:nvSpPr>
          <p:cNvPr id="14" name="Google Shape;936;p30"/>
          <p:cNvSpPr txBox="1">
            <a:spLocks/>
          </p:cNvSpPr>
          <p:nvPr/>
        </p:nvSpPr>
        <p:spPr>
          <a:xfrm>
            <a:off x="7481784" y="1206288"/>
            <a:ext cx="1167897" cy="63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hu-HU" sz="3200" b="1" dirty="0" smtClean="0">
                <a:solidFill>
                  <a:schemeClr val="bg1"/>
                </a:solidFill>
              </a:rPr>
              <a:t>2016</a:t>
            </a:r>
            <a:endParaRPr lang="en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9" b="100000" l="1519" r="98228">
                        <a14:foregroundMark x1="13671" y1="24557" x2="40759" y2="30633"/>
                        <a14:foregroundMark x1="50886" y1="25063" x2="82532" y2="30633"/>
                        <a14:foregroundMark x1="14177" y1="32658" x2="27342" y2="25063"/>
                        <a14:foregroundMark x1="59494" y1="14430" x2="63038" y2="23797"/>
                        <a14:foregroundMark x1="77722" y1="29873" x2="81266" y2="23038"/>
                        <a14:foregroundMark x1="51392" y1="29367" x2="69620" y2="329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4019" y="1821274"/>
            <a:ext cx="1714698" cy="1714698"/>
          </a:xfrm>
          <a:prstGeom prst="rect">
            <a:avLst/>
          </a:prstGeom>
        </p:spPr>
      </p:pic>
      <p:sp>
        <p:nvSpPr>
          <p:cNvPr id="16" name="Google Shape;936;p30"/>
          <p:cNvSpPr txBox="1">
            <a:spLocks/>
          </p:cNvSpPr>
          <p:nvPr/>
        </p:nvSpPr>
        <p:spPr>
          <a:xfrm>
            <a:off x="5203100" y="1215731"/>
            <a:ext cx="1167897" cy="63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hu-HU" sz="3200" b="1" dirty="0" smtClean="0">
                <a:solidFill>
                  <a:schemeClr val="bg1"/>
                </a:solidFill>
              </a:rPr>
              <a:t>2015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53" b="97269" l="4043" r="95745">
                        <a14:foregroundMark x1="15532" y1="38025" x2="38936" y2="28361"/>
                        <a14:foregroundMark x1="53191" y1="40126" x2="68085" y2="25420"/>
                        <a14:foregroundMark x1="70213" y1="26891" x2="75319" y2="401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583" y="1694058"/>
            <a:ext cx="1781006" cy="1803742"/>
          </a:xfrm>
          <a:prstGeom prst="rect">
            <a:avLst/>
          </a:prstGeom>
        </p:spPr>
      </p:pic>
      <p:sp>
        <p:nvSpPr>
          <p:cNvPr id="21" name="Google Shape;936;p30"/>
          <p:cNvSpPr txBox="1">
            <a:spLocks/>
          </p:cNvSpPr>
          <p:nvPr/>
        </p:nvSpPr>
        <p:spPr>
          <a:xfrm>
            <a:off x="617316" y="1215730"/>
            <a:ext cx="1167897" cy="63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hu-HU" sz="3200" b="1" dirty="0" smtClean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15" name="Google Shape;934;p30"/>
          <p:cNvSpPr txBox="1">
            <a:spLocks/>
          </p:cNvSpPr>
          <p:nvPr/>
        </p:nvSpPr>
        <p:spPr>
          <a:xfrm>
            <a:off x="134085" y="3641461"/>
            <a:ext cx="1986469" cy="54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hu-HU" sz="2400" b="1" dirty="0" smtClean="0">
                <a:solidFill>
                  <a:srgbClr val="92D050"/>
                </a:solidFill>
              </a:rPr>
              <a:t>54,3% / </a:t>
            </a:r>
            <a:r>
              <a:rPr lang="hu-HU" sz="2400" b="1" dirty="0">
                <a:solidFill>
                  <a:srgbClr val="92D050"/>
                </a:solidFill>
              </a:rPr>
              <a:t>45,7</a:t>
            </a:r>
            <a:r>
              <a:rPr lang="hu-HU" sz="2400" b="1" dirty="0" smtClean="0">
                <a:solidFill>
                  <a:srgbClr val="92D050"/>
                </a:solidFill>
              </a:rPr>
              <a:t>%</a:t>
            </a:r>
            <a:endParaRPr lang="hu-HU" sz="2400" b="1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96" b="95054" l="1499" r="98287">
                        <a14:foregroundMark x1="17131" y1="25806" x2="39186" y2="29032"/>
                        <a14:foregroundMark x1="53105" y1="31398" x2="67880" y2="26667"/>
                        <a14:foregroundMark x1="73233" y1="24731" x2="74304" y2="344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3178" y="1748524"/>
            <a:ext cx="1795136" cy="1787448"/>
          </a:xfrm>
          <a:prstGeom prst="rect">
            <a:avLst/>
          </a:prstGeom>
        </p:spPr>
      </p:pic>
      <p:sp>
        <p:nvSpPr>
          <p:cNvPr id="18" name="Google Shape;936;p30"/>
          <p:cNvSpPr txBox="1">
            <a:spLocks/>
          </p:cNvSpPr>
          <p:nvPr/>
        </p:nvSpPr>
        <p:spPr>
          <a:xfrm>
            <a:off x="2895815" y="1206288"/>
            <a:ext cx="1167897" cy="638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hu-HU" sz="3200" b="1" dirty="0" smtClean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17" name="Google Shape;934;p30"/>
          <p:cNvSpPr txBox="1">
            <a:spLocks/>
          </p:cNvSpPr>
          <p:nvPr/>
        </p:nvSpPr>
        <p:spPr>
          <a:xfrm>
            <a:off x="2560441" y="3617523"/>
            <a:ext cx="1986469" cy="54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hu-HU" sz="2400" b="1" dirty="0" smtClean="0">
                <a:solidFill>
                  <a:srgbClr val="92D050"/>
                </a:solidFill>
              </a:rPr>
              <a:t>5</a:t>
            </a:r>
            <a:r>
              <a:rPr lang="en-US" sz="2400" b="1" dirty="0" smtClean="0">
                <a:solidFill>
                  <a:srgbClr val="92D050"/>
                </a:solidFill>
              </a:rPr>
              <a:t>5,0</a:t>
            </a:r>
            <a:r>
              <a:rPr lang="hu-HU" sz="2400" b="1" dirty="0" smtClean="0">
                <a:solidFill>
                  <a:srgbClr val="92D050"/>
                </a:solidFill>
              </a:rPr>
              <a:t>% / 45</a:t>
            </a:r>
            <a:r>
              <a:rPr lang="en-US" sz="2400" b="1" dirty="0" smtClean="0">
                <a:solidFill>
                  <a:srgbClr val="92D050"/>
                </a:solidFill>
              </a:rPr>
              <a:t>,0</a:t>
            </a:r>
            <a:r>
              <a:rPr lang="hu-HU" sz="2400" b="1" dirty="0" smtClean="0">
                <a:solidFill>
                  <a:srgbClr val="92D050"/>
                </a:solidFill>
              </a:rPr>
              <a:t>%</a:t>
            </a:r>
            <a:endParaRPr lang="hu-HU" sz="2400" b="1" dirty="0">
              <a:solidFill>
                <a:srgbClr val="92D050"/>
              </a:solidFill>
            </a:endParaRPr>
          </a:p>
        </p:txBody>
      </p:sp>
      <p:sp>
        <p:nvSpPr>
          <p:cNvPr id="19" name="Google Shape;934;p30"/>
          <p:cNvSpPr txBox="1">
            <a:spLocks/>
          </p:cNvSpPr>
          <p:nvPr/>
        </p:nvSpPr>
        <p:spPr>
          <a:xfrm>
            <a:off x="4839533" y="3641461"/>
            <a:ext cx="1986469" cy="54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hu-HU" sz="2400" b="1" dirty="0" smtClean="0">
                <a:solidFill>
                  <a:srgbClr val="92D050"/>
                </a:solidFill>
              </a:rPr>
              <a:t>5</a:t>
            </a:r>
            <a:r>
              <a:rPr lang="en-US" sz="2400" b="1" dirty="0">
                <a:solidFill>
                  <a:srgbClr val="92D050"/>
                </a:solidFill>
              </a:rPr>
              <a:t>7</a:t>
            </a:r>
            <a:r>
              <a:rPr lang="en-US" sz="2400" b="1" dirty="0" smtClean="0">
                <a:solidFill>
                  <a:srgbClr val="92D050"/>
                </a:solidFill>
              </a:rPr>
              <a:t>,0</a:t>
            </a:r>
            <a:r>
              <a:rPr lang="hu-HU" sz="2400" b="1" dirty="0" smtClean="0">
                <a:solidFill>
                  <a:srgbClr val="92D050"/>
                </a:solidFill>
              </a:rPr>
              <a:t>% / 4</a:t>
            </a:r>
            <a:r>
              <a:rPr lang="en-US" sz="2400" b="1" dirty="0" smtClean="0">
                <a:solidFill>
                  <a:srgbClr val="92D050"/>
                </a:solidFill>
              </a:rPr>
              <a:t>3,0</a:t>
            </a:r>
            <a:r>
              <a:rPr lang="hu-HU" sz="2400" b="1" dirty="0" smtClean="0">
                <a:solidFill>
                  <a:srgbClr val="92D050"/>
                </a:solidFill>
              </a:rPr>
              <a:t>%</a:t>
            </a:r>
            <a:endParaRPr lang="hu-HU" sz="2400" b="1" dirty="0">
              <a:solidFill>
                <a:srgbClr val="92D050"/>
              </a:solidFill>
            </a:endParaRPr>
          </a:p>
        </p:txBody>
      </p:sp>
      <p:sp>
        <p:nvSpPr>
          <p:cNvPr id="20" name="Google Shape;934;p30"/>
          <p:cNvSpPr txBox="1">
            <a:spLocks/>
          </p:cNvSpPr>
          <p:nvPr/>
        </p:nvSpPr>
        <p:spPr>
          <a:xfrm>
            <a:off x="7057257" y="3628316"/>
            <a:ext cx="1986469" cy="54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r>
              <a:rPr lang="hu-HU" sz="2400" b="1" dirty="0" smtClean="0">
                <a:solidFill>
                  <a:srgbClr val="92D050"/>
                </a:solidFill>
              </a:rPr>
              <a:t>5</a:t>
            </a:r>
            <a:r>
              <a:rPr lang="en-US" sz="2400" b="1" dirty="0" smtClean="0">
                <a:solidFill>
                  <a:srgbClr val="92D050"/>
                </a:solidFill>
              </a:rPr>
              <a:t>2,7</a:t>
            </a:r>
            <a:r>
              <a:rPr lang="hu-HU" sz="2400" b="1" dirty="0" smtClean="0">
                <a:solidFill>
                  <a:srgbClr val="92D050"/>
                </a:solidFill>
              </a:rPr>
              <a:t>% / 4</a:t>
            </a:r>
            <a:r>
              <a:rPr lang="en-US" sz="2400" b="1" dirty="0" smtClean="0">
                <a:solidFill>
                  <a:srgbClr val="92D050"/>
                </a:solidFill>
              </a:rPr>
              <a:t>7,3</a:t>
            </a:r>
            <a:r>
              <a:rPr lang="hu-HU" sz="2400" b="1" dirty="0" smtClean="0">
                <a:solidFill>
                  <a:srgbClr val="92D050"/>
                </a:solidFill>
              </a:rPr>
              <a:t>%</a:t>
            </a:r>
            <a:endParaRPr lang="hu-HU" sz="2400" b="1" dirty="0">
              <a:solidFill>
                <a:srgbClr val="92D050"/>
              </a:solidFill>
            </a:endParaRPr>
          </a:p>
        </p:txBody>
      </p:sp>
      <p:pic>
        <p:nvPicPr>
          <p:cNvPr id="22" name="Picture 2" descr="KÃ©ptalÃ¡lat a kÃ¶vetkezÅre: âhungary flag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79" y="4091425"/>
            <a:ext cx="686133" cy="34306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3" name="Picture 2" descr="KÃ©ptalÃ¡lat a kÃ¶vetkezÅre: âhungary flag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06" y="4091425"/>
            <a:ext cx="686133" cy="34306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4" name="Picture 2" descr="KÃ©ptalÃ¡lat a kÃ¶vetkezÅre: âhungary flag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65" y="4091424"/>
            <a:ext cx="686133" cy="34306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44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6"/>
          <p:cNvSpPr txBox="1">
            <a:spLocks noGrp="1"/>
          </p:cNvSpPr>
          <p:nvPr>
            <p:ph type="title"/>
          </p:nvPr>
        </p:nvSpPr>
        <p:spPr>
          <a:xfrm>
            <a:off x="739675" y="-1"/>
            <a:ext cx="7686000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Betegek</a:t>
            </a:r>
            <a:r>
              <a:rPr lang="en-US" dirty="0" smtClean="0"/>
              <a:t> l</a:t>
            </a:r>
            <a:r>
              <a:rPr lang="hu-HU" dirty="0" smtClean="0"/>
              <a:t>étszáma az elmúlt években</a:t>
            </a:r>
            <a:endParaRPr dirty="0"/>
          </a:p>
        </p:txBody>
      </p:sp>
      <p:sp>
        <p:nvSpPr>
          <p:cNvPr id="872" name="Google Shape;872;p26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699691"/>
              </p:ext>
            </p:extLst>
          </p:nvPr>
        </p:nvGraphicFramePr>
        <p:xfrm>
          <a:off x="254726" y="814622"/>
          <a:ext cx="8601891" cy="416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8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6"/>
          <p:cNvSpPr txBox="1">
            <a:spLocks noGrp="1"/>
          </p:cNvSpPr>
          <p:nvPr>
            <p:ph type="title"/>
          </p:nvPr>
        </p:nvSpPr>
        <p:spPr>
          <a:xfrm>
            <a:off x="739675" y="-1"/>
            <a:ext cx="7686000" cy="7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Átlagéletkorok alakulása az elmúlt években</a:t>
            </a:r>
            <a:endParaRPr dirty="0"/>
          </a:p>
        </p:txBody>
      </p:sp>
      <p:sp>
        <p:nvSpPr>
          <p:cNvPr id="872" name="Google Shape;872;p26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176324"/>
              </p:ext>
            </p:extLst>
          </p:nvPr>
        </p:nvGraphicFramePr>
        <p:xfrm>
          <a:off x="289560" y="876299"/>
          <a:ext cx="8595359" cy="414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76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33"/>
          <p:cNvSpPr txBox="1">
            <a:spLocks noGrp="1"/>
          </p:cNvSpPr>
          <p:nvPr>
            <p:ph type="body" idx="1"/>
          </p:nvPr>
        </p:nvSpPr>
        <p:spPr>
          <a:xfrm>
            <a:off x="553650" y="4496202"/>
            <a:ext cx="80367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FFFFF"/>
                </a:solidFill>
              </a:rPr>
              <a:t>Korfa</a:t>
            </a:r>
            <a:r>
              <a:rPr lang="hu-HU" sz="2400" dirty="0" smtClean="0">
                <a:solidFill>
                  <a:srgbClr val="FFFFFF"/>
                </a:solidFill>
              </a:rPr>
              <a:t> - 2017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973" name="Google Shape;973;p33"/>
          <p:cNvSpPr txBox="1">
            <a:spLocks noGrp="1"/>
          </p:cNvSpPr>
          <p:nvPr>
            <p:ph type="sldNum" idx="12"/>
          </p:nvPr>
        </p:nvSpPr>
        <p:spPr>
          <a:xfrm>
            <a:off x="8586575" y="-11875"/>
            <a:ext cx="5574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018096"/>
              </p:ext>
            </p:extLst>
          </p:nvPr>
        </p:nvGraphicFramePr>
        <p:xfrm>
          <a:off x="359230" y="-66002"/>
          <a:ext cx="8536576" cy="440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04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liard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230</Words>
  <Application>Microsoft Office PowerPoint</Application>
  <PresentationFormat>On-screen Show (16:9)</PresentationFormat>
  <Paragraphs>88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Titillium Web ExtraLight</vt:lpstr>
      <vt:lpstr>Titillium Web</vt:lpstr>
      <vt:lpstr>Thaliard template</vt:lpstr>
      <vt:lpstr>Magyar CF Regiszter 2007-2017</vt:lpstr>
      <vt:lpstr>PowerPoint Presentation</vt:lpstr>
      <vt:lpstr>PowerPoint Presentation</vt:lpstr>
      <vt:lpstr>PowerPoint Presentation</vt:lpstr>
      <vt:lpstr>31</vt:lpstr>
      <vt:lpstr>ECFS Patients registry project</vt:lpstr>
      <vt:lpstr>Betegek létszáma az elmúlt években</vt:lpstr>
      <vt:lpstr>Átlagéletkorok alakulása az elmúlt években</vt:lpstr>
      <vt:lpstr>PowerPoint Presentation</vt:lpstr>
      <vt:lpstr>PowerPoint Presentation</vt:lpstr>
      <vt:lpstr>Betegek átlagéletkora lakóhelyek szerint</vt:lpstr>
      <vt:lpstr>Betegek létszáma lakóhelyeik szerint</vt:lpstr>
      <vt:lpstr>PowerPoint Presentation</vt:lpstr>
      <vt:lpstr>Betegek létszáma ellátóhelyeik szerinti megyei összesítésben</vt:lpstr>
      <vt:lpstr>PowerPoint Presentation</vt:lpstr>
      <vt:lpstr>FEV1% átlagértékek korcsoportok szerint</vt:lpstr>
      <vt:lpstr>PowerPoint Presentation</vt:lpstr>
      <vt:lpstr>dF508 homozygota megoszlása korcsoportok szerint</vt:lpstr>
      <vt:lpstr>dF508 homozygota földrajzi előfordulása</vt:lpstr>
      <vt:lpstr>Genetika dF508 homozygota földrajzi előfordulása Európában</vt:lpstr>
      <vt:lpstr>PowerPoint Presentation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CF Regiszter 2007-2017</dc:title>
  <cp:lastModifiedBy>Géza Marsal</cp:lastModifiedBy>
  <cp:revision>63</cp:revision>
  <dcterms:modified xsi:type="dcterms:W3CDTF">2018-11-30T22:35:12Z</dcterms:modified>
</cp:coreProperties>
</file>