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notesSlides/notesSlide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a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b.xml" ContentType="application/vnd.openxmlformats-officedocument.presentationml.slide+xml"/>
  <Override PartName="/ppt/notesSlides/notesSlidea.xml" ContentType="application/vnd.openxmlformats-officedocument.presentationml.notesSlide+xml"/>
  <Override PartName="/ppt/slides/slidec.xml" ContentType="application/vnd.openxmlformats-officedocument.presentationml.slide+xml"/>
  <Override PartName="/ppt/notesSlides/notesSlideb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  <p:sldId id="262" r:id="RelId5"/>
    <p:sldId id="263" r:id="RelId6"/>
    <p:sldId id="264" r:id="RelId7"/>
    <p:sldId id="265" r:id="RelId8"/>
    <p:sldId id="266" r:id="RelId9"/>
    <p:sldId id="267" r:id="Rel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72" d="100"/>
          <a:sy n="72" d="100"/>
        </p:scale>
        <p:origin x="84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Relationship Type="http://schemas.openxmlformats.org/officeDocument/2006/relationships/slide" Target="/ppt/slides/slide7.xml" Id="RelId5" /><Relationship Type="http://schemas.openxmlformats.org/officeDocument/2006/relationships/slide" Target="/ppt/slides/slide8.xml" Id="RelId6" /><Relationship Type="http://schemas.openxmlformats.org/officeDocument/2006/relationships/slide" Target="/ppt/slides/slide9.xml" Id="RelId7" /><Relationship Type="http://schemas.openxmlformats.org/officeDocument/2006/relationships/slide" Target="/ppt/slides/slidea.xml" Id="RelId8" /><Relationship Type="http://schemas.openxmlformats.org/officeDocument/2006/relationships/slide" Target="/ppt/slides/slideb.xml" Id="RelId9" /><Relationship Type="http://schemas.openxmlformats.org/officeDocument/2006/relationships/slide" Target="/ppt/slides/slidec.xml" Id="RelId10" /></Relationships>
</file>

<file path=ppt/notesSlides/notesSlide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szama es atlageletkoruk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letszama lakohelyeik szerint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barChart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letszama az elmult evekeben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letszama az elmult evekben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actionButton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Atlageletkorok az elmult evekben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Atalageletkorok alakulasa nemek szerint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atlageletkora lakohelyeik szerint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barChart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Korfa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dF508 homozygota foldrajzi elofordulasa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barChart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a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ellatohelyeik szerinti megyei osszesitesben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b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Betegek ellatohelyeik szerinti megyei osszesitesben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me/reports/3752fd08-0384-43bd-8945-86005c11390a?pbi_source=PowerPoint" TargetMode="External" Id="coverSlideHpLink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/ppt/notesSlides/notesSlide.xml" Id="Rda4d6a66f23044ee" /><Relationship Type="http://schemas.openxmlformats.org/officeDocument/2006/relationships/slideLayout" Target="/ppt/slideLayouts/slideLayout8.xml" Id="R242de08ae32f4567" /><Relationship Type="http://schemas.openxmlformats.org/officeDocument/2006/relationships/hyperlink" Target="https://app.powerbi.com/groups/me/reports/3752fd08-0384-43bd-8945-86005c11390a/?pbi_source=PowerPoint" TargetMode="External" Id="RelId0" /><Relationship Type="http://schemas.openxmlformats.org/officeDocument/2006/relationships/image" Target="/ppt/media/image4.png" Id="imgId9060288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56376b0700a94819" /><Relationship Type="http://schemas.openxmlformats.org/officeDocument/2006/relationships/slideLayout" Target="/ppt/slideLayouts/slideLayout8.xml" Id="R9c28871e18b4446a" /><Relationship Type="http://schemas.openxmlformats.org/officeDocument/2006/relationships/hyperlink" Target="https://app.powerbi.com/groups/me/reports/3752fd08-0384-43bd-8945-86005c11390a/?pbi_source=PowerPoint" TargetMode="External" Id="RelId1" /><Relationship Type="http://schemas.openxmlformats.org/officeDocument/2006/relationships/image" Target="/ppt/media/image5.png" Id="imgId9060288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6f0e62a691ca4511" /><Relationship Type="http://schemas.openxmlformats.org/officeDocument/2006/relationships/slideLayout" Target="/ppt/slideLayouts/slideLayout8.xml" Id="Rf0dd515cf07a4c81" /><Relationship Type="http://schemas.openxmlformats.org/officeDocument/2006/relationships/hyperlink" Target="https://app.powerbi.com/groups/me/reports/3752fd08-0384-43bd-8945-86005c11390a/?pbi_source=PowerPoint" TargetMode="External" Id="RelId2" /><Relationship Type="http://schemas.openxmlformats.org/officeDocument/2006/relationships/image" Target="/ppt/media/image6.png" Id="imgId9060288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4.xml" Id="Rebe6f9e91ffa493a" /><Relationship Type="http://schemas.openxmlformats.org/officeDocument/2006/relationships/slideLayout" Target="/ppt/slideLayouts/slideLayout8.xml" Id="Ra01e871ab5a8489f" /><Relationship Type="http://schemas.openxmlformats.org/officeDocument/2006/relationships/hyperlink" Target="https://app.powerbi.com/groups/me/reports/3752fd08-0384-43bd-8945-86005c11390a/?pbi_source=PowerPoint" TargetMode="External" Id="RelId3" /><Relationship Type="http://schemas.openxmlformats.org/officeDocument/2006/relationships/image" Target="/ppt/media/image7.png" Id="imgId9060288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notesSlide" Target="/ppt/notesSlides/notesSlide5.xml" Id="R699c71c894594b01" /><Relationship Type="http://schemas.openxmlformats.org/officeDocument/2006/relationships/slideLayout" Target="/ppt/slideLayouts/slideLayout8.xml" Id="R6729af45003045e9" /><Relationship Type="http://schemas.openxmlformats.org/officeDocument/2006/relationships/hyperlink" Target="https://app.powerbi.com/groups/me/reports/3752fd08-0384-43bd-8945-86005c11390a/?pbi_source=PowerPoint" TargetMode="External" Id="RelId4" /><Relationship Type="http://schemas.openxmlformats.org/officeDocument/2006/relationships/image" Target="/ppt/media/image8.png" Id="imgId9060288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7aae96c8ae3a40e0" /><Relationship Type="http://schemas.openxmlformats.org/officeDocument/2006/relationships/slideLayout" Target="/ppt/slideLayouts/slideLayout8.xml" Id="R802de4f7c6c940d9" /><Relationship Type="http://schemas.openxmlformats.org/officeDocument/2006/relationships/hyperlink" Target="https://app.powerbi.com/groups/me/reports/3752fd08-0384-43bd-8945-86005c11390a/?pbi_source=PowerPoint" TargetMode="External" Id="RelId5" /><Relationship Type="http://schemas.openxmlformats.org/officeDocument/2006/relationships/image" Target="/ppt/media/image9.png" Id="imgId90602887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notesSlide" Target="/ppt/notesSlides/notesSlide7.xml" Id="R4b21b2abb25e44b0" /><Relationship Type="http://schemas.openxmlformats.org/officeDocument/2006/relationships/slideLayout" Target="/ppt/slideLayouts/slideLayout8.xml" Id="R0d4192e461d54f27" /><Relationship Type="http://schemas.openxmlformats.org/officeDocument/2006/relationships/hyperlink" Target="https://app.powerbi.com/groups/me/reports/3752fd08-0384-43bd-8945-86005c11390a/?pbi_source=PowerPoint" TargetMode="External" Id="RelId6" /><Relationship Type="http://schemas.openxmlformats.org/officeDocument/2006/relationships/image" Target="/ppt/media/imagea.png" Id="imgId9060288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notesSlide" Target="/ppt/notesSlides/notesSlide8.xml" Id="R16bd847aa65e46cf" /><Relationship Type="http://schemas.openxmlformats.org/officeDocument/2006/relationships/slideLayout" Target="/ppt/slideLayouts/slideLayout8.xml" Id="Ra2997cba1f744971" /><Relationship Type="http://schemas.openxmlformats.org/officeDocument/2006/relationships/hyperlink" Target="https://app.powerbi.com/groups/me/reports/3752fd08-0384-43bd-8945-86005c11390a/?pbi_source=PowerPoint" TargetMode="External" Id="RelId7" /><Relationship Type="http://schemas.openxmlformats.org/officeDocument/2006/relationships/image" Target="/ppt/media/imageb.png" Id="imgId90602889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notesSlide" Target="/ppt/notesSlides/notesSlide9.xml" Id="R2f13d53e71bc439e" /><Relationship Type="http://schemas.openxmlformats.org/officeDocument/2006/relationships/slideLayout" Target="/ppt/slideLayouts/slideLayout8.xml" Id="R2e1bdb2a44794d3b" /><Relationship Type="http://schemas.openxmlformats.org/officeDocument/2006/relationships/hyperlink" Target="https://app.powerbi.com/groups/me/reports/3752fd08-0384-43bd-8945-86005c11390a/?pbi_source=PowerPoint" TargetMode="External" Id="RelId8" /><Relationship Type="http://schemas.openxmlformats.org/officeDocument/2006/relationships/image" Target="/ppt/media/imagec.png" Id="imgId90602890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notesSlide" Target="/ppt/notesSlides/notesSlidea.xml" Id="R2ee5edaba8584cd0" /><Relationship Type="http://schemas.openxmlformats.org/officeDocument/2006/relationships/slideLayout" Target="/ppt/slideLayouts/slideLayout8.xml" Id="R31a29de99684463b" /><Relationship Type="http://schemas.openxmlformats.org/officeDocument/2006/relationships/hyperlink" Target="https://app.powerbi.com/groups/me/reports/3752fd08-0384-43bd-8945-86005c11390a/?pbi_source=PowerPoint" TargetMode="External" Id="RelId9" /><Relationship Type="http://schemas.openxmlformats.org/officeDocument/2006/relationships/image" Target="/ppt/media/imaged.png" Id="imgId90602891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notesSlide" Target="/ppt/notesSlides/notesSlideb.xml" Id="R01aa5748d6e24bd0" /><Relationship Type="http://schemas.openxmlformats.org/officeDocument/2006/relationships/slideLayout" Target="/ppt/slideLayouts/slideLayout8.xml" Id="R426fa893d7dc4367" /><Relationship Type="http://schemas.openxmlformats.org/officeDocument/2006/relationships/hyperlink" Target="https://app.powerbi.com/groups/me/reports/3752fd08-0384-43bd-8945-86005c11390a/?pbi_source=PowerPoint" TargetMode="External" Id="RelId10" /><Relationship Type="http://schemas.openxmlformats.org/officeDocument/2006/relationships/image" Target="/ppt/media/imagee.png" Id="imgId90602892" /></Relationships>
</file>

<file path=ppt/slides/slide1.xml><?xml version="1.0" encoding="utf-8"?>
<p:sld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HU_CF_Registry_2020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2/9/2024 10:08:15 PM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2/9/2024 10:06:54 PM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szama es atlageletkoruk ,card ,card ,card ,card. Please refer to the notes on this slide for details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2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Atlageletkorok</a:t>
            </a:r>
          </a:p>
        </p:txBody>
      </p:sp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letszama lakohelyeik szerint ,barChart. Please refer to the notes on this slide for details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Letszam lakohelyek szerint</a:t>
            </a:r>
          </a:p>
        </p:txBody>
      </p:sp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letszama az elmult evekeben. Please refer to the notes on this slide for details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Betegletszamok 1</a:t>
            </a:r>
          </a:p>
        </p:txBody>
      </p:sp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letszama az elmult evekben ,actionButton. Please refer to the notes on this slide for details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Betegletszamok 2</a:t>
            </a:r>
          </a:p>
        </p:txBody>
      </p:sp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Atlageletkorok az elmult evekben. Please refer to the notes on this slide for details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Atlageletkorok 1</a:t>
            </a:r>
          </a:p>
        </p:txBody>
      </p:sp>
    </p:spTree>
    <p:clrMapOvr>
      <a:masterClrMapping xmlns:a="http://schemas.openxmlformats.org/drawingml/2006/main"/>
    </p:clrMapOvr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Atalageletkorok alakulasa nemek szerint. Please refer to the notes on this slide for details">
            <a:hlinkClick xmlns:r="http://schemas.openxmlformats.org/officeDocument/2006/relationships" xmlns:a="http://schemas.openxmlformats.org/drawingml/2006/main" r:id="RelId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Atlageletkorok 2</a:t>
            </a:r>
          </a:p>
        </p:txBody>
      </p:sp>
    </p:spTree>
    <p:clrMapOvr>
      <a:masterClrMapping xmlns:a="http://schemas.openxmlformats.org/drawingml/2006/main"/>
    </p:clrMapOvr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atlageletkora lakohelyeik szerint ,barChart. Please refer to the notes on this slide for details">
            <a:hlinkClick xmlns:r="http://schemas.openxmlformats.org/officeDocument/2006/relationships" xmlns:a="http://schemas.openxmlformats.org/drawingml/2006/main" r:id="RelId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Atlageletkor lakohelyek szerint</a:t>
            </a:r>
          </a:p>
        </p:txBody>
      </p:sp>
    </p:spTree>
    <p:clrMapOvr>
      <a:masterClrMapping xmlns:a="http://schemas.openxmlformats.org/drawingml/2006/main"/>
    </p:clrMapOvr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Korfa. Please refer to the notes on this slide for details">
            <a:hlinkClick xmlns:r="http://schemas.openxmlformats.org/officeDocument/2006/relationships" xmlns:a="http://schemas.openxmlformats.org/drawingml/2006/main" r:id="RelId7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8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Korfa</a:t>
            </a:r>
          </a:p>
        </p:txBody>
      </p:sp>
    </p:spTree>
    <p:clrMapOvr>
      <a:masterClrMapping xmlns:a="http://schemas.openxmlformats.org/drawingml/2006/main"/>
    </p:clrMapOvr>
  </p:cSld>
</p:sld>
</file>

<file path=ppt/slides/slide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dF508 homozygota foldrajzi elofordulasa ,barChart ,card. Please refer to the notes on this slide for details">
            <a:hlinkClick xmlns:r="http://schemas.openxmlformats.org/officeDocument/2006/relationships" xmlns:a="http://schemas.openxmlformats.org/drawingml/2006/main" r:id="RelId8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9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dF508</a:t>
            </a:r>
          </a:p>
        </p:txBody>
      </p:sp>
    </p:spTree>
    <p:clrMapOvr>
      <a:masterClrMapping xmlns:a="http://schemas.openxmlformats.org/drawingml/2006/main"/>
    </p:clrMapOvr>
  </p:cSld>
</p:sld>
</file>

<file path=ppt/slides/slideb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ellatohelyeik szerinti megyei osszesitesben. Please refer to the notes on this slide for details">
            <a:hlinkClick xmlns:r="http://schemas.openxmlformats.org/officeDocument/2006/relationships" xmlns:a="http://schemas.openxmlformats.org/drawingml/2006/main" r:id="RelId9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91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Betegek ellatohelyeik szerinti megyei osszesitesben</a:t>
            </a:r>
          </a:p>
        </p:txBody>
      </p:sp>
    </p:spTree>
    <p:clrMapOvr>
      <a:masterClrMapping xmlns:a="http://schemas.openxmlformats.org/drawingml/2006/main"/>
    </p:clrMapOvr>
  </p:cSld>
</p:sld>
</file>

<file path=ppt/slides/slidec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Betegek ellatohelyeik szerinti megyei osszesitesben. Please refer to the notes on this slide for details">
            <a:hlinkClick xmlns:r="http://schemas.openxmlformats.org/officeDocument/2006/relationships" xmlns:a="http://schemas.openxmlformats.org/drawingml/2006/main" r:id="RelId1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90602892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Betegek ellatohelyeik szerinti megyei osszesitesben 2</a:t>
            </a:r>
          </a:p>
        </p:txBody>
      </p:sp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#Name of Power BI report#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Brian Butler</cp:lastModifiedBy>
  <cp:revision>4</cp:revision>
  <dcterms:created xsi:type="dcterms:W3CDTF">2016-09-04T11:54:55Z</dcterms:created>
  <dcterms:modified xsi:type="dcterms:W3CDTF">2020-11-25T15:29:01Z</dcterms:modified>
</cp:coreProperties>
</file>